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2" r:id="rId4"/>
    <p:sldId id="273" r:id="rId5"/>
    <p:sldId id="274" r:id="rId6"/>
    <p:sldId id="275" r:id="rId7"/>
    <p:sldId id="276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C07A52-566A-4D27-B11B-582B68F98C09}">
          <p14:sldIdLst>
            <p14:sldId id="256"/>
          </p14:sldIdLst>
        </p14:section>
        <p14:section name="Algorithm" id="{F9E4F25D-7ED3-4518-8486-29A3965A0BF7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08F20-761E-483B-9B15-27786D1E96B4}" v="200" dt="2024-04-01T15:13:0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" y="2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승균" userId="30ef4573-20f0-4087-ab98-ba552a884ae2" providerId="ADAL" clId="{6661A576-AA5D-4917-AA54-00BC159F81CC}"/>
    <pc:docChg chg="undo custSel addSld delSld modSld sldOrd modMainMaster">
      <pc:chgData name="박승균" userId="30ef4573-20f0-4087-ab98-ba552a884ae2" providerId="ADAL" clId="{6661A576-AA5D-4917-AA54-00BC159F81CC}" dt="2023-08-15T08:53:03.638" v="945" actId="1076"/>
      <pc:docMkLst>
        <pc:docMk/>
      </pc:docMkLst>
      <pc:sldChg chg="addSp delSp modSp mod">
        <pc:chgData name="박승균" userId="30ef4573-20f0-4087-ab98-ba552a884ae2" providerId="ADAL" clId="{6661A576-AA5D-4917-AA54-00BC159F81CC}" dt="2023-08-15T08:14:49.479" v="873" actId="1076"/>
        <pc:sldMkLst>
          <pc:docMk/>
          <pc:sldMk cId="80897519" sldId="257"/>
        </pc:sldMkLst>
        <pc:spChg chg="add del mod">
          <ac:chgData name="박승균" userId="30ef4573-20f0-4087-ab98-ba552a884ae2" providerId="ADAL" clId="{6661A576-AA5D-4917-AA54-00BC159F81CC}" dt="2023-08-15T07:45:15.372" v="339" actId="478"/>
          <ac:spMkLst>
            <pc:docMk/>
            <pc:sldMk cId="80897519" sldId="257"/>
            <ac:spMk id="2" creationId="{62580B79-BD8A-D8FB-5A68-1FC90129E26A}"/>
          </ac:spMkLst>
        </pc:spChg>
        <pc:spChg chg="add del mod">
          <ac:chgData name="박승균" userId="30ef4573-20f0-4087-ab98-ba552a884ae2" providerId="ADAL" clId="{6661A576-AA5D-4917-AA54-00BC159F81CC}" dt="2023-08-15T07:46:07.213" v="391" actId="21"/>
          <ac:spMkLst>
            <pc:docMk/>
            <pc:sldMk cId="80897519" sldId="257"/>
            <ac:spMk id="3" creationId="{4919ABDB-E551-4765-8395-8C6C07264D64}"/>
          </ac:spMkLst>
        </pc:spChg>
        <pc:spChg chg="mod">
          <ac:chgData name="박승균" userId="30ef4573-20f0-4087-ab98-ba552a884ae2" providerId="ADAL" clId="{6661A576-AA5D-4917-AA54-00BC159F81CC}" dt="2023-08-15T08:07:33.606" v="840" actId="14100"/>
          <ac:spMkLst>
            <pc:docMk/>
            <pc:sldMk cId="80897519" sldId="257"/>
            <ac:spMk id="4" creationId="{8725B3AA-338E-8C04-81D6-6DFA3EF4CC2A}"/>
          </ac:spMkLst>
        </pc:spChg>
        <pc:spChg chg="mod">
          <ac:chgData name="박승균" userId="30ef4573-20f0-4087-ab98-ba552a884ae2" providerId="ADAL" clId="{6661A576-AA5D-4917-AA54-00BC159F81CC}" dt="2023-08-15T07:51:18.236" v="573" actId="20577"/>
          <ac:spMkLst>
            <pc:docMk/>
            <pc:sldMk cId="80897519" sldId="257"/>
            <ac:spMk id="5" creationId="{DA1ACF3B-21EF-6637-DBEE-8A8A260EE0F9}"/>
          </ac:spMkLst>
        </pc:spChg>
        <pc:spChg chg="del">
          <ac:chgData name="박승균" userId="30ef4573-20f0-4087-ab98-ba552a884ae2" providerId="ADAL" clId="{6661A576-AA5D-4917-AA54-00BC159F81CC}" dt="2023-08-15T07:36:39.891" v="19" actId="478"/>
          <ac:spMkLst>
            <pc:docMk/>
            <pc:sldMk cId="80897519" sldId="257"/>
            <ac:spMk id="6" creationId="{79617E8B-387B-A9DF-AD9B-DCFDA2D31FE9}"/>
          </ac:spMkLst>
        </pc:spChg>
        <pc:spChg chg="mod">
          <ac:chgData name="박승균" userId="30ef4573-20f0-4087-ab98-ba552a884ae2" providerId="ADAL" clId="{6661A576-AA5D-4917-AA54-00BC159F81CC}" dt="2023-08-15T07:53:26.820" v="621" actId="6549"/>
          <ac:spMkLst>
            <pc:docMk/>
            <pc:sldMk cId="80897519" sldId="257"/>
            <ac:spMk id="7" creationId="{5B8F86CA-4042-52C1-32F7-F6E61716024D}"/>
          </ac:spMkLst>
        </pc:spChg>
        <pc:spChg chg="del mod">
          <ac:chgData name="박승균" userId="30ef4573-20f0-4087-ab98-ba552a884ae2" providerId="ADAL" clId="{6661A576-AA5D-4917-AA54-00BC159F81CC}" dt="2023-08-15T07:58:54.103" v="744" actId="478"/>
          <ac:spMkLst>
            <pc:docMk/>
            <pc:sldMk cId="80897519" sldId="257"/>
            <ac:spMk id="8" creationId="{7C83C7F5-DCF9-18B5-83E8-E7A3A36129D6}"/>
          </ac:spMkLst>
        </pc:spChg>
        <pc:spChg chg="del mod">
          <ac:chgData name="박승균" userId="30ef4573-20f0-4087-ab98-ba552a884ae2" providerId="ADAL" clId="{6661A576-AA5D-4917-AA54-00BC159F81CC}" dt="2023-08-15T07:58:59.760" v="746" actId="21"/>
          <ac:spMkLst>
            <pc:docMk/>
            <pc:sldMk cId="80897519" sldId="257"/>
            <ac:spMk id="9" creationId="{5DC231FA-CE46-39D8-147A-BADE04CCE027}"/>
          </ac:spMkLst>
        </pc:spChg>
        <pc:spChg chg="del mod">
          <ac:chgData name="박승균" userId="30ef4573-20f0-4087-ab98-ba552a884ae2" providerId="ADAL" clId="{6661A576-AA5D-4917-AA54-00BC159F81CC}" dt="2023-08-15T07:59:11.933" v="750" actId="478"/>
          <ac:spMkLst>
            <pc:docMk/>
            <pc:sldMk cId="80897519" sldId="257"/>
            <ac:spMk id="10" creationId="{7C375530-9A9E-E4E5-5EF9-3041B94FC771}"/>
          </ac:spMkLst>
        </pc:spChg>
        <pc:spChg chg="del mod">
          <ac:chgData name="박승균" userId="30ef4573-20f0-4087-ab98-ba552a884ae2" providerId="ADAL" clId="{6661A576-AA5D-4917-AA54-00BC159F81CC}" dt="2023-08-15T07:59:29.083" v="755" actId="21"/>
          <ac:spMkLst>
            <pc:docMk/>
            <pc:sldMk cId="80897519" sldId="257"/>
            <ac:spMk id="11" creationId="{0148FC54-1391-54B3-6C97-B7716709AEE7}"/>
          </ac:spMkLst>
        </pc:spChg>
        <pc:spChg chg="add del mod">
          <ac:chgData name="박승균" userId="30ef4573-20f0-4087-ab98-ba552a884ae2" providerId="ADAL" clId="{6661A576-AA5D-4917-AA54-00BC159F81CC}" dt="2023-08-15T08:00:53.578" v="782" actId="478"/>
          <ac:spMkLst>
            <pc:docMk/>
            <pc:sldMk cId="80897519" sldId="257"/>
            <ac:spMk id="12" creationId="{5EDF2AC0-E750-1CCF-7BAF-DF3AED353400}"/>
          </ac:spMkLst>
        </pc:spChg>
        <pc:spChg chg="add del mod">
          <ac:chgData name="박승균" userId="30ef4573-20f0-4087-ab98-ba552a884ae2" providerId="ADAL" clId="{6661A576-AA5D-4917-AA54-00BC159F81CC}" dt="2023-08-15T08:01:29.621" v="793" actId="21"/>
          <ac:spMkLst>
            <pc:docMk/>
            <pc:sldMk cId="80897519" sldId="257"/>
            <ac:spMk id="13" creationId="{A2ECE622-F075-8A24-6EB0-F4C1B02B4960}"/>
          </ac:spMkLst>
        </pc:spChg>
        <pc:spChg chg="add del mod">
          <ac:chgData name="박승균" userId="30ef4573-20f0-4087-ab98-ba552a884ae2" providerId="ADAL" clId="{6661A576-AA5D-4917-AA54-00BC159F81CC}" dt="2023-08-15T07:59:44.899" v="759" actId="478"/>
          <ac:spMkLst>
            <pc:docMk/>
            <pc:sldMk cId="80897519" sldId="257"/>
            <ac:spMk id="14" creationId="{51086CE8-36E0-5E7A-B0D3-8E36D80DD7B5}"/>
          </ac:spMkLst>
        </pc:spChg>
        <pc:spChg chg="add del mod">
          <ac:chgData name="박승균" userId="30ef4573-20f0-4087-ab98-ba552a884ae2" providerId="ADAL" clId="{6661A576-AA5D-4917-AA54-00BC159F81CC}" dt="2023-08-15T08:00:59.754" v="784" actId="21"/>
          <ac:spMkLst>
            <pc:docMk/>
            <pc:sldMk cId="80897519" sldId="257"/>
            <ac:spMk id="15" creationId="{AF4797E3-E323-9728-C900-3804DE8500E6}"/>
          </ac:spMkLst>
        </pc:spChg>
        <pc:spChg chg="add mod topLvl">
          <ac:chgData name="박승균" userId="30ef4573-20f0-4087-ab98-ba552a884ae2" providerId="ADAL" clId="{6661A576-AA5D-4917-AA54-00BC159F81CC}" dt="2023-08-15T07:55:54.282" v="692" actId="164"/>
          <ac:spMkLst>
            <pc:docMk/>
            <pc:sldMk cId="80897519" sldId="257"/>
            <ac:spMk id="16" creationId="{F8C22522-1911-0DBE-138B-D0C18DFA0CBA}"/>
          </ac:spMkLst>
        </pc:spChg>
        <pc:spChg chg="add mod topLvl">
          <ac:chgData name="박승균" userId="30ef4573-20f0-4087-ab98-ba552a884ae2" providerId="ADAL" clId="{6661A576-AA5D-4917-AA54-00BC159F81CC}" dt="2023-08-15T07:55:54.282" v="692" actId="164"/>
          <ac:spMkLst>
            <pc:docMk/>
            <pc:sldMk cId="80897519" sldId="257"/>
            <ac:spMk id="17" creationId="{17906DEA-B389-3777-3C11-DA1BA5CB2D44}"/>
          </ac:spMkLst>
        </pc:spChg>
        <pc:spChg chg="add mod topLvl">
          <ac:chgData name="박승균" userId="30ef4573-20f0-4087-ab98-ba552a884ae2" providerId="ADAL" clId="{6661A576-AA5D-4917-AA54-00BC159F81CC}" dt="2023-08-15T07:55:54.282" v="692" actId="164"/>
          <ac:spMkLst>
            <pc:docMk/>
            <pc:sldMk cId="80897519" sldId="257"/>
            <ac:spMk id="18" creationId="{BE0FD26A-0F6A-8C6A-77EE-B3B3370EF308}"/>
          </ac:spMkLst>
        </pc:spChg>
        <pc:spChg chg="add mod topLvl">
          <ac:chgData name="박승균" userId="30ef4573-20f0-4087-ab98-ba552a884ae2" providerId="ADAL" clId="{6661A576-AA5D-4917-AA54-00BC159F81CC}" dt="2023-08-15T07:55:54.282" v="692" actId="164"/>
          <ac:spMkLst>
            <pc:docMk/>
            <pc:sldMk cId="80897519" sldId="257"/>
            <ac:spMk id="19" creationId="{169C8CC5-3FA2-2D48-EDC5-F7FA3DFE6577}"/>
          </ac:spMkLst>
        </pc:spChg>
        <pc:spChg chg="add mod">
          <ac:chgData name="박승균" userId="30ef4573-20f0-4087-ab98-ba552a884ae2" providerId="ADAL" clId="{6661A576-AA5D-4917-AA54-00BC159F81CC}" dt="2023-08-15T07:51:02.138" v="570" actId="164"/>
          <ac:spMkLst>
            <pc:docMk/>
            <pc:sldMk cId="80897519" sldId="257"/>
            <ac:spMk id="20" creationId="{652A77D7-9DC7-C78C-C1BF-35AB13576F6B}"/>
          </ac:spMkLst>
        </pc:spChg>
        <pc:spChg chg="add mod">
          <ac:chgData name="박승균" userId="30ef4573-20f0-4087-ab98-ba552a884ae2" providerId="ADAL" clId="{6661A576-AA5D-4917-AA54-00BC159F81CC}" dt="2023-08-15T07:51:02.138" v="570" actId="164"/>
          <ac:spMkLst>
            <pc:docMk/>
            <pc:sldMk cId="80897519" sldId="257"/>
            <ac:spMk id="21" creationId="{75BB6741-0110-1547-D45A-9C4F7A531007}"/>
          </ac:spMkLst>
        </pc:spChg>
        <pc:spChg chg="add mod">
          <ac:chgData name="박승균" userId="30ef4573-20f0-4087-ab98-ba552a884ae2" providerId="ADAL" clId="{6661A576-AA5D-4917-AA54-00BC159F81CC}" dt="2023-08-15T07:51:02.138" v="570" actId="164"/>
          <ac:spMkLst>
            <pc:docMk/>
            <pc:sldMk cId="80897519" sldId="257"/>
            <ac:spMk id="22" creationId="{58AF7ABC-CDFE-D1DA-0267-D61EBE804766}"/>
          </ac:spMkLst>
        </pc:spChg>
        <pc:spChg chg="add mod">
          <ac:chgData name="박승균" userId="30ef4573-20f0-4087-ab98-ba552a884ae2" providerId="ADAL" clId="{6661A576-AA5D-4917-AA54-00BC159F81CC}" dt="2023-08-15T07:51:02.138" v="570" actId="164"/>
          <ac:spMkLst>
            <pc:docMk/>
            <pc:sldMk cId="80897519" sldId="257"/>
            <ac:spMk id="23" creationId="{F7F39C51-58FC-F070-AA65-F2E4E25F8AF7}"/>
          </ac:spMkLst>
        </pc:spChg>
        <pc:spChg chg="mod topLvl">
          <ac:chgData name="박승균" userId="30ef4573-20f0-4087-ab98-ba552a884ae2" providerId="ADAL" clId="{6661A576-AA5D-4917-AA54-00BC159F81CC}" dt="2023-08-15T07:55:59.315" v="695" actId="164"/>
          <ac:spMkLst>
            <pc:docMk/>
            <pc:sldMk cId="80897519" sldId="257"/>
            <ac:spMk id="27" creationId="{C2856751-FCBE-2666-7475-E06B0F63D475}"/>
          </ac:spMkLst>
        </pc:spChg>
        <pc:spChg chg="add del mod topLvl">
          <ac:chgData name="박승균" userId="30ef4573-20f0-4087-ab98-ba552a884ae2" providerId="ADAL" clId="{6661A576-AA5D-4917-AA54-00BC159F81CC}" dt="2023-08-15T07:55:59.315" v="695" actId="164"/>
          <ac:spMkLst>
            <pc:docMk/>
            <pc:sldMk cId="80897519" sldId="257"/>
            <ac:spMk id="28" creationId="{4113C881-D2F4-923C-18D1-C75C7DBF408A}"/>
          </ac:spMkLst>
        </pc:spChg>
        <pc:spChg chg="mod topLvl">
          <ac:chgData name="박승균" userId="30ef4573-20f0-4087-ab98-ba552a884ae2" providerId="ADAL" clId="{6661A576-AA5D-4917-AA54-00BC159F81CC}" dt="2023-08-15T07:55:59.315" v="695" actId="164"/>
          <ac:spMkLst>
            <pc:docMk/>
            <pc:sldMk cId="80897519" sldId="257"/>
            <ac:spMk id="29" creationId="{77B11927-AD8E-D1F7-4793-2B81997A926E}"/>
          </ac:spMkLst>
        </pc:spChg>
        <pc:spChg chg="mod topLvl">
          <ac:chgData name="박승균" userId="30ef4573-20f0-4087-ab98-ba552a884ae2" providerId="ADAL" clId="{6661A576-AA5D-4917-AA54-00BC159F81CC}" dt="2023-08-15T07:55:59.315" v="695" actId="164"/>
          <ac:spMkLst>
            <pc:docMk/>
            <pc:sldMk cId="80897519" sldId="257"/>
            <ac:spMk id="30" creationId="{B03A7711-D7FA-AC12-29AB-9015E9603FDC}"/>
          </ac:spMkLst>
        </pc:spChg>
        <pc:spChg chg="mod topLvl">
          <ac:chgData name="박승균" userId="30ef4573-20f0-4087-ab98-ba552a884ae2" providerId="ADAL" clId="{6661A576-AA5D-4917-AA54-00BC159F81CC}" dt="2023-08-15T07:56:01.161" v="696" actId="164"/>
          <ac:spMkLst>
            <pc:docMk/>
            <pc:sldMk cId="80897519" sldId="257"/>
            <ac:spMk id="32" creationId="{F3634C04-8286-C395-EAB6-C0326E7EC89C}"/>
          </ac:spMkLst>
        </pc:spChg>
        <pc:spChg chg="mod topLvl">
          <ac:chgData name="박승균" userId="30ef4573-20f0-4087-ab98-ba552a884ae2" providerId="ADAL" clId="{6661A576-AA5D-4917-AA54-00BC159F81CC}" dt="2023-08-15T07:56:01.161" v="696" actId="164"/>
          <ac:spMkLst>
            <pc:docMk/>
            <pc:sldMk cId="80897519" sldId="257"/>
            <ac:spMk id="33" creationId="{B2C31DAB-7B0A-3B04-C445-4C29AE24E243}"/>
          </ac:spMkLst>
        </pc:spChg>
        <pc:spChg chg="mod topLvl">
          <ac:chgData name="박승균" userId="30ef4573-20f0-4087-ab98-ba552a884ae2" providerId="ADAL" clId="{6661A576-AA5D-4917-AA54-00BC159F81CC}" dt="2023-08-15T07:56:01.161" v="696" actId="164"/>
          <ac:spMkLst>
            <pc:docMk/>
            <pc:sldMk cId="80897519" sldId="257"/>
            <ac:spMk id="34" creationId="{0660C809-301D-DDCB-3206-B086B200FED3}"/>
          </ac:spMkLst>
        </pc:spChg>
        <pc:spChg chg="mod topLvl">
          <ac:chgData name="박승균" userId="30ef4573-20f0-4087-ab98-ba552a884ae2" providerId="ADAL" clId="{6661A576-AA5D-4917-AA54-00BC159F81CC}" dt="2023-08-15T07:56:01.161" v="696" actId="164"/>
          <ac:spMkLst>
            <pc:docMk/>
            <pc:sldMk cId="80897519" sldId="257"/>
            <ac:spMk id="35" creationId="{14D82CB0-7796-5EC9-1456-7D42FDB00A9B}"/>
          </ac:spMkLst>
        </pc:spChg>
        <pc:spChg chg="mod topLvl">
          <ac:chgData name="박승균" userId="30ef4573-20f0-4087-ab98-ba552a884ae2" providerId="ADAL" clId="{6661A576-AA5D-4917-AA54-00BC159F81CC}" dt="2023-08-15T07:56:04.504" v="697" actId="164"/>
          <ac:spMkLst>
            <pc:docMk/>
            <pc:sldMk cId="80897519" sldId="257"/>
            <ac:spMk id="37" creationId="{6C23909D-A81D-8E51-5765-250D5FC68485}"/>
          </ac:spMkLst>
        </pc:spChg>
        <pc:spChg chg="mod topLvl">
          <ac:chgData name="박승균" userId="30ef4573-20f0-4087-ab98-ba552a884ae2" providerId="ADAL" clId="{6661A576-AA5D-4917-AA54-00BC159F81CC}" dt="2023-08-15T07:56:04.504" v="697" actId="164"/>
          <ac:spMkLst>
            <pc:docMk/>
            <pc:sldMk cId="80897519" sldId="257"/>
            <ac:spMk id="38" creationId="{9846DBA5-0515-1602-60B9-34C0CC3BE044}"/>
          </ac:spMkLst>
        </pc:spChg>
        <pc:spChg chg="mod topLvl">
          <ac:chgData name="박승균" userId="30ef4573-20f0-4087-ab98-ba552a884ae2" providerId="ADAL" clId="{6661A576-AA5D-4917-AA54-00BC159F81CC}" dt="2023-08-15T07:56:04.504" v="697" actId="164"/>
          <ac:spMkLst>
            <pc:docMk/>
            <pc:sldMk cId="80897519" sldId="257"/>
            <ac:spMk id="39" creationId="{29D26188-89D9-45DC-2067-64C5E4F8C54D}"/>
          </ac:spMkLst>
        </pc:spChg>
        <pc:spChg chg="mod topLvl">
          <ac:chgData name="박승균" userId="30ef4573-20f0-4087-ab98-ba552a884ae2" providerId="ADAL" clId="{6661A576-AA5D-4917-AA54-00BC159F81CC}" dt="2023-08-15T07:56:04.504" v="697" actId="164"/>
          <ac:spMkLst>
            <pc:docMk/>
            <pc:sldMk cId="80897519" sldId="257"/>
            <ac:spMk id="40" creationId="{D1E885A5-1678-9C03-8CFC-A9DB30FA5021}"/>
          </ac:spMkLst>
        </pc:spChg>
        <pc:spChg chg="del mod topLvl">
          <ac:chgData name="박승균" userId="30ef4573-20f0-4087-ab98-ba552a884ae2" providerId="ADAL" clId="{6661A576-AA5D-4917-AA54-00BC159F81CC}" dt="2023-08-15T07:57:04.451" v="723" actId="478"/>
          <ac:spMkLst>
            <pc:docMk/>
            <pc:sldMk cId="80897519" sldId="257"/>
            <ac:spMk id="42" creationId="{9013B15F-569E-D413-D943-0DE0E8C9DA3B}"/>
          </ac:spMkLst>
        </pc:spChg>
        <pc:spChg chg="del mod topLvl">
          <ac:chgData name="박승균" userId="30ef4573-20f0-4087-ab98-ba552a884ae2" providerId="ADAL" clId="{6661A576-AA5D-4917-AA54-00BC159F81CC}" dt="2023-08-15T07:57:04.451" v="723" actId="478"/>
          <ac:spMkLst>
            <pc:docMk/>
            <pc:sldMk cId="80897519" sldId="257"/>
            <ac:spMk id="43" creationId="{A1D50F35-5089-1A24-16A2-FB4E4D839901}"/>
          </ac:spMkLst>
        </pc:spChg>
        <pc:spChg chg="mod topLvl">
          <ac:chgData name="박승균" userId="30ef4573-20f0-4087-ab98-ba552a884ae2" providerId="ADAL" clId="{6661A576-AA5D-4917-AA54-00BC159F81CC}" dt="2023-08-15T07:57:21.703" v="730" actId="5793"/>
          <ac:spMkLst>
            <pc:docMk/>
            <pc:sldMk cId="80897519" sldId="257"/>
            <ac:spMk id="44" creationId="{7A80F8F6-7724-857E-708A-CD4AF1E5BECD}"/>
          </ac:spMkLst>
        </pc:spChg>
        <pc:spChg chg="del mod topLvl">
          <ac:chgData name="박승균" userId="30ef4573-20f0-4087-ab98-ba552a884ae2" providerId="ADAL" clId="{6661A576-AA5D-4917-AA54-00BC159F81CC}" dt="2023-08-15T07:57:04.451" v="723" actId="478"/>
          <ac:spMkLst>
            <pc:docMk/>
            <pc:sldMk cId="80897519" sldId="257"/>
            <ac:spMk id="45" creationId="{FF8221DC-BA33-416D-77DB-B057ED9D0C31}"/>
          </ac:spMkLst>
        </pc:spChg>
        <pc:spChg chg="mod topLvl">
          <ac:chgData name="박승균" userId="30ef4573-20f0-4087-ab98-ba552a884ae2" providerId="ADAL" clId="{6661A576-AA5D-4917-AA54-00BC159F81CC}" dt="2023-08-15T07:56:08.693" v="699" actId="164"/>
          <ac:spMkLst>
            <pc:docMk/>
            <pc:sldMk cId="80897519" sldId="257"/>
            <ac:spMk id="47" creationId="{D3A673E8-40BA-A551-8DA1-802889780C02}"/>
          </ac:spMkLst>
        </pc:spChg>
        <pc:spChg chg="mod topLvl">
          <ac:chgData name="박승균" userId="30ef4573-20f0-4087-ab98-ba552a884ae2" providerId="ADAL" clId="{6661A576-AA5D-4917-AA54-00BC159F81CC}" dt="2023-08-15T07:56:08.693" v="699" actId="164"/>
          <ac:spMkLst>
            <pc:docMk/>
            <pc:sldMk cId="80897519" sldId="257"/>
            <ac:spMk id="48" creationId="{1CBB0467-3EE1-B8F6-D82F-8E6F07FB7A4B}"/>
          </ac:spMkLst>
        </pc:spChg>
        <pc:spChg chg="mod topLvl">
          <ac:chgData name="박승균" userId="30ef4573-20f0-4087-ab98-ba552a884ae2" providerId="ADAL" clId="{6661A576-AA5D-4917-AA54-00BC159F81CC}" dt="2023-08-15T07:56:08.693" v="699" actId="164"/>
          <ac:spMkLst>
            <pc:docMk/>
            <pc:sldMk cId="80897519" sldId="257"/>
            <ac:spMk id="49" creationId="{FAF99712-8696-B4F0-B3CD-5A06696F823D}"/>
          </ac:spMkLst>
        </pc:spChg>
        <pc:spChg chg="mod topLvl">
          <ac:chgData name="박승균" userId="30ef4573-20f0-4087-ab98-ba552a884ae2" providerId="ADAL" clId="{6661A576-AA5D-4917-AA54-00BC159F81CC}" dt="2023-08-15T07:56:08.693" v="699" actId="164"/>
          <ac:spMkLst>
            <pc:docMk/>
            <pc:sldMk cId="80897519" sldId="257"/>
            <ac:spMk id="50" creationId="{F746076B-C739-E403-93AC-9E72D5911FA8}"/>
          </ac:spMkLst>
        </pc:spChg>
        <pc:spChg chg="mod topLvl">
          <ac:chgData name="박승균" userId="30ef4573-20f0-4087-ab98-ba552a884ae2" providerId="ADAL" clId="{6661A576-AA5D-4917-AA54-00BC159F81CC}" dt="2023-08-15T07:56:11.220" v="700" actId="164"/>
          <ac:spMkLst>
            <pc:docMk/>
            <pc:sldMk cId="80897519" sldId="257"/>
            <ac:spMk id="52" creationId="{2D39C9AA-D9AB-77A4-1A75-4E66A1A61E7B}"/>
          </ac:spMkLst>
        </pc:spChg>
        <pc:spChg chg="mod topLvl">
          <ac:chgData name="박승균" userId="30ef4573-20f0-4087-ab98-ba552a884ae2" providerId="ADAL" clId="{6661A576-AA5D-4917-AA54-00BC159F81CC}" dt="2023-08-15T07:56:11.220" v="700" actId="164"/>
          <ac:spMkLst>
            <pc:docMk/>
            <pc:sldMk cId="80897519" sldId="257"/>
            <ac:spMk id="53" creationId="{E4D21CB6-94CF-DA28-6F81-F363CA5160FB}"/>
          </ac:spMkLst>
        </pc:spChg>
        <pc:spChg chg="mod topLvl">
          <ac:chgData name="박승균" userId="30ef4573-20f0-4087-ab98-ba552a884ae2" providerId="ADAL" clId="{6661A576-AA5D-4917-AA54-00BC159F81CC}" dt="2023-08-15T07:56:11.220" v="700" actId="164"/>
          <ac:spMkLst>
            <pc:docMk/>
            <pc:sldMk cId="80897519" sldId="257"/>
            <ac:spMk id="54" creationId="{8E33FB69-F653-DED4-88C3-64D8CA59818D}"/>
          </ac:spMkLst>
        </pc:spChg>
        <pc:spChg chg="mod topLvl">
          <ac:chgData name="박승균" userId="30ef4573-20f0-4087-ab98-ba552a884ae2" providerId="ADAL" clId="{6661A576-AA5D-4917-AA54-00BC159F81CC}" dt="2023-08-15T07:56:11.220" v="700" actId="164"/>
          <ac:spMkLst>
            <pc:docMk/>
            <pc:sldMk cId="80897519" sldId="257"/>
            <ac:spMk id="55" creationId="{3FAEC29D-CD98-CF20-3187-4FEE31D2234E}"/>
          </ac:spMkLst>
        </pc:spChg>
        <pc:spChg chg="mod topLvl">
          <ac:chgData name="박승균" userId="30ef4573-20f0-4087-ab98-ba552a884ae2" providerId="ADAL" clId="{6661A576-AA5D-4917-AA54-00BC159F81CC}" dt="2023-08-15T07:56:13.873" v="701" actId="164"/>
          <ac:spMkLst>
            <pc:docMk/>
            <pc:sldMk cId="80897519" sldId="257"/>
            <ac:spMk id="57" creationId="{B4FC8F5D-D7D5-721D-3642-AEA1906DD5B5}"/>
          </ac:spMkLst>
        </pc:spChg>
        <pc:spChg chg="mod topLvl">
          <ac:chgData name="박승균" userId="30ef4573-20f0-4087-ab98-ba552a884ae2" providerId="ADAL" clId="{6661A576-AA5D-4917-AA54-00BC159F81CC}" dt="2023-08-15T07:56:13.873" v="701" actId="164"/>
          <ac:spMkLst>
            <pc:docMk/>
            <pc:sldMk cId="80897519" sldId="257"/>
            <ac:spMk id="58" creationId="{61D24819-AEC2-8B44-F987-4343C9BD6194}"/>
          </ac:spMkLst>
        </pc:spChg>
        <pc:spChg chg="mod topLvl">
          <ac:chgData name="박승균" userId="30ef4573-20f0-4087-ab98-ba552a884ae2" providerId="ADAL" clId="{6661A576-AA5D-4917-AA54-00BC159F81CC}" dt="2023-08-15T07:56:13.873" v="701" actId="164"/>
          <ac:spMkLst>
            <pc:docMk/>
            <pc:sldMk cId="80897519" sldId="257"/>
            <ac:spMk id="59" creationId="{AF2F8AB2-2702-4616-E271-949AAED4783D}"/>
          </ac:spMkLst>
        </pc:spChg>
        <pc:spChg chg="mod topLvl">
          <ac:chgData name="박승균" userId="30ef4573-20f0-4087-ab98-ba552a884ae2" providerId="ADAL" clId="{6661A576-AA5D-4917-AA54-00BC159F81CC}" dt="2023-08-15T07:56:13.873" v="701" actId="164"/>
          <ac:spMkLst>
            <pc:docMk/>
            <pc:sldMk cId="80897519" sldId="257"/>
            <ac:spMk id="60" creationId="{4D59E32E-A6FC-2848-DC0C-3293E6C4255E}"/>
          </ac:spMkLst>
        </pc:spChg>
        <pc:spChg chg="del mod">
          <ac:chgData name="박승균" userId="30ef4573-20f0-4087-ab98-ba552a884ae2" providerId="ADAL" clId="{6661A576-AA5D-4917-AA54-00BC159F81CC}" dt="2023-08-15T07:54:30.091" v="628" actId="478"/>
          <ac:spMkLst>
            <pc:docMk/>
            <pc:sldMk cId="80897519" sldId="257"/>
            <ac:spMk id="62" creationId="{2B99CD14-F27E-4121-A7E2-97FACC994825}"/>
          </ac:spMkLst>
        </pc:spChg>
        <pc:spChg chg="mod topLvl">
          <ac:chgData name="박승균" userId="30ef4573-20f0-4087-ab98-ba552a884ae2" providerId="ADAL" clId="{6661A576-AA5D-4917-AA54-00BC159F81CC}" dt="2023-08-15T07:56:45.076" v="720" actId="20577"/>
          <ac:spMkLst>
            <pc:docMk/>
            <pc:sldMk cId="80897519" sldId="257"/>
            <ac:spMk id="63" creationId="{013DCB39-7CED-78BB-A422-B772D41F16ED}"/>
          </ac:spMkLst>
        </pc:spChg>
        <pc:spChg chg="mod topLvl">
          <ac:chgData name="박승균" userId="30ef4573-20f0-4087-ab98-ba552a884ae2" providerId="ADAL" clId="{6661A576-AA5D-4917-AA54-00BC159F81CC}" dt="2023-08-15T07:56:16.684" v="702" actId="164"/>
          <ac:spMkLst>
            <pc:docMk/>
            <pc:sldMk cId="80897519" sldId="257"/>
            <ac:spMk id="64" creationId="{2014F4D1-D7CD-BFFE-D1CA-343553B2515E}"/>
          </ac:spMkLst>
        </pc:spChg>
        <pc:spChg chg="add del mod topLvl">
          <ac:chgData name="박승균" userId="30ef4573-20f0-4087-ab98-ba552a884ae2" providerId="ADAL" clId="{6661A576-AA5D-4917-AA54-00BC159F81CC}" dt="2023-08-15T07:56:16.684" v="702" actId="164"/>
          <ac:spMkLst>
            <pc:docMk/>
            <pc:sldMk cId="80897519" sldId="257"/>
            <ac:spMk id="65" creationId="{97E1AC50-6FB2-EC7F-ADE0-2C33D3D35F5D}"/>
          </ac:spMkLst>
        </pc:spChg>
        <pc:spChg chg="del mod">
          <ac:chgData name="박승균" userId="30ef4573-20f0-4087-ab98-ba552a884ae2" providerId="ADAL" clId="{6661A576-AA5D-4917-AA54-00BC159F81CC}" dt="2023-08-15T07:54:59.762" v="675" actId="478"/>
          <ac:spMkLst>
            <pc:docMk/>
            <pc:sldMk cId="80897519" sldId="257"/>
            <ac:spMk id="67" creationId="{B7E8613E-95B7-D607-D75F-EB9A3B5E34A4}"/>
          </ac:spMkLst>
        </pc:spChg>
        <pc:spChg chg="mod topLvl">
          <ac:chgData name="박승균" userId="30ef4573-20f0-4087-ab98-ba552a884ae2" providerId="ADAL" clId="{6661A576-AA5D-4917-AA54-00BC159F81CC}" dt="2023-08-15T07:57:12.178" v="725" actId="165"/>
          <ac:spMkLst>
            <pc:docMk/>
            <pc:sldMk cId="80897519" sldId="257"/>
            <ac:spMk id="68" creationId="{52C96C03-2313-E32F-9851-F6CCC50C48E9}"/>
          </ac:spMkLst>
        </pc:spChg>
        <pc:spChg chg="del mod topLvl">
          <ac:chgData name="박승균" userId="30ef4573-20f0-4087-ab98-ba552a884ae2" providerId="ADAL" clId="{6661A576-AA5D-4917-AA54-00BC159F81CC}" dt="2023-08-15T07:55:06.489" v="677" actId="478"/>
          <ac:spMkLst>
            <pc:docMk/>
            <pc:sldMk cId="80897519" sldId="257"/>
            <ac:spMk id="69" creationId="{0FC2E5F1-55C5-F5D6-22D6-9FF3F0F9421D}"/>
          </ac:spMkLst>
        </pc:spChg>
        <pc:spChg chg="del mod">
          <ac:chgData name="박승균" userId="30ef4573-20f0-4087-ab98-ba552a884ae2" providerId="ADAL" clId="{6661A576-AA5D-4917-AA54-00BC159F81CC}" dt="2023-08-15T07:55:00.903" v="676" actId="478"/>
          <ac:spMkLst>
            <pc:docMk/>
            <pc:sldMk cId="80897519" sldId="257"/>
            <ac:spMk id="70" creationId="{0F1397FE-122E-BCE7-A72E-C615DE7B0BCC}"/>
          </ac:spMkLst>
        </pc:spChg>
        <pc:spChg chg="del mod topLvl">
          <ac:chgData name="박승균" userId="30ef4573-20f0-4087-ab98-ba552a884ae2" providerId="ADAL" clId="{6661A576-AA5D-4917-AA54-00BC159F81CC}" dt="2023-08-15T07:56:22.382" v="704" actId="478"/>
          <ac:spMkLst>
            <pc:docMk/>
            <pc:sldMk cId="80897519" sldId="257"/>
            <ac:spMk id="72" creationId="{A05AF9C4-A5E8-607A-C285-021ADADA9D92}"/>
          </ac:spMkLst>
        </pc:spChg>
        <pc:spChg chg="mod topLvl">
          <ac:chgData name="박승균" userId="30ef4573-20f0-4087-ab98-ba552a884ae2" providerId="ADAL" clId="{6661A576-AA5D-4917-AA54-00BC159F81CC}" dt="2023-08-15T07:57:34.823" v="732" actId="207"/>
          <ac:spMkLst>
            <pc:docMk/>
            <pc:sldMk cId="80897519" sldId="257"/>
            <ac:spMk id="73" creationId="{F91D738F-E3C4-54FF-1C24-D6329D002FCA}"/>
          </ac:spMkLst>
        </pc:spChg>
        <pc:spChg chg="del mod topLvl">
          <ac:chgData name="박승균" userId="30ef4573-20f0-4087-ab98-ba552a884ae2" providerId="ADAL" clId="{6661A576-AA5D-4917-AA54-00BC159F81CC}" dt="2023-08-15T07:56:25.373" v="707" actId="478"/>
          <ac:spMkLst>
            <pc:docMk/>
            <pc:sldMk cId="80897519" sldId="257"/>
            <ac:spMk id="74" creationId="{5B9F82FA-DE53-BA58-3C27-7D50AD5AE3D0}"/>
          </ac:spMkLst>
        </pc:spChg>
        <pc:spChg chg="del mod topLvl">
          <ac:chgData name="박승균" userId="30ef4573-20f0-4087-ab98-ba552a884ae2" providerId="ADAL" clId="{6661A576-AA5D-4917-AA54-00BC159F81CC}" dt="2023-08-15T07:56:23.080" v="705" actId="478"/>
          <ac:spMkLst>
            <pc:docMk/>
            <pc:sldMk cId="80897519" sldId="257"/>
            <ac:spMk id="75" creationId="{0A598670-C1F0-9C9D-3492-E398F759C9AB}"/>
          </ac:spMkLst>
        </pc:spChg>
        <pc:spChg chg="del mod topLvl">
          <ac:chgData name="박승균" userId="30ef4573-20f0-4087-ab98-ba552a884ae2" providerId="ADAL" clId="{6661A576-AA5D-4917-AA54-00BC159F81CC}" dt="2023-08-15T07:56:28.710" v="711" actId="478"/>
          <ac:spMkLst>
            <pc:docMk/>
            <pc:sldMk cId="80897519" sldId="257"/>
            <ac:spMk id="77" creationId="{7029E3CE-5713-C9BD-0F36-EEF1A11C1510}"/>
          </ac:spMkLst>
        </pc:spChg>
        <pc:spChg chg="mod topLvl">
          <ac:chgData name="박승균" userId="30ef4573-20f0-4087-ab98-ba552a884ae2" providerId="ADAL" clId="{6661A576-AA5D-4917-AA54-00BC159F81CC}" dt="2023-08-15T07:57:12.178" v="725" actId="165"/>
          <ac:spMkLst>
            <pc:docMk/>
            <pc:sldMk cId="80897519" sldId="257"/>
            <ac:spMk id="78" creationId="{8A546565-B7BE-905D-F6E6-E1EB91300251}"/>
          </ac:spMkLst>
        </pc:spChg>
        <pc:spChg chg="del mod topLvl">
          <ac:chgData name="박승균" userId="30ef4573-20f0-4087-ab98-ba552a884ae2" providerId="ADAL" clId="{6661A576-AA5D-4917-AA54-00BC159F81CC}" dt="2023-08-15T07:56:26.563" v="708" actId="478"/>
          <ac:spMkLst>
            <pc:docMk/>
            <pc:sldMk cId="80897519" sldId="257"/>
            <ac:spMk id="79" creationId="{F7863503-9065-4E8A-F181-087F20ADC2C9}"/>
          </ac:spMkLst>
        </pc:spChg>
        <pc:spChg chg="del mod topLvl">
          <ac:chgData name="박승균" userId="30ef4573-20f0-4087-ab98-ba552a884ae2" providerId="ADAL" clId="{6661A576-AA5D-4917-AA54-00BC159F81CC}" dt="2023-08-15T07:56:27.848" v="710" actId="478"/>
          <ac:spMkLst>
            <pc:docMk/>
            <pc:sldMk cId="80897519" sldId="257"/>
            <ac:spMk id="80" creationId="{7A4BE0EB-1E36-F427-CFA1-C8466430C5E3}"/>
          </ac:spMkLst>
        </pc:spChg>
        <pc:spChg chg="add del mod">
          <ac:chgData name="박승균" userId="30ef4573-20f0-4087-ab98-ba552a884ae2" providerId="ADAL" clId="{6661A576-AA5D-4917-AA54-00BC159F81CC}" dt="2023-08-15T07:59:38.755" v="757" actId="478"/>
          <ac:spMkLst>
            <pc:docMk/>
            <pc:sldMk cId="80897519" sldId="257"/>
            <ac:spMk id="91" creationId="{56105F62-0D05-DABE-CEC0-F99137E2C2C0}"/>
          </ac:spMkLst>
        </pc:spChg>
        <pc:spChg chg="add mod">
          <ac:chgData name="박승균" userId="30ef4573-20f0-4087-ab98-ba552a884ae2" providerId="ADAL" clId="{6661A576-AA5D-4917-AA54-00BC159F81CC}" dt="2023-08-15T08:00:44.606" v="780" actId="1076"/>
          <ac:spMkLst>
            <pc:docMk/>
            <pc:sldMk cId="80897519" sldId="257"/>
            <ac:spMk id="92" creationId="{48182FE0-F621-2A33-DD9C-8AFFC827D351}"/>
          </ac:spMkLst>
        </pc:spChg>
        <pc:spChg chg="add mod">
          <ac:chgData name="박승균" userId="30ef4573-20f0-4087-ab98-ba552a884ae2" providerId="ADAL" clId="{6661A576-AA5D-4917-AA54-00BC159F81CC}" dt="2023-08-15T07:59:20.327" v="752" actId="12789"/>
          <ac:spMkLst>
            <pc:docMk/>
            <pc:sldMk cId="80897519" sldId="257"/>
            <ac:spMk id="93" creationId="{249C4D82-3323-6366-941F-12801EF9C692}"/>
          </ac:spMkLst>
        </pc:spChg>
        <pc:spChg chg="add mod">
          <ac:chgData name="박승균" userId="30ef4573-20f0-4087-ab98-ba552a884ae2" providerId="ADAL" clId="{6661A576-AA5D-4917-AA54-00BC159F81CC}" dt="2023-08-15T08:00:44.606" v="780" actId="1076"/>
          <ac:spMkLst>
            <pc:docMk/>
            <pc:sldMk cId="80897519" sldId="257"/>
            <ac:spMk id="94" creationId="{C6076BC3-1064-56CA-2091-59D57A63B51E}"/>
          </ac:spMkLst>
        </pc:spChg>
        <pc:spChg chg="add mod">
          <ac:chgData name="박승균" userId="30ef4573-20f0-4087-ab98-ba552a884ae2" providerId="ADAL" clId="{6661A576-AA5D-4917-AA54-00BC159F81CC}" dt="2023-08-15T07:59:29.355" v="756"/>
          <ac:spMkLst>
            <pc:docMk/>
            <pc:sldMk cId="80897519" sldId="257"/>
            <ac:spMk id="95" creationId="{FDD4F334-DAC9-7717-AC6A-58C074666281}"/>
          </ac:spMkLst>
        </pc:spChg>
        <pc:spChg chg="add mod">
          <ac:chgData name="박승균" userId="30ef4573-20f0-4087-ab98-ba552a884ae2" providerId="ADAL" clId="{6661A576-AA5D-4917-AA54-00BC159F81CC}" dt="2023-08-15T08:13:37.603" v="849" actId="122"/>
          <ac:spMkLst>
            <pc:docMk/>
            <pc:sldMk cId="80897519" sldId="257"/>
            <ac:spMk id="96" creationId="{77D2679D-855F-6993-5C58-F857C023B704}"/>
          </ac:spMkLst>
        </pc:spChg>
        <pc:spChg chg="add mod">
          <ac:chgData name="박승균" userId="30ef4573-20f0-4087-ab98-ba552a884ae2" providerId="ADAL" clId="{6661A576-AA5D-4917-AA54-00BC159F81CC}" dt="2023-08-15T08:14:44.936" v="872" actId="1076"/>
          <ac:spMkLst>
            <pc:docMk/>
            <pc:sldMk cId="80897519" sldId="257"/>
            <ac:spMk id="97" creationId="{AE513D0E-6117-D7D6-57C5-D12FCB98CCFC}"/>
          </ac:spMkLst>
        </pc:spChg>
        <pc:spChg chg="add mod">
          <ac:chgData name="박승균" userId="30ef4573-20f0-4087-ab98-ba552a884ae2" providerId="ADAL" clId="{6661A576-AA5D-4917-AA54-00BC159F81CC}" dt="2023-08-15T08:13:42.123" v="850" actId="122"/>
          <ac:spMkLst>
            <pc:docMk/>
            <pc:sldMk cId="80897519" sldId="257"/>
            <ac:spMk id="98" creationId="{A813B597-08C2-2B76-148A-0AB3A8D2BCCC}"/>
          </ac:spMkLst>
        </pc:spChg>
        <pc:spChg chg="add mod">
          <ac:chgData name="박승균" userId="30ef4573-20f0-4087-ab98-ba552a884ae2" providerId="ADAL" clId="{6661A576-AA5D-4917-AA54-00BC159F81CC}" dt="2023-08-15T08:14:44.936" v="872" actId="1076"/>
          <ac:spMkLst>
            <pc:docMk/>
            <pc:sldMk cId="80897519" sldId="257"/>
            <ac:spMk id="99" creationId="{ED2745CD-451C-BA16-7ED7-250F3EC35347}"/>
          </ac:spMkLst>
        </pc:spChg>
        <pc:spChg chg="mod">
          <ac:chgData name="박승균" userId="30ef4573-20f0-4087-ab98-ba552a884ae2" providerId="ADAL" clId="{6661A576-AA5D-4917-AA54-00BC159F81CC}" dt="2023-08-15T08:03:17.894" v="823" actId="14100"/>
          <ac:spMkLst>
            <pc:docMk/>
            <pc:sldMk cId="80897519" sldId="257"/>
            <ac:spMk id="101" creationId="{5E5CADB8-670F-8C4E-A890-EF97504F0111}"/>
          </ac:spMkLst>
        </pc:spChg>
        <pc:spChg chg="mod">
          <ac:chgData name="박승균" userId="30ef4573-20f0-4087-ab98-ba552a884ae2" providerId="ADAL" clId="{6661A576-AA5D-4917-AA54-00BC159F81CC}" dt="2023-08-15T08:03:26.553" v="826" actId="20577"/>
          <ac:spMkLst>
            <pc:docMk/>
            <pc:sldMk cId="80897519" sldId="257"/>
            <ac:spMk id="102" creationId="{4A114E74-8A64-A50B-1945-C6E690E4E385}"/>
          </ac:spMkLst>
        </pc:spChg>
        <pc:spChg chg="mod">
          <ac:chgData name="박승균" userId="30ef4573-20f0-4087-ab98-ba552a884ae2" providerId="ADAL" clId="{6661A576-AA5D-4917-AA54-00BC159F81CC}" dt="2023-08-15T08:02:26.307" v="798"/>
          <ac:spMkLst>
            <pc:docMk/>
            <pc:sldMk cId="80897519" sldId="257"/>
            <ac:spMk id="103" creationId="{8D51FCF8-CE88-7470-0E16-4DBBA25EAB01}"/>
          </ac:spMkLst>
        </pc:spChg>
        <pc:spChg chg="mod">
          <ac:chgData name="박승균" userId="30ef4573-20f0-4087-ab98-ba552a884ae2" providerId="ADAL" clId="{6661A576-AA5D-4917-AA54-00BC159F81CC}" dt="2023-08-15T08:02:26.307" v="798"/>
          <ac:spMkLst>
            <pc:docMk/>
            <pc:sldMk cId="80897519" sldId="257"/>
            <ac:spMk id="104" creationId="{6A5329E8-4717-788D-4489-25F4FAC4F2B4}"/>
          </ac:spMkLst>
        </pc:spChg>
        <pc:spChg chg="add mod">
          <ac:chgData name="박승균" userId="30ef4573-20f0-4087-ab98-ba552a884ae2" providerId="ADAL" clId="{6661A576-AA5D-4917-AA54-00BC159F81CC}" dt="2023-08-15T08:13:26.854" v="848" actId="122"/>
          <ac:spMkLst>
            <pc:docMk/>
            <pc:sldMk cId="80897519" sldId="257"/>
            <ac:spMk id="105" creationId="{978EFC90-56C7-5296-3338-0AEFE00DF8F9}"/>
          </ac:spMkLst>
        </pc:spChg>
        <pc:spChg chg="add mod">
          <ac:chgData name="박승균" userId="30ef4573-20f0-4087-ab98-ba552a884ae2" providerId="ADAL" clId="{6661A576-AA5D-4917-AA54-00BC159F81CC}" dt="2023-08-15T08:14:44.936" v="872" actId="1076"/>
          <ac:spMkLst>
            <pc:docMk/>
            <pc:sldMk cId="80897519" sldId="257"/>
            <ac:spMk id="106" creationId="{E6764193-6D60-146B-1E9F-9176DC70D99C}"/>
          </ac:spMkLst>
        </pc:spChg>
        <pc:spChg chg="add del mod">
          <ac:chgData name="박승균" userId="30ef4573-20f0-4087-ab98-ba552a884ae2" providerId="ADAL" clId="{6661A576-AA5D-4917-AA54-00BC159F81CC}" dt="2023-08-15T08:14:33.658" v="870" actId="21"/>
          <ac:spMkLst>
            <pc:docMk/>
            <pc:sldMk cId="80897519" sldId="257"/>
            <ac:spMk id="107" creationId="{B48CFDBC-7B9C-802A-FE3D-FF3539E872E7}"/>
          </ac:spMkLst>
        </pc:spChg>
        <pc:spChg chg="add mod">
          <ac:chgData name="박승균" userId="30ef4573-20f0-4087-ab98-ba552a884ae2" providerId="ADAL" clId="{6661A576-AA5D-4917-AA54-00BC159F81CC}" dt="2023-08-15T08:14:31.081" v="868" actId="1076"/>
          <ac:spMkLst>
            <pc:docMk/>
            <pc:sldMk cId="80897519" sldId="257"/>
            <ac:spMk id="108" creationId="{D1F1F1F2-BBB3-5AFF-20A2-7C5B76317903}"/>
          </ac:spMkLst>
        </pc:spChg>
        <pc:spChg chg="add mod">
          <ac:chgData name="박승균" userId="30ef4573-20f0-4087-ab98-ba552a884ae2" providerId="ADAL" clId="{6661A576-AA5D-4917-AA54-00BC159F81CC}" dt="2023-08-15T08:14:49.479" v="873" actId="1076"/>
          <ac:spMkLst>
            <pc:docMk/>
            <pc:sldMk cId="80897519" sldId="257"/>
            <ac:spMk id="109" creationId="{A3243AD4-E11C-CC70-5FFC-641EFC36FF2E}"/>
          </ac:spMkLst>
        </pc:spChg>
        <pc:grpChg chg="add del mod">
          <ac:chgData name="박승균" userId="30ef4573-20f0-4087-ab98-ba552a884ae2" providerId="ADAL" clId="{6661A576-AA5D-4917-AA54-00BC159F81CC}" dt="2023-08-15T07:51:21.744" v="574" actId="478"/>
          <ac:grpSpMkLst>
            <pc:docMk/>
            <pc:sldMk cId="80897519" sldId="257"/>
            <ac:grpSpMk id="24" creationId="{0E973712-447B-11CF-08A1-9B6731F40B76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25" creationId="{7B4A970E-8636-3149-A9B6-F85ADC1FB1AB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26" creationId="{DDB9D5C4-AEAA-13D8-DE36-915ED33B63FB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31" creationId="{73C1EC28-072F-A6EC-02A8-2D05D3582B21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36" creationId="{0D06C300-609E-179E-212D-703453798ED5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41" creationId="{3F66C73F-E922-3311-8C6F-E88408B68708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46" creationId="{F3919E30-28DD-EF4F-DDF5-DA88347429A8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51" creationId="{E28EEF7C-9C89-FA2A-EE7B-10A76FB768F0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56" creationId="{92DF2BA9-254A-88A5-7BE6-80758B24A3A6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61" creationId="{D2000DB1-32E6-5129-D135-F8479EFFCE47}"/>
          </ac:grpSpMkLst>
        </pc:grpChg>
        <pc:grpChg chg="add del mod">
          <ac:chgData name="박승균" userId="30ef4573-20f0-4087-ab98-ba552a884ae2" providerId="ADAL" clId="{6661A576-AA5D-4917-AA54-00BC159F81CC}" dt="2023-08-15T07:55:06.489" v="677" actId="478"/>
          <ac:grpSpMkLst>
            <pc:docMk/>
            <pc:sldMk cId="80897519" sldId="257"/>
            <ac:grpSpMk id="66" creationId="{D938D09C-687F-AB6E-068E-3F8302CB2F2F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71" creationId="{EB27AAE5-C01A-F1BB-EBFA-AA45D73B3250}"/>
          </ac:grpSpMkLst>
        </pc:grpChg>
        <pc:grpChg chg="add del mod">
          <ac:chgData name="박승균" userId="30ef4573-20f0-4087-ab98-ba552a884ae2" providerId="ADAL" clId="{6661A576-AA5D-4917-AA54-00BC159F81CC}" dt="2023-08-15T07:55:34.467" v="682" actId="165"/>
          <ac:grpSpMkLst>
            <pc:docMk/>
            <pc:sldMk cId="80897519" sldId="257"/>
            <ac:grpSpMk id="76" creationId="{1F1158F2-C142-7600-B8E8-CFB283851D84}"/>
          </ac:grpSpMkLst>
        </pc:grpChg>
        <pc:grpChg chg="add mod">
          <ac:chgData name="박승균" userId="30ef4573-20f0-4087-ab98-ba552a884ae2" providerId="ADAL" clId="{6661A576-AA5D-4917-AA54-00BC159F81CC}" dt="2023-08-15T07:55:54.282" v="692" actId="164"/>
          <ac:grpSpMkLst>
            <pc:docMk/>
            <pc:sldMk cId="80897519" sldId="257"/>
            <ac:grpSpMk id="81" creationId="{42955CB3-CA40-2EA2-D435-912D73009B80}"/>
          </ac:grpSpMkLst>
        </pc:grpChg>
        <pc:grpChg chg="add mod">
          <ac:chgData name="박승균" userId="30ef4573-20f0-4087-ab98-ba552a884ae2" providerId="ADAL" clId="{6661A576-AA5D-4917-AA54-00BC159F81CC}" dt="2023-08-15T07:55:59.315" v="695" actId="164"/>
          <ac:grpSpMkLst>
            <pc:docMk/>
            <pc:sldMk cId="80897519" sldId="257"/>
            <ac:grpSpMk id="82" creationId="{4320C0BA-EA78-F531-6A17-F79574265603}"/>
          </ac:grpSpMkLst>
        </pc:grpChg>
        <pc:grpChg chg="add mod">
          <ac:chgData name="박승균" userId="30ef4573-20f0-4087-ab98-ba552a884ae2" providerId="ADAL" clId="{6661A576-AA5D-4917-AA54-00BC159F81CC}" dt="2023-08-15T07:56:01.161" v="696" actId="164"/>
          <ac:grpSpMkLst>
            <pc:docMk/>
            <pc:sldMk cId="80897519" sldId="257"/>
            <ac:grpSpMk id="83" creationId="{762905E7-9DC3-6395-63C6-7BD37B9F24EF}"/>
          </ac:grpSpMkLst>
        </pc:grpChg>
        <pc:grpChg chg="add mod">
          <ac:chgData name="박승균" userId="30ef4573-20f0-4087-ab98-ba552a884ae2" providerId="ADAL" clId="{6661A576-AA5D-4917-AA54-00BC159F81CC}" dt="2023-08-15T07:56:04.504" v="697" actId="164"/>
          <ac:grpSpMkLst>
            <pc:docMk/>
            <pc:sldMk cId="80897519" sldId="257"/>
            <ac:grpSpMk id="84" creationId="{0FB549B7-264E-DE26-1DAC-056CD00468EF}"/>
          </ac:grpSpMkLst>
        </pc:grpChg>
        <pc:grpChg chg="add del mod">
          <ac:chgData name="박승균" userId="30ef4573-20f0-4087-ab98-ba552a884ae2" providerId="ADAL" clId="{6661A576-AA5D-4917-AA54-00BC159F81CC}" dt="2023-08-15T07:57:04.451" v="723" actId="478"/>
          <ac:grpSpMkLst>
            <pc:docMk/>
            <pc:sldMk cId="80897519" sldId="257"/>
            <ac:grpSpMk id="85" creationId="{CB480949-4A3A-B9D0-F3B4-4CF6CCE68084}"/>
          </ac:grpSpMkLst>
        </pc:grpChg>
        <pc:grpChg chg="add mod">
          <ac:chgData name="박승균" userId="30ef4573-20f0-4087-ab98-ba552a884ae2" providerId="ADAL" clId="{6661A576-AA5D-4917-AA54-00BC159F81CC}" dt="2023-08-15T07:56:08.693" v="699" actId="164"/>
          <ac:grpSpMkLst>
            <pc:docMk/>
            <pc:sldMk cId="80897519" sldId="257"/>
            <ac:grpSpMk id="86" creationId="{BF8DF4EA-F535-D622-8299-7B53D5B2E4F3}"/>
          </ac:grpSpMkLst>
        </pc:grpChg>
        <pc:grpChg chg="add mod">
          <ac:chgData name="박승균" userId="30ef4573-20f0-4087-ab98-ba552a884ae2" providerId="ADAL" clId="{6661A576-AA5D-4917-AA54-00BC159F81CC}" dt="2023-08-15T07:56:11.220" v="700" actId="164"/>
          <ac:grpSpMkLst>
            <pc:docMk/>
            <pc:sldMk cId="80897519" sldId="257"/>
            <ac:grpSpMk id="87" creationId="{6F738569-A085-2E44-A9EB-4A3EADEAF4D2}"/>
          </ac:grpSpMkLst>
        </pc:grpChg>
        <pc:grpChg chg="add mod">
          <ac:chgData name="박승균" userId="30ef4573-20f0-4087-ab98-ba552a884ae2" providerId="ADAL" clId="{6661A576-AA5D-4917-AA54-00BC159F81CC}" dt="2023-08-15T08:02:24.516" v="796" actId="1076"/>
          <ac:grpSpMkLst>
            <pc:docMk/>
            <pc:sldMk cId="80897519" sldId="257"/>
            <ac:grpSpMk id="88" creationId="{11F30329-0DF1-FFF9-FB19-025A3611D862}"/>
          </ac:grpSpMkLst>
        </pc:grpChg>
        <pc:grpChg chg="add del mod">
          <ac:chgData name="박승균" userId="30ef4573-20f0-4087-ab98-ba552a884ae2" providerId="ADAL" clId="{6661A576-AA5D-4917-AA54-00BC159F81CC}" dt="2023-08-15T08:02:26.062" v="797" actId="478"/>
          <ac:grpSpMkLst>
            <pc:docMk/>
            <pc:sldMk cId="80897519" sldId="257"/>
            <ac:grpSpMk id="89" creationId="{760574DC-189C-EE8E-D727-A694819A2CA6}"/>
          </ac:grpSpMkLst>
        </pc:grpChg>
        <pc:grpChg chg="add del mod">
          <ac:chgData name="박승균" userId="30ef4573-20f0-4087-ab98-ba552a884ae2" providerId="ADAL" clId="{6661A576-AA5D-4917-AA54-00BC159F81CC}" dt="2023-08-15T07:57:12.178" v="725" actId="165"/>
          <ac:grpSpMkLst>
            <pc:docMk/>
            <pc:sldMk cId="80897519" sldId="257"/>
            <ac:grpSpMk id="90" creationId="{836EDFA2-D5E2-9E15-6F6B-4601818CC741}"/>
          </ac:grpSpMkLst>
        </pc:grpChg>
        <pc:grpChg chg="add mod">
          <ac:chgData name="박승균" userId="30ef4573-20f0-4087-ab98-ba552a884ae2" providerId="ADAL" clId="{6661A576-AA5D-4917-AA54-00BC159F81CC}" dt="2023-08-15T08:02:31.128" v="801" actId="1076"/>
          <ac:grpSpMkLst>
            <pc:docMk/>
            <pc:sldMk cId="80897519" sldId="257"/>
            <ac:grpSpMk id="100" creationId="{6F005B05-0943-3242-D1FC-84169CAD89D0}"/>
          </ac:grpSpMkLst>
        </pc:grpChg>
      </pc:sldChg>
      <pc:sldChg chg="addSp delSp modSp add mod ord">
        <pc:chgData name="박승균" userId="30ef4573-20f0-4087-ab98-ba552a884ae2" providerId="ADAL" clId="{6661A576-AA5D-4917-AA54-00BC159F81CC}" dt="2023-08-15T08:10:44.350" v="842"/>
        <pc:sldMkLst>
          <pc:docMk/>
          <pc:sldMk cId="2734545731" sldId="258"/>
        </pc:sldMkLst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2" creationId="{62580B79-BD8A-D8FB-5A68-1FC90129E26A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3" creationId="{4919ABDB-E551-4765-8395-8C6C07264D64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4" creationId="{8725B3AA-338E-8C04-81D6-6DFA3EF4CC2A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5" creationId="{DA1ACF3B-21EF-6637-DBEE-8A8A260EE0F9}"/>
          </ac:spMkLst>
        </pc:spChg>
        <pc:spChg chg="add del mod">
          <ac:chgData name="박승균" userId="30ef4573-20f0-4087-ab98-ba552a884ae2" providerId="ADAL" clId="{6661A576-AA5D-4917-AA54-00BC159F81CC}" dt="2023-08-15T07:40:28.196" v="105" actId="478"/>
          <ac:spMkLst>
            <pc:docMk/>
            <pc:sldMk cId="2734545731" sldId="258"/>
            <ac:spMk id="6" creationId="{1EAEA4D5-4798-14B7-5897-B5B9EA337214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7" creationId="{5B8F86CA-4042-52C1-32F7-F6E61716024D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8" creationId="{7C83C7F5-DCF9-18B5-83E8-E7A3A36129D6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9" creationId="{5DC231FA-CE46-39D8-147A-BADE04CCE027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10" creationId="{7C375530-9A9E-E4E5-5EF9-3041B94FC771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11" creationId="{0148FC54-1391-54B3-6C97-B7716709AEE7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12" creationId="{5EDF2AC0-E750-1CCF-7BAF-DF3AED353400}"/>
          </ac:spMkLst>
        </pc:spChg>
        <pc:spChg chg="del">
          <ac:chgData name="박승균" userId="30ef4573-20f0-4087-ab98-ba552a884ae2" providerId="ADAL" clId="{6661A576-AA5D-4917-AA54-00BC159F81CC}" dt="2023-08-15T07:39:25.504" v="50" actId="478"/>
          <ac:spMkLst>
            <pc:docMk/>
            <pc:sldMk cId="2734545731" sldId="258"/>
            <ac:spMk id="13" creationId="{A2ECE622-F075-8A24-6EB0-F4C1B02B4960}"/>
          </ac:spMkLst>
        </pc:spChg>
        <pc:picChg chg="add mod">
          <ac:chgData name="박승균" userId="30ef4573-20f0-4087-ab98-ba552a884ae2" providerId="ADAL" clId="{6661A576-AA5D-4917-AA54-00BC159F81CC}" dt="2023-08-15T08:06:42.595" v="829" actId="1076"/>
          <ac:picMkLst>
            <pc:docMk/>
            <pc:sldMk cId="2734545731" sldId="258"/>
            <ac:picMk id="15" creationId="{5BEA0B81-56BC-34BA-0928-C377B9C88E73}"/>
          </ac:picMkLst>
        </pc:picChg>
      </pc:sldChg>
      <pc:sldChg chg="new del">
        <pc:chgData name="박승균" userId="30ef4573-20f0-4087-ab98-ba552a884ae2" providerId="ADAL" clId="{6661A576-AA5D-4917-AA54-00BC159F81CC}" dt="2023-08-15T08:43:30.038" v="932" actId="47"/>
        <pc:sldMkLst>
          <pc:docMk/>
          <pc:sldMk cId="3172139208" sldId="259"/>
        </pc:sldMkLst>
      </pc:sldChg>
      <pc:sldChg chg="modSp add del mod">
        <pc:chgData name="박승균" userId="30ef4573-20f0-4087-ab98-ba552a884ae2" providerId="ADAL" clId="{6661A576-AA5D-4917-AA54-00BC159F81CC}" dt="2023-08-15T08:41:18.491" v="879"/>
        <pc:sldMkLst>
          <pc:docMk/>
          <pc:sldMk cId="215372904" sldId="262"/>
        </pc:sldMkLst>
        <pc:spChg chg="mod">
          <ac:chgData name="박승균" userId="30ef4573-20f0-4087-ab98-ba552a884ae2" providerId="ADAL" clId="{6661A576-AA5D-4917-AA54-00BC159F81CC}" dt="2023-08-15T08:41:18.467" v="878"/>
          <ac:spMkLst>
            <pc:docMk/>
            <pc:sldMk cId="215372904" sldId="262"/>
            <ac:spMk id="3" creationId="{F48A8272-3E5B-B28F-6BA7-8E9F8A279E26}"/>
          </ac:spMkLst>
        </pc:spChg>
      </pc:sldChg>
      <pc:sldChg chg="modSp new mod">
        <pc:chgData name="박승균" userId="30ef4573-20f0-4087-ab98-ba552a884ae2" providerId="ADAL" clId="{6661A576-AA5D-4917-AA54-00BC159F81CC}" dt="2023-08-15T08:43:37.875" v="942" actId="20577"/>
        <pc:sldMkLst>
          <pc:docMk/>
          <pc:sldMk cId="2753799856" sldId="263"/>
        </pc:sldMkLst>
        <pc:spChg chg="mod">
          <ac:chgData name="박승균" userId="30ef4573-20f0-4087-ab98-ba552a884ae2" providerId="ADAL" clId="{6661A576-AA5D-4917-AA54-00BC159F81CC}" dt="2023-08-15T08:43:37.875" v="942" actId="20577"/>
          <ac:spMkLst>
            <pc:docMk/>
            <pc:sldMk cId="2753799856" sldId="263"/>
            <ac:spMk id="2" creationId="{024BF337-CC91-3F29-530C-8485D4E975A1}"/>
          </ac:spMkLst>
        </pc:spChg>
      </pc:sldChg>
      <pc:sldMasterChg chg="modSldLayout">
        <pc:chgData name="박승균" userId="30ef4573-20f0-4087-ab98-ba552a884ae2" providerId="ADAL" clId="{6661A576-AA5D-4917-AA54-00BC159F81CC}" dt="2023-08-15T08:53:03.638" v="945" actId="1076"/>
        <pc:sldMasterMkLst>
          <pc:docMk/>
          <pc:sldMasterMk cId="4250131062" sldId="2147483672"/>
        </pc:sldMasterMkLst>
        <pc:sldLayoutChg chg="modSp mod">
          <pc:chgData name="박승균" userId="30ef4573-20f0-4087-ab98-ba552a884ae2" providerId="ADAL" clId="{6661A576-AA5D-4917-AA54-00BC159F81CC}" dt="2023-08-15T08:53:03.638" v="945" actId="1076"/>
          <pc:sldLayoutMkLst>
            <pc:docMk/>
            <pc:sldMasterMk cId="4250131062" sldId="2147483672"/>
            <pc:sldLayoutMk cId="3848228084" sldId="2147483674"/>
          </pc:sldLayoutMkLst>
          <pc:spChg chg="mod">
            <ac:chgData name="박승균" userId="30ef4573-20f0-4087-ab98-ba552a884ae2" providerId="ADAL" clId="{6661A576-AA5D-4917-AA54-00BC159F81CC}" dt="2023-08-15T08:42:05.665" v="909" actId="14100"/>
            <ac:spMkLst>
              <pc:docMk/>
              <pc:sldMasterMk cId="4250131062" sldId="2147483672"/>
              <pc:sldLayoutMk cId="3848228084" sldId="2147483674"/>
              <ac:spMk id="8" creationId="{47915EE1-091F-6174-1328-0BBFB2AB7B8F}"/>
            </ac:spMkLst>
          </pc:spChg>
          <pc:spChg chg="mod">
            <ac:chgData name="박승균" userId="30ef4573-20f0-4087-ab98-ba552a884ae2" providerId="ADAL" clId="{6661A576-AA5D-4917-AA54-00BC159F81CC}" dt="2023-08-15T08:53:03.638" v="945" actId="1076"/>
            <ac:spMkLst>
              <pc:docMk/>
              <pc:sldMasterMk cId="4250131062" sldId="2147483672"/>
              <pc:sldLayoutMk cId="3848228084" sldId="2147483674"/>
              <ac:spMk id="9" creationId="{677FD0E3-8019-0FAA-BA75-4FB0210992B7}"/>
            </ac:spMkLst>
          </pc:spChg>
          <pc:cxnChg chg="mod">
            <ac:chgData name="박승균" userId="30ef4573-20f0-4087-ab98-ba552a884ae2" providerId="ADAL" clId="{6661A576-AA5D-4917-AA54-00BC159F81CC}" dt="2023-08-15T08:41:57.835" v="889" actId="1076"/>
            <ac:cxnSpMkLst>
              <pc:docMk/>
              <pc:sldMasterMk cId="4250131062" sldId="2147483672"/>
              <pc:sldLayoutMk cId="3848228084" sldId="2147483674"/>
              <ac:cxnSpMk id="10" creationId="{47EE7609-8BE8-BF71-38C5-9E780A7FA007}"/>
            </ac:cxnSpMkLst>
          </pc:cxnChg>
        </pc:sldLayoutChg>
      </pc:sldMasterChg>
    </pc:docChg>
  </pc:docChgLst>
  <pc:docChgLst>
    <pc:chgData name="seungkyun park" userId="f1574e86df6b37cf" providerId="LiveId" clId="{0BD08F20-761E-483B-9B15-27786D1E96B4}"/>
    <pc:docChg chg="undo redo custSel addSld delSld modSld addSection delSection modSection">
      <pc:chgData name="seungkyun park" userId="f1574e86df6b37cf" providerId="LiveId" clId="{0BD08F20-761E-483B-9B15-27786D1E96B4}" dt="2024-04-01T15:13:16.128" v="649" actId="207"/>
      <pc:docMkLst>
        <pc:docMk/>
      </pc:docMkLst>
      <pc:sldChg chg="addSp delSp modSp mod">
        <pc:chgData name="seungkyun park" userId="f1574e86df6b37cf" providerId="LiveId" clId="{0BD08F20-761E-483B-9B15-27786D1E96B4}" dt="2024-04-01T12:41:08.112" v="12" actId="20577"/>
        <pc:sldMkLst>
          <pc:docMk/>
          <pc:sldMk cId="837102360" sldId="256"/>
        </pc:sldMkLst>
        <pc:spChg chg="mod">
          <ac:chgData name="seungkyun park" userId="f1574e86df6b37cf" providerId="LiveId" clId="{0BD08F20-761E-483B-9B15-27786D1E96B4}" dt="2024-04-01T12:41:08.112" v="12" actId="20577"/>
          <ac:spMkLst>
            <pc:docMk/>
            <pc:sldMk cId="837102360" sldId="256"/>
            <ac:spMk id="2" creationId="{554B5361-4E89-484E-9801-F239DFBFABEA}"/>
          </ac:spMkLst>
        </pc:spChg>
        <pc:spChg chg="del">
          <ac:chgData name="seungkyun park" userId="f1574e86df6b37cf" providerId="LiveId" clId="{0BD08F20-761E-483B-9B15-27786D1E96B4}" dt="2024-04-01T12:40:43.373" v="0" actId="478"/>
          <ac:spMkLst>
            <pc:docMk/>
            <pc:sldMk cId="837102360" sldId="256"/>
            <ac:spMk id="3" creationId="{D9B8E6C8-0412-6861-EDBC-4C2509DD06E6}"/>
          </ac:spMkLst>
        </pc:spChg>
        <pc:spChg chg="add mod">
          <ac:chgData name="seungkyun park" userId="f1574e86df6b37cf" providerId="LiveId" clId="{0BD08F20-761E-483B-9B15-27786D1E96B4}" dt="2024-04-01T12:40:43.373" v="0" actId="478"/>
          <ac:spMkLst>
            <pc:docMk/>
            <pc:sldMk cId="837102360" sldId="256"/>
            <ac:spMk id="5" creationId="{BAB10134-6688-96B2-EC6B-427075ABAF9A}"/>
          </ac:spMkLst>
        </pc:spChg>
      </pc:sldChg>
      <pc:sldChg chg="del">
        <pc:chgData name="seungkyun park" userId="f1574e86df6b37cf" providerId="LiveId" clId="{0BD08F20-761E-483B-9B15-27786D1E96B4}" dt="2024-04-01T12:53:13.898" v="249" actId="47"/>
        <pc:sldMkLst>
          <pc:docMk/>
          <pc:sldMk cId="2672315987" sldId="264"/>
        </pc:sldMkLst>
      </pc:sldChg>
      <pc:sldChg chg="del">
        <pc:chgData name="seungkyun park" userId="f1574e86df6b37cf" providerId="LiveId" clId="{0BD08F20-761E-483B-9B15-27786D1E96B4}" dt="2024-04-01T12:53:13.898" v="249" actId="47"/>
        <pc:sldMkLst>
          <pc:docMk/>
          <pc:sldMk cId="1144404730" sldId="265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229116852" sldId="266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1776569825" sldId="267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965184183" sldId="268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620185417" sldId="269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327497428" sldId="270"/>
        </pc:sldMkLst>
      </pc:sldChg>
      <pc:sldChg chg="del">
        <pc:chgData name="seungkyun park" userId="f1574e86df6b37cf" providerId="LiveId" clId="{0BD08F20-761E-483B-9B15-27786D1E96B4}" dt="2024-04-01T12:42:54.816" v="73" actId="47"/>
        <pc:sldMkLst>
          <pc:docMk/>
          <pc:sldMk cId="395285393" sldId="271"/>
        </pc:sldMkLst>
      </pc:sldChg>
      <pc:sldChg chg="add del">
        <pc:chgData name="seungkyun park" userId="f1574e86df6b37cf" providerId="LiveId" clId="{0BD08F20-761E-483B-9B15-27786D1E96B4}" dt="2024-04-01T12:41:41.458" v="20"/>
        <pc:sldMkLst>
          <pc:docMk/>
          <pc:sldMk cId="1560260617" sldId="272"/>
        </pc:sldMkLst>
      </pc:sldChg>
      <pc:sldChg chg="addSp delSp modSp add mod">
        <pc:chgData name="seungkyun park" userId="f1574e86df6b37cf" providerId="LiveId" clId="{0BD08F20-761E-483B-9B15-27786D1E96B4}" dt="2024-04-01T14:43:53.414" v="251" actId="22"/>
        <pc:sldMkLst>
          <pc:docMk/>
          <pc:sldMk cId="2857659731" sldId="272"/>
        </pc:sldMkLst>
        <pc:spChg chg="mod">
          <ac:chgData name="seungkyun park" userId="f1574e86df6b37cf" providerId="LiveId" clId="{0BD08F20-761E-483B-9B15-27786D1E96B4}" dt="2024-04-01T12:42:01.032" v="36" actId="20577"/>
          <ac:spMkLst>
            <pc:docMk/>
            <pc:sldMk cId="2857659731" sldId="272"/>
            <ac:spMk id="2" creationId="{89AB597C-DD32-011A-7E61-E05058B585A3}"/>
          </ac:spMkLst>
        </pc:spChg>
        <pc:spChg chg="mod">
          <ac:chgData name="seungkyun park" userId="f1574e86df6b37cf" providerId="LiveId" clId="{0BD08F20-761E-483B-9B15-27786D1E96B4}" dt="2024-04-01T12:42:11.745" v="64" actId="20577"/>
          <ac:spMkLst>
            <pc:docMk/>
            <pc:sldMk cId="2857659731" sldId="272"/>
            <ac:spMk id="3" creationId="{27898957-B984-42FF-B084-5D543B1C1213}"/>
          </ac:spMkLst>
        </pc:spChg>
        <pc:spChg chg="add del mod">
          <ac:chgData name="seungkyun park" userId="f1574e86df6b37cf" providerId="LiveId" clId="{0BD08F20-761E-483B-9B15-27786D1E96B4}" dt="2024-04-01T12:44:46.614" v="102" actId="21"/>
          <ac:spMkLst>
            <pc:docMk/>
            <pc:sldMk cId="2857659731" sldId="272"/>
            <ac:spMk id="19" creationId="{8CE9E969-6AE8-CC32-D4D5-85A87141B0BD}"/>
          </ac:spMkLst>
        </pc:spChg>
        <pc:spChg chg="add mod">
          <ac:chgData name="seungkyun park" userId="f1574e86df6b37cf" providerId="LiveId" clId="{0BD08F20-761E-483B-9B15-27786D1E96B4}" dt="2024-04-01T12:44:57.129" v="109" actId="1076"/>
          <ac:spMkLst>
            <pc:docMk/>
            <pc:sldMk cId="2857659731" sldId="272"/>
            <ac:spMk id="21" creationId="{C7E6859D-8455-454A-CB35-62B1B4553514}"/>
          </ac:spMkLst>
        </pc:spChg>
        <pc:spChg chg="add mod">
          <ac:chgData name="seungkyun park" userId="f1574e86df6b37cf" providerId="LiveId" clId="{0BD08F20-761E-483B-9B15-27786D1E96B4}" dt="2024-04-01T12:44:42.553" v="99" actId="1076"/>
          <ac:spMkLst>
            <pc:docMk/>
            <pc:sldMk cId="2857659731" sldId="272"/>
            <ac:spMk id="22" creationId="{73CFAF8F-7EE2-37B4-C6B1-8B132466040B}"/>
          </ac:spMkLst>
        </pc:spChg>
        <pc:spChg chg="add mod">
          <ac:chgData name="seungkyun park" userId="f1574e86df6b37cf" providerId="LiveId" clId="{0BD08F20-761E-483B-9B15-27786D1E96B4}" dt="2024-04-01T12:45:08.243" v="110" actId="1076"/>
          <ac:spMkLst>
            <pc:docMk/>
            <pc:sldMk cId="2857659731" sldId="272"/>
            <ac:spMk id="29" creationId="{AC72789E-228A-0144-8243-F3240A2BE222}"/>
          </ac:spMkLst>
        </pc:spChg>
        <pc:spChg chg="add del mod">
          <ac:chgData name="seungkyun park" userId="f1574e86df6b37cf" providerId="LiveId" clId="{0BD08F20-761E-483B-9B15-27786D1E96B4}" dt="2024-04-01T12:44:48.466" v="104" actId="21"/>
          <ac:spMkLst>
            <pc:docMk/>
            <pc:sldMk cId="2857659731" sldId="272"/>
            <ac:spMk id="30" creationId="{1AC8F521-F7BB-D762-2B12-910552FEF946}"/>
          </ac:spMkLst>
        </pc:spChg>
        <pc:spChg chg="add mod">
          <ac:chgData name="seungkyun park" userId="f1574e86df6b37cf" providerId="LiveId" clId="{0BD08F20-761E-483B-9B15-27786D1E96B4}" dt="2024-04-01T12:44:54.436" v="108" actId="1076"/>
          <ac:spMkLst>
            <pc:docMk/>
            <pc:sldMk cId="2857659731" sldId="272"/>
            <ac:spMk id="31" creationId="{9D32F88A-12E8-919D-E442-7BA409D1D633}"/>
          </ac:spMkLst>
        </pc:spChg>
        <pc:spChg chg="add del mod">
          <ac:chgData name="seungkyun park" userId="f1574e86df6b37cf" providerId="LiveId" clId="{0BD08F20-761E-483B-9B15-27786D1E96B4}" dt="2024-04-01T12:44:49.724" v="106" actId="21"/>
          <ac:spMkLst>
            <pc:docMk/>
            <pc:sldMk cId="2857659731" sldId="272"/>
            <ac:spMk id="32" creationId="{8CE9E969-6AE8-CC32-D4D5-85A87141B0BD}"/>
          </ac:spMkLst>
        </pc:spChg>
        <pc:spChg chg="add mod">
          <ac:chgData name="seungkyun park" userId="f1574e86df6b37cf" providerId="LiveId" clId="{0BD08F20-761E-483B-9B15-27786D1E96B4}" dt="2024-04-01T12:44:48.659" v="105"/>
          <ac:spMkLst>
            <pc:docMk/>
            <pc:sldMk cId="2857659731" sldId="272"/>
            <ac:spMk id="34" creationId="{1AC8F521-F7BB-D762-2B12-910552FEF946}"/>
          </ac:spMkLst>
        </pc:spChg>
        <pc:spChg chg="add mod">
          <ac:chgData name="seungkyun park" userId="f1574e86df6b37cf" providerId="LiveId" clId="{0BD08F20-761E-483B-9B15-27786D1E96B4}" dt="2024-04-01T12:44:49.966" v="107"/>
          <ac:spMkLst>
            <pc:docMk/>
            <pc:sldMk cId="2857659731" sldId="272"/>
            <ac:spMk id="36" creationId="{8CE9E969-6AE8-CC32-D4D5-85A87141B0BD}"/>
          </ac:spMkLst>
        </pc:spChg>
        <pc:spChg chg="add mod">
          <ac:chgData name="seungkyun park" userId="f1574e86df6b37cf" providerId="LiveId" clId="{0BD08F20-761E-483B-9B15-27786D1E96B4}" dt="2024-04-01T12:45:36.465" v="120" actId="1076"/>
          <ac:spMkLst>
            <pc:docMk/>
            <pc:sldMk cId="2857659731" sldId="272"/>
            <ac:spMk id="40" creationId="{AE009083-7EEB-4F2C-A0EB-2FFC66EA6A91}"/>
          </ac:spMkLst>
        </pc:spChg>
        <pc:spChg chg="add mod">
          <ac:chgData name="seungkyun park" userId="f1574e86df6b37cf" providerId="LiveId" clId="{0BD08F20-761E-483B-9B15-27786D1E96B4}" dt="2024-04-01T12:45:58.595" v="126" actId="1076"/>
          <ac:spMkLst>
            <pc:docMk/>
            <pc:sldMk cId="2857659731" sldId="272"/>
            <ac:spMk id="42" creationId="{8A1B8E75-3174-46F6-63B5-24C7BA693E6C}"/>
          </ac:spMkLst>
        </pc:spChg>
        <pc:spChg chg="add mod">
          <ac:chgData name="seungkyun park" userId="f1574e86df6b37cf" providerId="LiveId" clId="{0BD08F20-761E-483B-9B15-27786D1E96B4}" dt="2024-04-01T12:46:08.335" v="129" actId="1076"/>
          <ac:spMkLst>
            <pc:docMk/>
            <pc:sldMk cId="2857659731" sldId="272"/>
            <ac:spMk id="44" creationId="{D96B1586-DF76-83D1-1E39-4530DB377667}"/>
          </ac:spMkLst>
        </pc:spChg>
        <pc:spChg chg="add mod">
          <ac:chgData name="seungkyun park" userId="f1574e86df6b37cf" providerId="LiveId" clId="{0BD08F20-761E-483B-9B15-27786D1E96B4}" dt="2024-04-01T12:46:22.148" v="131" actId="1076"/>
          <ac:spMkLst>
            <pc:docMk/>
            <pc:sldMk cId="2857659731" sldId="272"/>
            <ac:spMk id="47" creationId="{3B968BCD-EC0F-60FD-CE7A-BDD2797A0FBD}"/>
          </ac:spMkLst>
        </pc:spChg>
        <pc:spChg chg="add mod">
          <ac:chgData name="seungkyun park" userId="f1574e86df6b37cf" providerId="LiveId" clId="{0BD08F20-761E-483B-9B15-27786D1E96B4}" dt="2024-04-01T12:46:25.561" v="132" actId="571"/>
          <ac:spMkLst>
            <pc:docMk/>
            <pc:sldMk cId="2857659731" sldId="272"/>
            <ac:spMk id="49" creationId="{3847566D-02D8-144A-78B3-B103C5B1F134}"/>
          </ac:spMkLst>
        </pc:spChg>
        <pc:spChg chg="add mod">
          <ac:chgData name="seungkyun park" userId="f1574e86df6b37cf" providerId="LiveId" clId="{0BD08F20-761E-483B-9B15-27786D1E96B4}" dt="2024-04-01T12:46:28.057" v="133" actId="571"/>
          <ac:spMkLst>
            <pc:docMk/>
            <pc:sldMk cId="2857659731" sldId="272"/>
            <ac:spMk id="51" creationId="{188DBCBE-0207-65F9-F6FF-23964FC0AE96}"/>
          </ac:spMkLst>
        </pc:spChg>
        <pc:spChg chg="add mod">
          <ac:chgData name="seungkyun park" userId="f1574e86df6b37cf" providerId="LiveId" clId="{0BD08F20-761E-483B-9B15-27786D1E96B4}" dt="2024-04-01T12:46:29.886" v="134" actId="571"/>
          <ac:spMkLst>
            <pc:docMk/>
            <pc:sldMk cId="2857659731" sldId="272"/>
            <ac:spMk id="53" creationId="{05DDF6BF-4C64-D157-5B99-5AB476D9BBB6}"/>
          </ac:spMkLst>
        </pc:spChg>
        <pc:spChg chg="add mod">
          <ac:chgData name="seungkyun park" userId="f1574e86df6b37cf" providerId="LiveId" clId="{0BD08F20-761E-483B-9B15-27786D1E96B4}" dt="2024-04-01T12:46:36.569" v="135" actId="571"/>
          <ac:spMkLst>
            <pc:docMk/>
            <pc:sldMk cId="2857659731" sldId="272"/>
            <ac:spMk id="55" creationId="{2E3C4C93-351D-58DD-D6CA-FED3266FDDCB}"/>
          </ac:spMkLst>
        </pc:spChg>
        <pc:spChg chg="add mod">
          <ac:chgData name="seungkyun park" userId="f1574e86df6b37cf" providerId="LiveId" clId="{0BD08F20-761E-483B-9B15-27786D1E96B4}" dt="2024-04-01T12:46:36.569" v="135" actId="571"/>
          <ac:spMkLst>
            <pc:docMk/>
            <pc:sldMk cId="2857659731" sldId="272"/>
            <ac:spMk id="59" creationId="{75C85404-716E-DD39-A51E-8ADADA5A8BAC}"/>
          </ac:spMkLst>
        </pc:spChg>
        <pc:spChg chg="add mod">
          <ac:chgData name="seungkyun park" userId="f1574e86df6b37cf" providerId="LiveId" clId="{0BD08F20-761E-483B-9B15-27786D1E96B4}" dt="2024-04-01T12:46:36.569" v="135" actId="571"/>
          <ac:spMkLst>
            <pc:docMk/>
            <pc:sldMk cId="2857659731" sldId="272"/>
            <ac:spMk id="60" creationId="{507EAF4B-E1BC-4B65-31B1-F63D047A21A6}"/>
          </ac:spMkLst>
        </pc:spChg>
        <pc:spChg chg="add mod">
          <ac:chgData name="seungkyun park" userId="f1574e86df6b37cf" providerId="LiveId" clId="{0BD08F20-761E-483B-9B15-27786D1E96B4}" dt="2024-04-01T12:46:40.048" v="136" actId="571"/>
          <ac:spMkLst>
            <pc:docMk/>
            <pc:sldMk cId="2857659731" sldId="272"/>
            <ac:spMk id="62" creationId="{C11D7B16-5B78-93AD-F4ED-AC2B70BA9221}"/>
          </ac:spMkLst>
        </pc:spChg>
        <pc:spChg chg="add mod">
          <ac:chgData name="seungkyun park" userId="f1574e86df6b37cf" providerId="LiveId" clId="{0BD08F20-761E-483B-9B15-27786D1E96B4}" dt="2024-04-01T12:46:56.838" v="141" actId="5793"/>
          <ac:spMkLst>
            <pc:docMk/>
            <pc:sldMk cId="2857659731" sldId="272"/>
            <ac:spMk id="64" creationId="{89E99E47-DB70-8452-7269-F05CF5A29C09}"/>
          </ac:spMkLst>
        </pc:spChg>
        <pc:spChg chg="add mod">
          <ac:chgData name="seungkyun park" userId="f1574e86df6b37cf" providerId="LiveId" clId="{0BD08F20-761E-483B-9B15-27786D1E96B4}" dt="2024-04-01T12:47:01.870" v="142" actId="571"/>
          <ac:spMkLst>
            <pc:docMk/>
            <pc:sldMk cId="2857659731" sldId="272"/>
            <ac:spMk id="66" creationId="{F9C49B33-95B5-15D0-420E-AC20DF60494E}"/>
          </ac:spMkLst>
        </pc:spChg>
        <pc:spChg chg="add mod">
          <ac:chgData name="seungkyun park" userId="f1574e86df6b37cf" providerId="LiveId" clId="{0BD08F20-761E-483B-9B15-27786D1E96B4}" dt="2024-04-01T12:47:14.559" v="145" actId="1076"/>
          <ac:spMkLst>
            <pc:docMk/>
            <pc:sldMk cId="2857659731" sldId="272"/>
            <ac:spMk id="67" creationId="{7A023FF4-A6D0-C15D-3669-AE73B39C95C6}"/>
          </ac:spMkLst>
        </pc:spChg>
        <pc:spChg chg="add mod">
          <ac:chgData name="seungkyun park" userId="f1574e86df6b37cf" providerId="LiveId" clId="{0BD08F20-761E-483B-9B15-27786D1E96B4}" dt="2024-04-01T12:47:16.294" v="146" actId="571"/>
          <ac:spMkLst>
            <pc:docMk/>
            <pc:sldMk cId="2857659731" sldId="272"/>
            <ac:spMk id="69" creationId="{F5E301DB-C638-C152-2A1D-E2E9F069A94E}"/>
          </ac:spMkLst>
        </pc:spChg>
        <pc:spChg chg="add mod">
          <ac:chgData name="seungkyun park" userId="f1574e86df6b37cf" providerId="LiveId" clId="{0BD08F20-761E-483B-9B15-27786D1E96B4}" dt="2024-04-01T12:47:20.012" v="147" actId="571"/>
          <ac:spMkLst>
            <pc:docMk/>
            <pc:sldMk cId="2857659731" sldId="272"/>
            <ac:spMk id="71" creationId="{FA5C5675-20A8-2D0C-07BD-836F9F64B1E5}"/>
          </ac:spMkLst>
        </pc:spChg>
        <pc:spChg chg="add mod">
          <ac:chgData name="seungkyun park" userId="f1574e86df6b37cf" providerId="LiveId" clId="{0BD08F20-761E-483B-9B15-27786D1E96B4}" dt="2024-04-01T12:48:33.226" v="170" actId="6549"/>
          <ac:spMkLst>
            <pc:docMk/>
            <pc:sldMk cId="2857659731" sldId="272"/>
            <ac:spMk id="72" creationId="{766E8703-D583-8A79-E47B-DCE2B8CD44EC}"/>
          </ac:spMkLst>
        </pc:spChg>
        <pc:spChg chg="add mod">
          <ac:chgData name="seungkyun park" userId="f1574e86df6b37cf" providerId="LiveId" clId="{0BD08F20-761E-483B-9B15-27786D1E96B4}" dt="2024-04-01T12:51:48.454" v="224" actId="20577"/>
          <ac:spMkLst>
            <pc:docMk/>
            <pc:sldMk cId="2857659731" sldId="272"/>
            <ac:spMk id="74" creationId="{C32A0BD9-D2C6-26BA-A577-E602D1981816}"/>
          </ac:spMkLst>
        </pc:spChg>
        <pc:spChg chg="add mod">
          <ac:chgData name="seungkyun park" userId="f1574e86df6b37cf" providerId="LiveId" clId="{0BD08F20-761E-483B-9B15-27786D1E96B4}" dt="2024-04-01T12:52:35.746" v="248" actId="20577"/>
          <ac:spMkLst>
            <pc:docMk/>
            <pc:sldMk cId="2857659731" sldId="272"/>
            <ac:spMk id="75" creationId="{3F962E99-AD56-8615-C142-3E170C72F11B}"/>
          </ac:spMkLst>
        </pc:spChg>
        <pc:spChg chg="add del">
          <ac:chgData name="seungkyun park" userId="f1574e86df6b37cf" providerId="LiveId" clId="{0BD08F20-761E-483B-9B15-27786D1E96B4}" dt="2024-04-01T14:43:53.414" v="251" actId="22"/>
          <ac:spMkLst>
            <pc:docMk/>
            <pc:sldMk cId="2857659731" sldId="272"/>
            <ac:spMk id="78" creationId="{F0C064C0-ADEB-7EC9-EA44-39790A051042}"/>
          </ac:spMkLst>
        </pc:spChg>
        <pc:grpChg chg="del">
          <ac:chgData name="seungkyun park" userId="f1574e86df6b37cf" providerId="LiveId" clId="{0BD08F20-761E-483B-9B15-27786D1E96B4}" dt="2024-04-01T12:42:43.343" v="72" actId="478"/>
          <ac:grpSpMkLst>
            <pc:docMk/>
            <pc:sldMk cId="2857659731" sldId="272"/>
            <ac:grpSpMk id="95" creationId="{5DCF035E-8C0D-78EA-4F14-70219DEDF4AE}"/>
          </ac:grpSpMkLst>
        </pc:grpChg>
        <pc:picChg chg="add del mod">
          <ac:chgData name="seungkyun park" userId="f1574e86df6b37cf" providerId="LiveId" clId="{0BD08F20-761E-483B-9B15-27786D1E96B4}" dt="2024-04-01T12:42:33.374" v="70" actId="478"/>
          <ac:picMkLst>
            <pc:docMk/>
            <pc:sldMk cId="2857659731" sldId="272"/>
            <ac:picMk id="5" creationId="{254F908D-56F4-244F-7978-79BFAA7FA540}"/>
          </ac:picMkLst>
        </pc:picChg>
        <pc:picChg chg="add mod">
          <ac:chgData name="seungkyun park" userId="f1574e86df6b37cf" providerId="LiveId" clId="{0BD08F20-761E-483B-9B15-27786D1E96B4}" dt="2024-04-01T12:43:01.247" v="74" actId="1076"/>
          <ac:picMkLst>
            <pc:docMk/>
            <pc:sldMk cId="2857659731" sldId="272"/>
            <ac:picMk id="14" creationId="{8F68448A-F41D-952B-40A8-107802C94935}"/>
          </ac:picMkLst>
        </pc:picChg>
        <pc:cxnChg chg="add mod">
          <ac:chgData name="seungkyun park" userId="f1574e86df6b37cf" providerId="LiveId" clId="{0BD08F20-761E-483B-9B15-27786D1E96B4}" dt="2024-04-01T12:45:21.389" v="113"/>
          <ac:cxnSpMkLst>
            <pc:docMk/>
            <pc:sldMk cId="2857659731" sldId="272"/>
            <ac:cxnSpMk id="38" creationId="{2DFE4B03-85D5-0697-6AE8-53C75107F43C}"/>
          </ac:cxnSpMkLst>
        </pc:cxnChg>
      </pc:sldChg>
      <pc:sldChg chg="add del">
        <pc:chgData name="seungkyun park" userId="f1574e86df6b37cf" providerId="LiveId" clId="{0BD08F20-761E-483B-9B15-27786D1E96B4}" dt="2024-04-01T12:41:34.805" v="18"/>
        <pc:sldMkLst>
          <pc:docMk/>
          <pc:sldMk cId="4229916193" sldId="272"/>
        </pc:sldMkLst>
      </pc:sldChg>
      <pc:sldChg chg="addSp delSp modSp add mod">
        <pc:chgData name="seungkyun park" userId="f1574e86df6b37cf" providerId="LiveId" clId="{0BD08F20-761E-483B-9B15-27786D1E96B4}" dt="2024-04-01T14:56:16.195" v="489" actId="1076"/>
        <pc:sldMkLst>
          <pc:docMk/>
          <pc:sldMk cId="738625237" sldId="273"/>
        </pc:sldMkLst>
        <pc:spChg chg="add 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7" creationId="{87FA89DD-86FD-781B-ABBA-4986F81E2375}"/>
          </ac:spMkLst>
        </pc:spChg>
        <pc:spChg chg="add 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8" creationId="{D92A7ACD-E2E2-3619-BFF5-9DC0DF439AE0}"/>
          </ac:spMkLst>
        </pc:spChg>
        <pc:spChg chg="add mod">
          <ac:chgData name="seungkyun park" userId="f1574e86df6b37cf" providerId="LiveId" clId="{0BD08F20-761E-483B-9B15-27786D1E96B4}" dt="2024-04-01T14:49:03.994" v="356" actId="14100"/>
          <ac:spMkLst>
            <pc:docMk/>
            <pc:sldMk cId="738625237" sldId="273"/>
            <ac:spMk id="16" creationId="{E9C89CF7-E712-56C3-0DC3-90DC6C2E106C}"/>
          </ac:spMkLst>
        </pc:spChg>
        <pc:spChg chg="add mod">
          <ac:chgData name="seungkyun park" userId="f1574e86df6b37cf" providerId="LiveId" clId="{0BD08F20-761E-483B-9B15-27786D1E96B4}" dt="2024-04-01T14:49:21.471" v="379" actId="20577"/>
          <ac:spMkLst>
            <pc:docMk/>
            <pc:sldMk cId="738625237" sldId="273"/>
            <ac:spMk id="19" creationId="{373AB92A-EF5B-C990-EC2B-3E14476214AB}"/>
          </ac:spMkLst>
        </pc:spChg>
        <pc:spChg chg="add del mod">
          <ac:chgData name="seungkyun park" userId="f1574e86df6b37cf" providerId="LiveId" clId="{0BD08F20-761E-483B-9B15-27786D1E96B4}" dt="2024-04-01T14:51:18.902" v="412" actId="478"/>
          <ac:spMkLst>
            <pc:docMk/>
            <pc:sldMk cId="738625237" sldId="273"/>
            <ac:spMk id="20" creationId="{D2019A4A-8CE3-0A96-E98F-1E3D4935CE34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21" creationId="{C7E6859D-8455-454A-CB35-62B1B4553514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22" creationId="{73CFAF8F-7EE2-37B4-C6B1-8B132466040B}"/>
          </ac:spMkLst>
        </pc:spChg>
        <pc:spChg chg="add mod">
          <ac:chgData name="seungkyun park" userId="f1574e86df6b37cf" providerId="LiveId" clId="{0BD08F20-761E-483B-9B15-27786D1E96B4}" dt="2024-04-01T14:51:56.308" v="425" actId="1076"/>
          <ac:spMkLst>
            <pc:docMk/>
            <pc:sldMk cId="738625237" sldId="273"/>
            <ac:spMk id="23" creationId="{2B975E42-3B0E-0D50-0464-9711E365AB47}"/>
          </ac:spMkLst>
        </pc:spChg>
        <pc:spChg chg="add mod">
          <ac:chgData name="seungkyun park" userId="f1574e86df6b37cf" providerId="LiveId" clId="{0BD08F20-761E-483B-9B15-27786D1E96B4}" dt="2024-04-01T14:52:48.147" v="431" actId="571"/>
          <ac:spMkLst>
            <pc:docMk/>
            <pc:sldMk cId="738625237" sldId="273"/>
            <ac:spMk id="26" creationId="{3DB284FD-F64E-2299-3EAD-8256D280684D}"/>
          </ac:spMkLst>
        </pc:spChg>
        <pc:spChg chg="add mod">
          <ac:chgData name="seungkyun park" userId="f1574e86df6b37cf" providerId="LiveId" clId="{0BD08F20-761E-483B-9B15-27786D1E96B4}" dt="2024-04-01T14:53:05.369" v="433" actId="571"/>
          <ac:spMkLst>
            <pc:docMk/>
            <pc:sldMk cId="738625237" sldId="273"/>
            <ac:spMk id="27" creationId="{4EC299B1-1FA5-CE16-F358-A8D2C324330E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29" creationId="{AC72789E-228A-0144-8243-F3240A2BE222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31" creationId="{9D32F88A-12E8-919D-E442-7BA409D1D633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34" creationId="{1AC8F521-F7BB-D762-2B12-910552FEF946}"/>
          </ac:spMkLst>
        </pc:spChg>
        <pc:spChg chg="del">
          <ac:chgData name="seungkyun park" userId="f1574e86df6b37cf" providerId="LiveId" clId="{0BD08F20-761E-483B-9B15-27786D1E96B4}" dt="2024-04-01T14:44:09.916" v="254" actId="478"/>
          <ac:spMkLst>
            <pc:docMk/>
            <pc:sldMk cId="738625237" sldId="273"/>
            <ac:spMk id="36" creationId="{8CE9E969-6AE8-CC32-D4D5-85A87141B0BD}"/>
          </ac:spMkLst>
        </pc:spChg>
        <pc:spChg chg="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40" creationId="{AE009083-7EEB-4F2C-A0EB-2FFC66EA6A91}"/>
          </ac:spMkLst>
        </pc:spChg>
        <pc:spChg chg="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42" creationId="{8A1B8E75-3174-46F6-63B5-24C7BA693E6C}"/>
          </ac:spMkLst>
        </pc:spChg>
        <pc:spChg chg="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44" creationId="{D96B1586-DF76-83D1-1E39-4530DB377667}"/>
          </ac:spMkLst>
        </pc:spChg>
        <pc:spChg chg="mod">
          <ac:chgData name="seungkyun park" userId="f1574e86df6b37cf" providerId="LiveId" clId="{0BD08F20-761E-483B-9B15-27786D1E96B4}" dt="2024-04-01T14:47:14.770" v="336" actId="1076"/>
          <ac:spMkLst>
            <pc:docMk/>
            <pc:sldMk cId="738625237" sldId="273"/>
            <ac:spMk id="47" creationId="{3B968BCD-EC0F-60FD-CE7A-BDD2797A0FBD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49" creationId="{3847566D-02D8-144A-78B3-B103C5B1F134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51" creationId="{188DBCBE-0207-65F9-F6FF-23964FC0AE96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53" creationId="{05DDF6BF-4C64-D157-5B99-5AB476D9BBB6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55" creationId="{2E3C4C93-351D-58DD-D6CA-FED3266FDDCB}"/>
          </ac:spMkLst>
        </pc:spChg>
        <pc:spChg chg="add mod">
          <ac:chgData name="seungkyun park" userId="f1574e86df6b37cf" providerId="LiveId" clId="{0BD08F20-761E-483B-9B15-27786D1E96B4}" dt="2024-04-01T14:56:16.195" v="489" actId="1076"/>
          <ac:spMkLst>
            <pc:docMk/>
            <pc:sldMk cId="738625237" sldId="273"/>
            <ac:spMk id="56" creationId="{EA8B877A-F112-3359-906F-267D49977D22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59" creationId="{75C85404-716E-DD39-A51E-8ADADA5A8BAC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0" creationId="{507EAF4B-E1BC-4B65-31B1-F63D047A21A6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2" creationId="{C11D7B16-5B78-93AD-F4ED-AC2B70BA9221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4" creationId="{89E99E47-DB70-8452-7269-F05CF5A29C09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6" creationId="{F9C49B33-95B5-15D0-420E-AC20DF60494E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7" creationId="{7A023FF4-A6D0-C15D-3669-AE73B39C95C6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69" creationId="{F5E301DB-C638-C152-2A1D-E2E9F069A94E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71" creationId="{FA5C5675-20A8-2D0C-07BD-836F9F64B1E5}"/>
          </ac:spMkLst>
        </pc:spChg>
        <pc:spChg chg="del">
          <ac:chgData name="seungkyun park" userId="f1574e86df6b37cf" providerId="LiveId" clId="{0BD08F20-761E-483B-9B15-27786D1E96B4}" dt="2024-04-01T14:45:28.208" v="305" actId="478"/>
          <ac:spMkLst>
            <pc:docMk/>
            <pc:sldMk cId="738625237" sldId="273"/>
            <ac:spMk id="72" creationId="{766E8703-D583-8A79-E47B-DCE2B8CD44EC}"/>
          </ac:spMkLst>
        </pc:spChg>
        <pc:spChg chg="del mod">
          <ac:chgData name="seungkyun park" userId="f1574e86df6b37cf" providerId="LiveId" clId="{0BD08F20-761E-483B-9B15-27786D1E96B4}" dt="2024-04-01T14:51:00.675" v="405" actId="478"/>
          <ac:spMkLst>
            <pc:docMk/>
            <pc:sldMk cId="738625237" sldId="273"/>
            <ac:spMk id="74" creationId="{C32A0BD9-D2C6-26BA-A577-E602D1981816}"/>
          </ac:spMkLst>
        </pc:spChg>
        <pc:spChg chg="mod">
          <ac:chgData name="seungkyun park" userId="f1574e86df6b37cf" providerId="LiveId" clId="{0BD08F20-761E-483B-9B15-27786D1E96B4}" dt="2024-04-01T14:51:59.232" v="426" actId="1076"/>
          <ac:spMkLst>
            <pc:docMk/>
            <pc:sldMk cId="738625237" sldId="273"/>
            <ac:spMk id="75" creationId="{3F962E99-AD56-8615-C142-3E170C72F11B}"/>
          </ac:spMkLst>
        </pc:spChg>
        <pc:picChg chg="add del mod">
          <ac:chgData name="seungkyun park" userId="f1574e86df6b37cf" providerId="LiveId" clId="{0BD08F20-761E-483B-9B15-27786D1E96B4}" dt="2024-04-01T14:47:08.343" v="334" actId="478"/>
          <ac:picMkLst>
            <pc:docMk/>
            <pc:sldMk cId="738625237" sldId="273"/>
            <ac:picMk id="5" creationId="{74D11E14-0A79-1786-96AB-A2462FDA3A2F}"/>
          </ac:picMkLst>
        </pc:picChg>
        <pc:picChg chg="add mod">
          <ac:chgData name="seungkyun park" userId="f1574e86df6b37cf" providerId="LiveId" clId="{0BD08F20-761E-483B-9B15-27786D1E96B4}" dt="2024-04-01T14:48:06.203" v="344" actId="14100"/>
          <ac:picMkLst>
            <pc:docMk/>
            <pc:sldMk cId="738625237" sldId="273"/>
            <ac:picMk id="10" creationId="{3191965F-0ABC-CE29-1B12-A73CAC39706C}"/>
          </ac:picMkLst>
        </pc:picChg>
        <pc:picChg chg="add mod">
          <ac:chgData name="seungkyun park" userId="f1574e86df6b37cf" providerId="LiveId" clId="{0BD08F20-761E-483B-9B15-27786D1E96B4}" dt="2024-04-01T14:48:02.001" v="342" actId="1076"/>
          <ac:picMkLst>
            <pc:docMk/>
            <pc:sldMk cId="738625237" sldId="273"/>
            <ac:picMk id="12" creationId="{48362677-66DF-27F5-B6D1-C2D041282554}"/>
          </ac:picMkLst>
        </pc:picChg>
        <pc:picChg chg="del">
          <ac:chgData name="seungkyun park" userId="f1574e86df6b37cf" providerId="LiveId" clId="{0BD08F20-761E-483B-9B15-27786D1E96B4}" dt="2024-04-01T14:44:05.059" v="253" actId="478"/>
          <ac:picMkLst>
            <pc:docMk/>
            <pc:sldMk cId="738625237" sldId="273"/>
            <ac:picMk id="14" creationId="{8F68448A-F41D-952B-40A8-107802C94935}"/>
          </ac:picMkLst>
        </pc:picChg>
        <pc:picChg chg="add mod">
          <ac:chgData name="seungkyun park" userId="f1574e86df6b37cf" providerId="LiveId" clId="{0BD08F20-761E-483B-9B15-27786D1E96B4}" dt="2024-04-01T14:52:18.155" v="430" actId="1076"/>
          <ac:picMkLst>
            <pc:docMk/>
            <pc:sldMk cId="738625237" sldId="273"/>
            <ac:picMk id="25" creationId="{9552177C-A51A-8575-541A-7BB185D37D3F}"/>
          </ac:picMkLst>
        </pc:picChg>
        <pc:cxnChg chg="add del mod">
          <ac:chgData name="seungkyun park" userId="f1574e86df6b37cf" providerId="LiveId" clId="{0BD08F20-761E-483B-9B15-27786D1E96B4}" dt="2024-04-01T14:53:13.839" v="436" actId="478"/>
          <ac:cxnSpMkLst>
            <pc:docMk/>
            <pc:sldMk cId="738625237" sldId="273"/>
            <ac:cxnSpMk id="13" creationId="{28ECC281-1A58-E022-82FE-456E88E5F0F2}"/>
          </ac:cxnSpMkLst>
        </pc:cxnChg>
        <pc:cxnChg chg="add del mod">
          <ac:chgData name="seungkyun park" userId="f1574e86df6b37cf" providerId="LiveId" clId="{0BD08F20-761E-483B-9B15-27786D1E96B4}" dt="2024-04-01T14:48:52.540" v="353" actId="478"/>
          <ac:cxnSpMkLst>
            <pc:docMk/>
            <pc:sldMk cId="738625237" sldId="273"/>
            <ac:cxnSpMk id="18" creationId="{E1D90E6D-9CE4-2289-D443-40AF9A81F9AA}"/>
          </ac:cxnSpMkLst>
        </pc:cxnChg>
        <pc:cxnChg chg="add mod">
          <ac:chgData name="seungkyun park" userId="f1574e86df6b37cf" providerId="LiveId" clId="{0BD08F20-761E-483B-9B15-27786D1E96B4}" dt="2024-04-01T14:53:12.709" v="435" actId="14100"/>
          <ac:cxnSpMkLst>
            <pc:docMk/>
            <pc:sldMk cId="738625237" sldId="273"/>
            <ac:cxnSpMk id="28" creationId="{419A482A-2C65-178E-385D-CA777A97D317}"/>
          </ac:cxnSpMkLst>
        </pc:cxnChg>
        <pc:cxnChg chg="add mod">
          <ac:chgData name="seungkyun park" userId="f1574e86df6b37cf" providerId="LiveId" clId="{0BD08F20-761E-483B-9B15-27786D1E96B4}" dt="2024-04-01T14:53:35.377" v="438" actId="14100"/>
          <ac:cxnSpMkLst>
            <pc:docMk/>
            <pc:sldMk cId="738625237" sldId="273"/>
            <ac:cxnSpMk id="32" creationId="{6C353C87-DDF4-1335-A323-5D548AD997C5}"/>
          </ac:cxnSpMkLst>
        </pc:cxnChg>
        <pc:cxnChg chg="add mod">
          <ac:chgData name="seungkyun park" userId="f1574e86df6b37cf" providerId="LiveId" clId="{0BD08F20-761E-483B-9B15-27786D1E96B4}" dt="2024-04-01T14:53:54.420" v="441" actId="14100"/>
          <ac:cxnSpMkLst>
            <pc:docMk/>
            <pc:sldMk cId="738625237" sldId="273"/>
            <ac:cxnSpMk id="35" creationId="{EB7344FB-E985-CA43-0037-AF46957A9B1E}"/>
          </ac:cxnSpMkLst>
        </pc:cxnChg>
        <pc:cxnChg chg="mod">
          <ac:chgData name="seungkyun park" userId="f1574e86df6b37cf" providerId="LiveId" clId="{0BD08F20-761E-483B-9B15-27786D1E96B4}" dt="2024-04-01T14:47:14.770" v="336" actId="1076"/>
          <ac:cxnSpMkLst>
            <pc:docMk/>
            <pc:sldMk cId="738625237" sldId="273"/>
            <ac:cxnSpMk id="38" creationId="{2DFE4B03-85D5-0697-6AE8-53C75107F43C}"/>
          </ac:cxnSpMkLst>
        </pc:cxnChg>
        <pc:cxnChg chg="add mod">
          <ac:chgData name="seungkyun park" userId="f1574e86df6b37cf" providerId="LiveId" clId="{0BD08F20-761E-483B-9B15-27786D1E96B4}" dt="2024-04-01T14:54:28.793" v="443" actId="14100"/>
          <ac:cxnSpMkLst>
            <pc:docMk/>
            <pc:sldMk cId="738625237" sldId="273"/>
            <ac:cxnSpMk id="41" creationId="{C94407F1-D055-8A0E-0F78-C321CF5C0C35}"/>
          </ac:cxnSpMkLst>
        </pc:cxnChg>
        <pc:cxnChg chg="add mod">
          <ac:chgData name="seungkyun park" userId="f1574e86df6b37cf" providerId="LiveId" clId="{0BD08F20-761E-483B-9B15-27786D1E96B4}" dt="2024-04-01T14:55:25.135" v="445" actId="14100"/>
          <ac:cxnSpMkLst>
            <pc:docMk/>
            <pc:sldMk cId="738625237" sldId="273"/>
            <ac:cxnSpMk id="45" creationId="{33E2C8B0-FE73-EDBB-7012-3135A3530E7D}"/>
          </ac:cxnSpMkLst>
        </pc:cxnChg>
        <pc:cxnChg chg="add mod">
          <ac:chgData name="seungkyun park" userId="f1574e86df6b37cf" providerId="LiveId" clId="{0BD08F20-761E-483B-9B15-27786D1E96B4}" dt="2024-04-01T14:55:29.090" v="447" actId="14100"/>
          <ac:cxnSpMkLst>
            <pc:docMk/>
            <pc:sldMk cId="738625237" sldId="273"/>
            <ac:cxnSpMk id="48" creationId="{C4B5709F-AAA8-CCFB-A70C-3D941AE27104}"/>
          </ac:cxnSpMkLst>
        </pc:cxnChg>
        <pc:cxnChg chg="add mod">
          <ac:chgData name="seungkyun park" userId="f1574e86df6b37cf" providerId="LiveId" clId="{0BD08F20-761E-483B-9B15-27786D1E96B4}" dt="2024-04-01T14:55:35.278" v="449" actId="14100"/>
          <ac:cxnSpMkLst>
            <pc:docMk/>
            <pc:sldMk cId="738625237" sldId="273"/>
            <ac:cxnSpMk id="52" creationId="{8098523D-F761-0E7C-DDA0-1E298336AEF0}"/>
          </ac:cxnSpMkLst>
        </pc:cxnChg>
      </pc:sldChg>
      <pc:sldChg chg="new del">
        <pc:chgData name="seungkyun park" userId="f1574e86df6b37cf" providerId="LiveId" clId="{0BD08F20-761E-483B-9B15-27786D1E96B4}" dt="2024-04-01T14:57:35.057" v="491" actId="680"/>
        <pc:sldMkLst>
          <pc:docMk/>
          <pc:sldMk cId="2498199681" sldId="274"/>
        </pc:sldMkLst>
      </pc:sldChg>
      <pc:sldChg chg="addSp delSp modSp add mod">
        <pc:chgData name="seungkyun park" userId="f1574e86df6b37cf" providerId="LiveId" clId="{0BD08F20-761E-483B-9B15-27786D1E96B4}" dt="2024-04-01T15:12:51.459" v="637" actId="478"/>
        <pc:sldMkLst>
          <pc:docMk/>
          <pc:sldMk cId="3464998909" sldId="274"/>
        </pc:sldMkLst>
        <pc:spChg chg="add mod">
          <ac:chgData name="seungkyun park" userId="f1574e86df6b37cf" providerId="LiveId" clId="{0BD08F20-761E-483B-9B15-27786D1E96B4}" dt="2024-04-01T15:05:49.307" v="537" actId="1076"/>
          <ac:spMkLst>
            <pc:docMk/>
            <pc:sldMk cId="3464998909" sldId="274"/>
            <ac:spMk id="5" creationId="{B843487C-C7E7-E8D8-57C9-4FE29DD054C6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7" creationId="{87FA89DD-86FD-781B-ABBA-4986F81E2375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8" creationId="{D92A7ACD-E2E2-3619-BFF5-9DC0DF439AE0}"/>
          </ac:spMkLst>
        </pc:spChg>
        <pc:spChg chg="add mod">
          <ac:chgData name="seungkyun park" userId="f1574e86df6b37cf" providerId="LiveId" clId="{0BD08F20-761E-483B-9B15-27786D1E96B4}" dt="2024-04-01T15:09:00.800" v="549" actId="1076"/>
          <ac:spMkLst>
            <pc:docMk/>
            <pc:sldMk cId="3464998909" sldId="274"/>
            <ac:spMk id="11" creationId="{AE1092AB-6B8F-F3F6-3D43-9C806343F3EA}"/>
          </ac:spMkLst>
        </pc:spChg>
        <pc:spChg chg="add mod">
          <ac:chgData name="seungkyun park" userId="f1574e86df6b37cf" providerId="LiveId" clId="{0BD08F20-761E-483B-9B15-27786D1E96B4}" dt="2024-04-01T15:09:00.800" v="549" actId="1076"/>
          <ac:spMkLst>
            <pc:docMk/>
            <pc:sldMk cId="3464998909" sldId="274"/>
            <ac:spMk id="13" creationId="{BBE6E00D-F730-1F26-3F45-90D4C8074E8F}"/>
          </ac:spMkLst>
        </pc:spChg>
        <pc:spChg chg="add mod">
          <ac:chgData name="seungkyun park" userId="f1574e86df6b37cf" providerId="LiveId" clId="{0BD08F20-761E-483B-9B15-27786D1E96B4}" dt="2024-04-01T15:09:00.800" v="549" actId="1076"/>
          <ac:spMkLst>
            <pc:docMk/>
            <pc:sldMk cId="3464998909" sldId="274"/>
            <ac:spMk id="14" creationId="{45C89779-6BBE-CB4A-14A6-30A3D920330D}"/>
          </ac:spMkLst>
        </pc:spChg>
        <pc:spChg chg="add mod">
          <ac:chgData name="seungkyun park" userId="f1574e86df6b37cf" providerId="LiveId" clId="{0BD08F20-761E-483B-9B15-27786D1E96B4}" dt="2024-04-01T15:09:09.865" v="552" actId="1076"/>
          <ac:spMkLst>
            <pc:docMk/>
            <pc:sldMk cId="3464998909" sldId="274"/>
            <ac:spMk id="15" creationId="{1E2A8913-2775-C0B3-158F-A54BE190FC38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16" creationId="{E9C89CF7-E712-56C3-0DC3-90DC6C2E106C}"/>
          </ac:spMkLst>
        </pc:spChg>
        <pc:spChg chg="add mod">
          <ac:chgData name="seungkyun park" userId="f1574e86df6b37cf" providerId="LiveId" clId="{0BD08F20-761E-483B-9B15-27786D1E96B4}" dt="2024-04-01T15:09:15.011" v="557" actId="20577"/>
          <ac:spMkLst>
            <pc:docMk/>
            <pc:sldMk cId="3464998909" sldId="274"/>
            <ac:spMk id="17" creationId="{88BC78CD-9097-94C6-177B-E1546D8CC45B}"/>
          </ac:spMkLst>
        </pc:spChg>
        <pc:spChg chg="add mod">
          <ac:chgData name="seungkyun park" userId="f1574e86df6b37cf" providerId="LiveId" clId="{0BD08F20-761E-483B-9B15-27786D1E96B4}" dt="2024-04-01T15:09:19.814" v="562" actId="20577"/>
          <ac:spMkLst>
            <pc:docMk/>
            <pc:sldMk cId="3464998909" sldId="274"/>
            <ac:spMk id="18" creationId="{E8D2927D-81E2-01FA-731C-28B549DFAD2C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19" creationId="{373AB92A-EF5B-C990-EC2B-3E14476214AB}"/>
          </ac:spMkLst>
        </pc:spChg>
        <pc:spChg chg="add del mod">
          <ac:chgData name="seungkyun park" userId="f1574e86df6b37cf" providerId="LiveId" clId="{0BD08F20-761E-483B-9B15-27786D1E96B4}" dt="2024-04-01T15:12:50.093" v="636" actId="478"/>
          <ac:spMkLst>
            <pc:docMk/>
            <pc:sldMk cId="3464998909" sldId="274"/>
            <ac:spMk id="20" creationId="{3869F244-F2B4-F387-DB9D-17E13EFF8FCE}"/>
          </ac:spMkLst>
        </pc:spChg>
        <pc:spChg chg="add del mod">
          <ac:chgData name="seungkyun park" userId="f1574e86df6b37cf" providerId="LiveId" clId="{0BD08F20-761E-483B-9B15-27786D1E96B4}" dt="2024-04-01T15:12:51.459" v="637" actId="478"/>
          <ac:spMkLst>
            <pc:docMk/>
            <pc:sldMk cId="3464998909" sldId="274"/>
            <ac:spMk id="21" creationId="{F61F1964-0995-D3F1-0EBF-A12DAE2BF8D4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23" creationId="{2B975E42-3B0E-0D50-0464-9711E365AB47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26" creationId="{3DB284FD-F64E-2299-3EAD-8256D280684D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40" creationId="{AE009083-7EEB-4F2C-A0EB-2FFC66EA6A91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42" creationId="{8A1B8E75-3174-46F6-63B5-24C7BA693E6C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44" creationId="{D96B1586-DF76-83D1-1E39-4530DB377667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47" creationId="{3B968BCD-EC0F-60FD-CE7A-BDD2797A0FBD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56" creationId="{EA8B877A-F112-3359-906F-267D49977D22}"/>
          </ac:spMkLst>
        </pc:spChg>
        <pc:spChg chg="del">
          <ac:chgData name="seungkyun park" userId="f1574e86df6b37cf" providerId="LiveId" clId="{0BD08F20-761E-483B-9B15-27786D1E96B4}" dt="2024-04-01T14:57:41.324" v="493" actId="478"/>
          <ac:spMkLst>
            <pc:docMk/>
            <pc:sldMk cId="3464998909" sldId="274"/>
            <ac:spMk id="75" creationId="{3F962E99-AD56-8615-C142-3E170C72F11B}"/>
          </ac:spMkLst>
        </pc:spChg>
        <pc:picChg chg="add mod">
          <ac:chgData name="seungkyun park" userId="f1574e86df6b37cf" providerId="LiveId" clId="{0BD08F20-761E-483B-9B15-27786D1E96B4}" dt="2024-04-01T14:57:53.731" v="496" actId="1076"/>
          <ac:picMkLst>
            <pc:docMk/>
            <pc:sldMk cId="3464998909" sldId="274"/>
            <ac:picMk id="4" creationId="{E44EB9BA-1E69-CDA1-1824-2DDFBC08FA4C}"/>
          </ac:picMkLst>
        </pc:picChg>
        <pc:picChg chg="add mod">
          <ac:chgData name="seungkyun park" userId="f1574e86df6b37cf" providerId="LiveId" clId="{0BD08F20-761E-483B-9B15-27786D1E96B4}" dt="2024-04-01T15:07:02.282" v="541" actId="1076"/>
          <ac:picMkLst>
            <pc:docMk/>
            <pc:sldMk cId="3464998909" sldId="274"/>
            <ac:picMk id="9" creationId="{78513A64-B26C-A949-9B3D-2880022B022A}"/>
          </ac:picMkLst>
        </pc:picChg>
        <pc:picChg chg="del">
          <ac:chgData name="seungkyun park" userId="f1574e86df6b37cf" providerId="LiveId" clId="{0BD08F20-761E-483B-9B15-27786D1E96B4}" dt="2024-04-01T14:57:41.324" v="493" actId="478"/>
          <ac:picMkLst>
            <pc:docMk/>
            <pc:sldMk cId="3464998909" sldId="274"/>
            <ac:picMk id="10" creationId="{3191965F-0ABC-CE29-1B12-A73CAC39706C}"/>
          </ac:picMkLst>
        </pc:picChg>
        <pc:picChg chg="del">
          <ac:chgData name="seungkyun park" userId="f1574e86df6b37cf" providerId="LiveId" clId="{0BD08F20-761E-483B-9B15-27786D1E96B4}" dt="2024-04-01T14:57:47.476" v="494" actId="478"/>
          <ac:picMkLst>
            <pc:docMk/>
            <pc:sldMk cId="3464998909" sldId="274"/>
            <ac:picMk id="12" creationId="{48362677-66DF-27F5-B6D1-C2D041282554}"/>
          </ac:picMkLst>
        </pc:picChg>
        <pc:picChg chg="del">
          <ac:chgData name="seungkyun park" userId="f1574e86df6b37cf" providerId="LiveId" clId="{0BD08F20-761E-483B-9B15-27786D1E96B4}" dt="2024-04-01T14:57:41.324" v="493" actId="478"/>
          <ac:picMkLst>
            <pc:docMk/>
            <pc:sldMk cId="3464998909" sldId="274"/>
            <ac:picMk id="25" creationId="{9552177C-A51A-8575-541A-7BB185D37D3F}"/>
          </ac:picMkLst>
        </pc:pic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28" creationId="{419A482A-2C65-178E-385D-CA777A97D317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32" creationId="{6C353C87-DDF4-1335-A323-5D548AD997C5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35" creationId="{EB7344FB-E985-CA43-0037-AF46957A9B1E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38" creationId="{2DFE4B03-85D5-0697-6AE8-53C75107F43C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41" creationId="{C94407F1-D055-8A0E-0F78-C321CF5C0C35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45" creationId="{33E2C8B0-FE73-EDBB-7012-3135A3530E7D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48" creationId="{C4B5709F-AAA8-CCFB-A70C-3D941AE27104}"/>
          </ac:cxnSpMkLst>
        </pc:cxnChg>
        <pc:cxnChg chg="del">
          <ac:chgData name="seungkyun park" userId="f1574e86df6b37cf" providerId="LiveId" clId="{0BD08F20-761E-483B-9B15-27786D1E96B4}" dt="2024-04-01T14:57:41.324" v="493" actId="478"/>
          <ac:cxnSpMkLst>
            <pc:docMk/>
            <pc:sldMk cId="3464998909" sldId="274"/>
            <ac:cxnSpMk id="52" creationId="{8098523D-F761-0E7C-DDA0-1E298336AEF0}"/>
          </ac:cxnSpMkLst>
        </pc:cxnChg>
      </pc:sldChg>
      <pc:sldChg chg="addSp delSp modSp add mod">
        <pc:chgData name="seungkyun park" userId="f1574e86df6b37cf" providerId="LiveId" clId="{0BD08F20-761E-483B-9B15-27786D1E96B4}" dt="2024-04-01T15:12:17.006" v="628" actId="20577"/>
        <pc:sldMkLst>
          <pc:docMk/>
          <pc:sldMk cId="1113857676" sldId="275"/>
        </pc:sldMkLst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5" creationId="{B843487C-C7E7-E8D8-57C9-4FE29DD054C6}"/>
          </ac:spMkLst>
        </pc:spChg>
        <pc:spChg chg="add mod">
          <ac:chgData name="seungkyun park" userId="f1574e86df6b37cf" providerId="LiveId" clId="{0BD08F20-761E-483B-9B15-27786D1E96B4}" dt="2024-04-01T15:09:56.304" v="572" actId="1076"/>
          <ac:spMkLst>
            <pc:docMk/>
            <pc:sldMk cId="1113857676" sldId="275"/>
            <ac:spMk id="6" creationId="{6385270E-8C77-3EF2-2B35-2FC80A2A64CD}"/>
          </ac:spMkLst>
        </pc:spChg>
        <pc:spChg chg="add mod">
          <ac:chgData name="seungkyun park" userId="f1574e86df6b37cf" providerId="LiveId" clId="{0BD08F20-761E-483B-9B15-27786D1E96B4}" dt="2024-04-01T15:10:01.100" v="575" actId="20577"/>
          <ac:spMkLst>
            <pc:docMk/>
            <pc:sldMk cId="1113857676" sldId="275"/>
            <ac:spMk id="7" creationId="{DF3D1C09-03B5-6EC1-3F6B-AC2DBB35BB45}"/>
          </ac:spMkLst>
        </pc:spChg>
        <pc:spChg chg="add mod">
          <ac:chgData name="seungkyun park" userId="f1574e86df6b37cf" providerId="LiveId" clId="{0BD08F20-761E-483B-9B15-27786D1E96B4}" dt="2024-04-01T15:10:07.038" v="580" actId="20577"/>
          <ac:spMkLst>
            <pc:docMk/>
            <pc:sldMk cId="1113857676" sldId="275"/>
            <ac:spMk id="8" creationId="{D7F6B2EB-D2CF-88E5-ADF0-254AF4F29D83}"/>
          </ac:spMkLst>
        </pc:spChg>
        <pc:spChg chg="add mod">
          <ac:chgData name="seungkyun park" userId="f1574e86df6b37cf" providerId="LiveId" clId="{0BD08F20-761E-483B-9B15-27786D1E96B4}" dt="2024-04-01T15:10:11.440" v="582" actId="20577"/>
          <ac:spMkLst>
            <pc:docMk/>
            <pc:sldMk cId="1113857676" sldId="275"/>
            <ac:spMk id="10" creationId="{4E32123E-64ED-7C48-56D9-717550DA36BD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1" creationId="{AE1092AB-6B8F-F3F6-3D43-9C806343F3EA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12" creationId="{6D6F6981-4956-FD83-28D8-5BF7C48715C1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3" creationId="{BBE6E00D-F730-1F26-3F45-90D4C8074E8F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4" creationId="{45C89779-6BBE-CB4A-14A6-30A3D920330D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5" creationId="{1E2A8913-2775-C0B3-158F-A54BE190FC38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16" creationId="{B13C9605-3169-BE2E-B402-F5A6EC4B3AA1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7" creationId="{88BC78CD-9097-94C6-177B-E1546D8CC45B}"/>
          </ac:spMkLst>
        </pc:spChg>
        <pc:spChg chg="del">
          <ac:chgData name="seungkyun park" userId="f1574e86df6b37cf" providerId="LiveId" clId="{0BD08F20-761E-483B-9B15-27786D1E96B4}" dt="2024-04-01T15:09:32.912" v="564" actId="478"/>
          <ac:spMkLst>
            <pc:docMk/>
            <pc:sldMk cId="1113857676" sldId="275"/>
            <ac:spMk id="18" creationId="{E8D2927D-81E2-01FA-731C-28B549DFAD2C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19" creationId="{545E27AE-6A0C-71E9-EF5F-43168EB0CB63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20" creationId="{8C21AD32-A1C7-DF66-0BB8-EFE4FE878137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21" creationId="{593F1E7B-5C76-75D9-7494-06036853D5A9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22" creationId="{DF793650-9DB9-0339-B692-F1A372E738A2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23" creationId="{0C12BEE2-387F-3F17-2EEC-8FB5CB0455E0}"/>
          </ac:spMkLst>
        </pc:spChg>
        <pc:spChg chg="add mod">
          <ac:chgData name="seungkyun park" userId="f1574e86df6b37cf" providerId="LiveId" clId="{0BD08F20-761E-483B-9B15-27786D1E96B4}" dt="2024-04-01T15:11:18.599" v="608" actId="1076"/>
          <ac:spMkLst>
            <pc:docMk/>
            <pc:sldMk cId="1113857676" sldId="275"/>
            <ac:spMk id="24" creationId="{C43B7B54-D710-0099-A68F-64317505D40F}"/>
          </ac:spMkLst>
        </pc:spChg>
        <pc:spChg chg="add mod">
          <ac:chgData name="seungkyun park" userId="f1574e86df6b37cf" providerId="LiveId" clId="{0BD08F20-761E-483B-9B15-27786D1E96B4}" dt="2024-04-01T15:12:17.006" v="628" actId="20577"/>
          <ac:spMkLst>
            <pc:docMk/>
            <pc:sldMk cId="1113857676" sldId="275"/>
            <ac:spMk id="25" creationId="{993B988F-4816-E6F1-C4D4-0E269A2A5D50}"/>
          </ac:spMkLst>
        </pc:spChg>
        <pc:picChg chg="mod">
          <ac:chgData name="seungkyun park" userId="f1574e86df6b37cf" providerId="LiveId" clId="{0BD08F20-761E-483B-9B15-27786D1E96B4}" dt="2024-04-01T15:09:37.790" v="566" actId="1076"/>
          <ac:picMkLst>
            <pc:docMk/>
            <pc:sldMk cId="1113857676" sldId="275"/>
            <ac:picMk id="4" creationId="{E44EB9BA-1E69-CDA1-1824-2DDFBC08FA4C}"/>
          </ac:picMkLst>
        </pc:picChg>
        <pc:picChg chg="mod">
          <ac:chgData name="seungkyun park" userId="f1574e86df6b37cf" providerId="LiveId" clId="{0BD08F20-761E-483B-9B15-27786D1E96B4}" dt="2024-04-01T15:09:39.748" v="567" actId="1076"/>
          <ac:picMkLst>
            <pc:docMk/>
            <pc:sldMk cId="1113857676" sldId="275"/>
            <ac:picMk id="9" creationId="{78513A64-B26C-A949-9B3D-2880022B022A}"/>
          </ac:picMkLst>
        </pc:picChg>
      </pc:sldChg>
      <pc:sldChg chg="addSp modSp add mod">
        <pc:chgData name="seungkyun park" userId="f1574e86df6b37cf" providerId="LiveId" clId="{0BD08F20-761E-483B-9B15-27786D1E96B4}" dt="2024-04-01T15:13:16.128" v="649" actId="207"/>
        <pc:sldMkLst>
          <pc:docMk/>
          <pc:sldMk cId="2847105663" sldId="276"/>
        </pc:sldMkLst>
        <pc:spChg chg="add mod">
          <ac:chgData name="seungkyun park" userId="f1574e86df6b37cf" providerId="LiveId" clId="{0BD08F20-761E-483B-9B15-27786D1E96B4}" dt="2024-04-01T15:13:04.894" v="640" actId="1076"/>
          <ac:spMkLst>
            <pc:docMk/>
            <pc:sldMk cId="2847105663" sldId="276"/>
            <ac:spMk id="6" creationId="{08E2BA89-3BCF-2623-A992-D1D3A35B3C77}"/>
          </ac:spMkLst>
        </pc:spChg>
        <pc:spChg chg="add mod">
          <ac:chgData name="seungkyun park" userId="f1574e86df6b37cf" providerId="LiveId" clId="{0BD08F20-761E-483B-9B15-27786D1E96B4}" dt="2024-04-01T15:13:10.452" v="648" actId="20577"/>
          <ac:spMkLst>
            <pc:docMk/>
            <pc:sldMk cId="2847105663" sldId="276"/>
            <ac:spMk id="7" creationId="{FF6C15C6-9835-83D1-9448-150664699270}"/>
          </ac:spMkLst>
        </pc:spChg>
        <pc:spChg chg="mod">
          <ac:chgData name="seungkyun park" userId="f1574e86df6b37cf" providerId="LiveId" clId="{0BD08F20-761E-483B-9B15-27786D1E96B4}" dt="2024-04-01T15:13:16.128" v="649" actId="207"/>
          <ac:spMkLst>
            <pc:docMk/>
            <pc:sldMk cId="2847105663" sldId="276"/>
            <ac:spMk id="11" creationId="{AE1092AB-6B8F-F3F6-3D43-9C806343F3EA}"/>
          </ac:spMkLst>
        </pc:spChg>
        <pc:spChg chg="mod">
          <ac:chgData name="seungkyun park" userId="f1574e86df6b37cf" providerId="LiveId" clId="{0BD08F20-761E-483B-9B15-27786D1E96B4}" dt="2024-04-01T15:13:16.128" v="649" actId="207"/>
          <ac:spMkLst>
            <pc:docMk/>
            <pc:sldMk cId="2847105663" sldId="276"/>
            <ac:spMk id="13" creationId="{BBE6E00D-F730-1F26-3F45-90D4C8074E8F}"/>
          </ac:spMkLst>
        </pc:spChg>
        <pc:spChg chg="mod">
          <ac:chgData name="seungkyun park" userId="f1574e86df6b37cf" providerId="LiveId" clId="{0BD08F20-761E-483B-9B15-27786D1E96B4}" dt="2024-04-01T15:13:16.128" v="649" actId="207"/>
          <ac:spMkLst>
            <pc:docMk/>
            <pc:sldMk cId="2847105663" sldId="276"/>
            <ac:spMk id="14" creationId="{45C89779-6BBE-CB4A-14A6-30A3D920330D}"/>
          </ac:spMkLst>
        </pc:spChg>
      </pc:sldChg>
    </pc:docChg>
  </pc:docChgLst>
  <pc:docChgLst>
    <pc:chgData name="박승균" userId="30ef4573-20f0-4087-ab98-ba552a884ae2" providerId="ADAL" clId="{C7634C3E-FDA9-4C2A-B36D-DC068D6F501A}"/>
    <pc:docChg chg="undo redo custSel addSld delSld modSld sldOrd modMainMaster">
      <pc:chgData name="박승균" userId="30ef4573-20f0-4087-ab98-ba552a884ae2" providerId="ADAL" clId="{C7634C3E-FDA9-4C2A-B36D-DC068D6F501A}" dt="2023-08-15T14:13:04.720" v="3270" actId="47"/>
      <pc:docMkLst>
        <pc:docMk/>
      </pc:docMkLst>
      <pc:sldChg chg="modSp mod">
        <pc:chgData name="박승균" userId="30ef4573-20f0-4087-ab98-ba552a884ae2" providerId="ADAL" clId="{C7634C3E-FDA9-4C2A-B36D-DC068D6F501A}" dt="2023-08-15T13:32:49.748" v="3256" actId="20577"/>
        <pc:sldMkLst>
          <pc:docMk/>
          <pc:sldMk cId="837102360" sldId="256"/>
        </pc:sldMkLst>
        <pc:spChg chg="mod">
          <ac:chgData name="박승균" userId="30ef4573-20f0-4087-ab98-ba552a884ae2" providerId="ADAL" clId="{C7634C3E-FDA9-4C2A-B36D-DC068D6F501A}" dt="2023-08-15T13:32:33.404" v="3230" actId="20577"/>
          <ac:spMkLst>
            <pc:docMk/>
            <pc:sldMk cId="837102360" sldId="256"/>
            <ac:spMk id="2" creationId="{554B5361-4E89-484E-9801-F239DFBFABEA}"/>
          </ac:spMkLst>
        </pc:spChg>
        <pc:spChg chg="mod">
          <ac:chgData name="박승균" userId="30ef4573-20f0-4087-ab98-ba552a884ae2" providerId="ADAL" clId="{C7634C3E-FDA9-4C2A-B36D-DC068D6F501A}" dt="2023-08-15T13:32:49.748" v="3256" actId="20577"/>
          <ac:spMkLst>
            <pc:docMk/>
            <pc:sldMk cId="837102360" sldId="256"/>
            <ac:spMk id="3" creationId="{D9B8E6C8-0412-6861-EDBC-4C2509DD06E6}"/>
          </ac:spMkLst>
        </pc:spChg>
      </pc:sldChg>
      <pc:sldChg chg="del">
        <pc:chgData name="박승균" userId="30ef4573-20f0-4087-ab98-ba552a884ae2" providerId="ADAL" clId="{C7634C3E-FDA9-4C2A-B36D-DC068D6F501A}" dt="2023-08-15T11:36:54.094" v="24" actId="47"/>
        <pc:sldMkLst>
          <pc:docMk/>
          <pc:sldMk cId="80897519" sldId="257"/>
        </pc:sldMkLst>
      </pc:sldChg>
      <pc:sldChg chg="delSp del mod ord">
        <pc:chgData name="박승균" userId="30ef4573-20f0-4087-ab98-ba552a884ae2" providerId="ADAL" clId="{C7634C3E-FDA9-4C2A-B36D-DC068D6F501A}" dt="2023-08-15T11:37:03.361" v="30" actId="47"/>
        <pc:sldMkLst>
          <pc:docMk/>
          <pc:sldMk cId="2734545731" sldId="258"/>
        </pc:sldMkLst>
        <pc:picChg chg="del">
          <ac:chgData name="박승균" userId="30ef4573-20f0-4087-ab98-ba552a884ae2" providerId="ADAL" clId="{C7634C3E-FDA9-4C2A-B36D-DC068D6F501A}" dt="2023-08-15T11:37:00.329" v="28" actId="21"/>
          <ac:picMkLst>
            <pc:docMk/>
            <pc:sldMk cId="2734545731" sldId="258"/>
            <ac:picMk id="15" creationId="{5BEA0B81-56BC-34BA-0928-C377B9C88E73}"/>
          </ac:picMkLst>
        </pc:picChg>
      </pc:sldChg>
      <pc:sldChg chg="delSp del mod">
        <pc:chgData name="박승균" userId="30ef4573-20f0-4087-ab98-ba552a884ae2" providerId="ADAL" clId="{C7634C3E-FDA9-4C2A-B36D-DC068D6F501A}" dt="2023-08-15T13:32:00.529" v="3182" actId="47"/>
        <pc:sldMkLst>
          <pc:docMk/>
          <pc:sldMk cId="215372904" sldId="262"/>
        </pc:sldMkLst>
        <pc:spChg chg="del">
          <ac:chgData name="박승균" userId="30ef4573-20f0-4087-ab98-ba552a884ae2" providerId="ADAL" clId="{C7634C3E-FDA9-4C2A-B36D-DC068D6F501A}" dt="2023-08-15T12:01:41.413" v="426" actId="478"/>
          <ac:spMkLst>
            <pc:docMk/>
            <pc:sldMk cId="215372904" sldId="262"/>
            <ac:spMk id="11" creationId="{954C6F3C-E9C3-D89C-C33A-A604CD1862C1}"/>
          </ac:spMkLst>
        </pc:spChg>
      </pc:sldChg>
      <pc:sldChg chg="addSp delSp modSp del mod ord">
        <pc:chgData name="박승균" userId="30ef4573-20f0-4087-ab98-ba552a884ae2" providerId="ADAL" clId="{C7634C3E-FDA9-4C2A-B36D-DC068D6F501A}" dt="2023-08-15T13:01:04.767" v="2528" actId="47"/>
        <pc:sldMkLst>
          <pc:docMk/>
          <pc:sldMk cId="2753799856" sldId="263"/>
        </pc:sldMkLst>
        <pc:spChg chg="mod">
          <ac:chgData name="박승균" userId="30ef4573-20f0-4087-ab98-ba552a884ae2" providerId="ADAL" clId="{C7634C3E-FDA9-4C2A-B36D-DC068D6F501A}" dt="2023-08-15T12:47:48.772" v="1620"/>
          <ac:spMkLst>
            <pc:docMk/>
            <pc:sldMk cId="2753799856" sldId="263"/>
            <ac:spMk id="2" creationId="{024BF337-CC91-3F29-530C-8485D4E975A1}"/>
          </ac:spMkLst>
        </pc:spChg>
        <pc:spChg chg="mod">
          <ac:chgData name="박승균" userId="30ef4573-20f0-4087-ab98-ba552a884ae2" providerId="ADAL" clId="{C7634C3E-FDA9-4C2A-B36D-DC068D6F501A}" dt="2023-08-15T11:36:38.603" v="23" actId="6549"/>
          <ac:spMkLst>
            <pc:docMk/>
            <pc:sldMk cId="2753799856" sldId="263"/>
            <ac:spMk id="3" creationId="{F07A4C30-A896-D815-4F85-A70EAE4EB570}"/>
          </ac:spMkLst>
        </pc:spChg>
        <pc:spChg chg="del">
          <ac:chgData name="박승균" userId="30ef4573-20f0-4087-ab98-ba552a884ae2" providerId="ADAL" clId="{C7634C3E-FDA9-4C2A-B36D-DC068D6F501A}" dt="2023-08-15T12:01:37.779" v="424" actId="478"/>
          <ac:spMkLst>
            <pc:docMk/>
            <pc:sldMk cId="2753799856" sldId="263"/>
            <ac:spMk id="4" creationId="{238E86B0-1C2B-4CD6-6AA7-232722EF206E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" creationId="{6933AF94-0A54-8D9F-1CD9-4208E17F2E9B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6" creationId="{670CA7FD-B58D-5FC3-7170-0400FAD9A8CE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7" creationId="{64CC4215-A2B9-565E-AE1E-B6C9CB3635E7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9" creationId="{7462D9AF-CAE3-4CC7-9E47-D977778BB683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0" creationId="{09B2F582-8D05-1063-56A9-DBFCD8D7F7B3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1" creationId="{12F3C865-3A04-2960-8F59-8546F4AE3AD4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2" creationId="{303323DE-A1EA-1DF8-8464-B83703FAD1DD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4" creationId="{A51F9D1F-3DD5-D953-50D1-18056035E7E2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5" creationId="{784FF947-8829-65AD-FBF0-2E7950267D50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6" creationId="{660FB59B-F70C-EC28-C788-DF65DE1B373A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7" creationId="{7586CFF1-CDEA-56CA-972A-718AA74C0FFE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19" creationId="{25F11539-E9BA-8D6B-8D87-1BA645F50268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0" creationId="{E1129001-26A4-F4AB-CB39-2A2E069F6DE2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1" creationId="{ABE4E170-2CF1-A1C7-C59E-8C2641230155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2" creationId="{4B9FD81D-80F0-ABB3-B8C7-8EF0DCB3A375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4" creationId="{918CB207-ED78-A4AF-3079-91C9D679E589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5" creationId="{FF6A4F83-1D4F-8005-A93C-E4F0B9F64B96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6" creationId="{DFFFB4F9-9A71-61E1-C254-D84A3DA3420E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27" creationId="{3B4707ED-674F-B04D-AA7A-7EE4CCFEAD0E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28" creationId="{894AD214-DFD9-C3C4-C116-C81770B5F2B6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0" creationId="{C69EE552-5747-6A88-B7EA-0F9BFDC145A9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1" creationId="{40B5E7BC-4DEF-4BF5-CA44-4F6330F25770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2" creationId="{A13E4D13-3111-734A-148F-F039B515DFF5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3" creationId="{56D05D25-5000-183C-7670-6F7F9BB945D9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5" creationId="{D300F8E0-CAD2-377A-8DE6-C02C21563ADF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6" creationId="{FA482C00-D552-8C80-9995-8726EA3AA039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7" creationId="{CCB72632-27CA-457D-2446-4B15CD9B2C85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38" creationId="{8EC855A9-BEE8-3970-A44F-5AABA4448A97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40" creationId="{1E45CC68-4C7D-5AA6-C422-C6EEC68BAABF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41" creationId="{B3FC4682-62CB-6A5D-AE36-2FD8332B6028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42" creationId="{A74C456E-90F7-D73C-3C58-79E41B42BCBE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43" creationId="{2BFD8D0B-A4A0-654A-5D5D-DA25BC6C24D8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4" creationId="{CA417CE9-1D01-05C0-1327-D9C838B6C7C1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5" creationId="{6BF36C45-E7C9-E6C4-F3F2-E01617CA3A51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6" creationId="{1246A86D-2892-FE91-251E-452E3EFCF492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7" creationId="{FD1A1731-1867-CCD4-55F2-B768DDAEDC9A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8" creationId="{6F85B8D0-74B7-2E07-DBA7-428236FE13E4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49" creationId="{5223D821-C283-E82B-A49A-F729C6AC87CD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0" creationId="{04251BC8-A40E-75F4-9BFB-4C0C72BBF600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1" creationId="{4F2B91AD-1E57-4A89-A682-130588CBB674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2" creationId="{ADEF3D83-CEF4-51AE-8871-ACE0CAC775CA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3" creationId="{DAEDA7D5-F523-990F-579C-0231AE9C6612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54" creationId="{CF8D1A7A-0C48-60FD-0804-BFA9E0020CF9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56" creationId="{5969B676-D158-83F4-7870-61B02844B806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57" creationId="{4DCA27B2-A112-51B6-395D-5CF497C0A9FD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58" creationId="{07E7DCFE-6287-8A9E-902B-B8C406306DBD}"/>
          </ac:spMkLst>
        </pc:spChg>
        <pc:spChg chg="mod">
          <ac:chgData name="박승균" userId="30ef4573-20f0-4087-ab98-ba552a884ae2" providerId="ADAL" clId="{C7634C3E-FDA9-4C2A-B36D-DC068D6F501A}" dt="2023-08-15T11:32:46.503" v="0"/>
          <ac:spMkLst>
            <pc:docMk/>
            <pc:sldMk cId="2753799856" sldId="263"/>
            <ac:spMk id="59" creationId="{0C848683-901B-A004-6446-5F9B7E9796F5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60" creationId="{8F4A9921-AC41-1557-71EC-FBDD104B8FA8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61" creationId="{198A70DB-2519-4F37-E481-6262D260DC9D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62" creationId="{F6755F7B-C60A-5F98-C4AF-C9054B4E0E82}"/>
          </ac:spMkLst>
        </pc:spChg>
        <pc:spChg chg="add mod">
          <ac:chgData name="박승균" userId="30ef4573-20f0-4087-ab98-ba552a884ae2" providerId="ADAL" clId="{C7634C3E-FDA9-4C2A-B36D-DC068D6F501A}" dt="2023-08-15T12:54:55.748" v="2108" actId="164"/>
          <ac:spMkLst>
            <pc:docMk/>
            <pc:sldMk cId="2753799856" sldId="263"/>
            <ac:spMk id="63" creationId="{2E8573E5-C396-BB5D-9950-2DA24E271099}"/>
          </ac:spMkLst>
        </pc:s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8" creationId="{1A002A06-B04C-50FF-3077-5DC665E42849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13" creationId="{AD2725DB-E941-59B2-339D-F44AFB6ED6D9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18" creationId="{2D7C9E0D-11B3-ECA5-ECF7-24066A0F4314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23" creationId="{317C81C5-47FA-7BE0-360F-B4CC3897B6D3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29" creationId="{D3B4C5BA-C710-A846-0BA0-38AFD1E7335D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34" creationId="{6E72DC8B-3352-3F3F-B409-094EDAF82A72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39" creationId="{076E7E7D-A611-4105-4BEA-96268CCB9D29}"/>
          </ac:grpSpMkLst>
        </pc:grpChg>
        <pc:grpChg chg="add mod">
          <ac:chgData name="박승균" userId="30ef4573-20f0-4087-ab98-ba552a884ae2" providerId="ADAL" clId="{C7634C3E-FDA9-4C2A-B36D-DC068D6F501A}" dt="2023-08-15T12:54:55.748" v="2108" actId="164"/>
          <ac:grpSpMkLst>
            <pc:docMk/>
            <pc:sldMk cId="2753799856" sldId="263"/>
            <ac:grpSpMk id="55" creationId="{82939927-792E-0E96-19B7-0E90CAC41979}"/>
          </ac:grpSpMkLst>
        </pc:grpChg>
        <pc:grpChg chg="add del mod">
          <ac:chgData name="박승균" userId="30ef4573-20f0-4087-ab98-ba552a884ae2" providerId="ADAL" clId="{C7634C3E-FDA9-4C2A-B36D-DC068D6F501A}" dt="2023-08-15T13:01:01.153" v="2526" actId="478"/>
          <ac:grpSpMkLst>
            <pc:docMk/>
            <pc:sldMk cId="2753799856" sldId="263"/>
            <ac:grpSpMk id="64" creationId="{7E64CAA2-162C-47DD-016F-7D63F7CBAF94}"/>
          </ac:grpSpMkLst>
        </pc:grpChg>
      </pc:sldChg>
      <pc:sldChg chg="addSp delSp modSp new mod">
        <pc:chgData name="박승균" userId="30ef4573-20f0-4087-ab98-ba552a884ae2" providerId="ADAL" clId="{C7634C3E-FDA9-4C2A-B36D-DC068D6F501A}" dt="2023-08-15T12:53:44.277" v="2087" actId="20577"/>
        <pc:sldMkLst>
          <pc:docMk/>
          <pc:sldMk cId="2672315987" sldId="264"/>
        </pc:sldMkLst>
        <pc:spChg chg="mod">
          <ac:chgData name="박승균" userId="30ef4573-20f0-4087-ab98-ba552a884ae2" providerId="ADAL" clId="{C7634C3E-FDA9-4C2A-B36D-DC068D6F501A}" dt="2023-08-15T12:48:13.376" v="1641" actId="20577"/>
          <ac:spMkLst>
            <pc:docMk/>
            <pc:sldMk cId="2672315987" sldId="264"/>
            <ac:spMk id="2" creationId="{89AB597C-DD32-011A-7E61-E05058B585A3}"/>
          </ac:spMkLst>
        </pc:spChg>
        <pc:spChg chg="mod">
          <ac:chgData name="박승균" userId="30ef4573-20f0-4087-ab98-ba552a884ae2" providerId="ADAL" clId="{C7634C3E-FDA9-4C2A-B36D-DC068D6F501A}" dt="2023-08-15T12:53:44.277" v="2087" actId="20577"/>
          <ac:spMkLst>
            <pc:docMk/>
            <pc:sldMk cId="2672315987" sldId="264"/>
            <ac:spMk id="3" creationId="{27898957-B984-42FF-B084-5D543B1C1213}"/>
          </ac:spMkLst>
        </pc:spChg>
        <pc:spChg chg="del mod">
          <ac:chgData name="박승균" userId="30ef4573-20f0-4087-ab98-ba552a884ae2" providerId="ADAL" clId="{C7634C3E-FDA9-4C2A-B36D-DC068D6F501A}" dt="2023-08-15T12:01:35.249" v="423" actId="478"/>
          <ac:spMkLst>
            <pc:docMk/>
            <pc:sldMk cId="2672315987" sldId="264"/>
            <ac:spMk id="4" creationId="{DCB8FAD4-3C58-55B6-4572-49D117477229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6" creationId="{5861D2AF-B8BA-B38D-2895-476D1E37B1C6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7" creationId="{94091110-929B-BCE6-D89E-87B59F5C0DC2}"/>
          </ac:spMkLst>
        </pc:spChg>
        <pc:spChg chg="add del mod">
          <ac:chgData name="박승균" userId="30ef4573-20f0-4087-ab98-ba552a884ae2" providerId="ADAL" clId="{C7634C3E-FDA9-4C2A-B36D-DC068D6F501A}" dt="2023-08-15T11:55:05.457" v="305" actId="478"/>
          <ac:spMkLst>
            <pc:docMk/>
            <pc:sldMk cId="2672315987" sldId="264"/>
            <ac:spMk id="8" creationId="{B399F784-BD1A-AE2B-4AD9-1ECB8F7E2FED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9" creationId="{212E10EA-F193-D817-DBCB-7461CD587987}"/>
          </ac:spMkLst>
        </pc:spChg>
        <pc:spChg chg="add mod topLvl">
          <ac:chgData name="박승균" userId="30ef4573-20f0-4087-ab98-ba552a884ae2" providerId="ADAL" clId="{C7634C3E-FDA9-4C2A-B36D-DC068D6F501A}" dt="2023-08-15T12:51:05.439" v="1972" actId="20577"/>
          <ac:spMkLst>
            <pc:docMk/>
            <pc:sldMk cId="2672315987" sldId="264"/>
            <ac:spMk id="10" creationId="{09D0DC63-0FA5-F2C6-2A22-5C3171F9B8E5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1" creationId="{4FFE61C4-1D13-E332-D3A1-A5D95F528321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2" creationId="{DA56341C-F967-88D6-E6E7-31C290105D04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3" creationId="{4B9156AC-5739-ECD9-A10D-6494591AB4DD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5" creationId="{8D29950A-C23F-6DAA-078F-DB5BE46B09C8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6" creationId="{510E17D3-4449-D86E-96BB-5061648CCAAF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7" creationId="{06F1B0AD-ADD6-926E-7A18-FA74B36A0D71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18" creationId="{FAE08CE7-05D7-87A7-97D7-ED97CA0C204F}"/>
          </ac:spMkLst>
        </pc:spChg>
        <pc:spChg chg="add del mod">
          <ac:chgData name="박승균" userId="30ef4573-20f0-4087-ab98-ba552a884ae2" providerId="ADAL" clId="{C7634C3E-FDA9-4C2A-B36D-DC068D6F501A}" dt="2023-08-15T12:07:34.559" v="590"/>
          <ac:spMkLst>
            <pc:docMk/>
            <pc:sldMk cId="2672315987" sldId="264"/>
            <ac:spMk id="19" creationId="{77F511CC-5EE8-1A38-CA1D-17C5384C073E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20" creationId="{DA1381BA-68D5-0331-E39E-891C613A4930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23" creationId="{A0D7FAC2-0BEB-1DA8-0532-65CE9DAA2E79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24" creationId="{959F40E2-1236-AE19-70D1-10A931DC21B9}"/>
          </ac:spMkLst>
        </pc:spChg>
        <pc:spChg chg="add mod topLvl">
          <ac:chgData name="박승균" userId="30ef4573-20f0-4087-ab98-ba552a884ae2" providerId="ADAL" clId="{C7634C3E-FDA9-4C2A-B36D-DC068D6F501A}" dt="2023-08-15T12:53:30.150" v="2063" actId="692"/>
          <ac:spMkLst>
            <pc:docMk/>
            <pc:sldMk cId="2672315987" sldId="264"/>
            <ac:spMk id="25" creationId="{87B04AEC-C651-BAE4-8D61-170540C5F04C}"/>
          </ac:spMkLst>
        </pc:spChg>
        <pc:spChg chg="add mod topLvl">
          <ac:chgData name="박승균" userId="30ef4573-20f0-4087-ab98-ba552a884ae2" providerId="ADAL" clId="{C7634C3E-FDA9-4C2A-B36D-DC068D6F501A}" dt="2023-08-15T12:53:30.150" v="2063" actId="692"/>
          <ac:spMkLst>
            <pc:docMk/>
            <pc:sldMk cId="2672315987" sldId="264"/>
            <ac:spMk id="26" creationId="{56C71A14-D1CE-0E48-000F-509B093D35FC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27" creationId="{F7DCC686-EFA2-5520-FECE-807E478FC693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28" creationId="{C95421A4-D9AB-9EC9-94EF-A548C37990C1}"/>
          </ac:spMkLst>
        </pc:spChg>
        <pc:spChg chg="add del mod">
          <ac:chgData name="박승균" userId="30ef4573-20f0-4087-ab98-ba552a884ae2" providerId="ADAL" clId="{C7634C3E-FDA9-4C2A-B36D-DC068D6F501A}" dt="2023-08-15T12:25:55.434" v="1074" actId="478"/>
          <ac:spMkLst>
            <pc:docMk/>
            <pc:sldMk cId="2672315987" sldId="264"/>
            <ac:spMk id="32" creationId="{8FDB2F4D-4CE8-D088-028D-7745BC2F7503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33" creationId="{75C808ED-B17A-6A1F-0058-74AAA0653D9E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35" creationId="{38FA57E5-7370-BD27-C73C-4829628693E2}"/>
          </ac:spMkLst>
        </pc:spChg>
        <pc:spChg chg="add mod topLvl">
          <ac:chgData name="박승균" userId="30ef4573-20f0-4087-ab98-ba552a884ae2" providerId="ADAL" clId="{C7634C3E-FDA9-4C2A-B36D-DC068D6F501A}" dt="2023-08-15T12:46:31.670" v="1577" actId="164"/>
          <ac:spMkLst>
            <pc:docMk/>
            <pc:sldMk cId="2672315987" sldId="264"/>
            <ac:spMk id="91" creationId="{6E92E0C8-97CE-5D25-4DFD-44ABCEF3C1D7}"/>
          </ac:spMkLst>
        </pc:spChg>
        <pc:grpChg chg="add del mod">
          <ac:chgData name="박승균" userId="30ef4573-20f0-4087-ab98-ba552a884ae2" providerId="ADAL" clId="{C7634C3E-FDA9-4C2A-B36D-DC068D6F501A}" dt="2023-08-15T12:02:52.099" v="468" actId="165"/>
          <ac:grpSpMkLst>
            <pc:docMk/>
            <pc:sldMk cId="2672315987" sldId="264"/>
            <ac:grpSpMk id="14" creationId="{6E4D4E4B-375F-B6E9-8646-E26F9A7346EE}"/>
          </ac:grpSpMkLst>
        </pc:grpChg>
        <pc:grpChg chg="add del mod">
          <ac:chgData name="박승균" userId="30ef4573-20f0-4087-ab98-ba552a884ae2" providerId="ADAL" clId="{C7634C3E-FDA9-4C2A-B36D-DC068D6F501A}" dt="2023-08-15T12:11:38.639" v="714" actId="165"/>
          <ac:grpSpMkLst>
            <pc:docMk/>
            <pc:sldMk cId="2672315987" sldId="264"/>
            <ac:grpSpMk id="21" creationId="{3099408E-6F9B-5D05-FF91-5B93510E303F}"/>
          </ac:grpSpMkLst>
        </pc:grpChg>
        <pc:grpChg chg="add del mod">
          <ac:chgData name="박승균" userId="30ef4573-20f0-4087-ab98-ba552a884ae2" providerId="ADAL" clId="{C7634C3E-FDA9-4C2A-B36D-DC068D6F501A}" dt="2023-08-15T12:12:14.091" v="743" actId="165"/>
          <ac:grpSpMkLst>
            <pc:docMk/>
            <pc:sldMk cId="2672315987" sldId="264"/>
            <ac:grpSpMk id="22" creationId="{2A9EFA2C-A619-D7FE-1ED6-6CCAC95AD017}"/>
          </ac:grpSpMkLst>
        </pc:grpChg>
        <pc:grpChg chg="add del mod topLvl">
          <ac:chgData name="박승균" userId="30ef4573-20f0-4087-ab98-ba552a884ae2" providerId="ADAL" clId="{C7634C3E-FDA9-4C2A-B36D-DC068D6F501A}" dt="2023-08-15T12:30:08.317" v="1172" actId="165"/>
          <ac:grpSpMkLst>
            <pc:docMk/>
            <pc:sldMk cId="2672315987" sldId="264"/>
            <ac:grpSpMk id="29" creationId="{84975538-0A8C-9993-8E5A-A3F7F0F4A5FC}"/>
          </ac:grpSpMkLst>
        </pc:grpChg>
        <pc:grpChg chg="add del mod topLvl">
          <ac:chgData name="박승균" userId="30ef4573-20f0-4087-ab98-ba552a884ae2" providerId="ADAL" clId="{C7634C3E-FDA9-4C2A-B36D-DC068D6F501A}" dt="2023-08-15T12:27:24.166" v="1102" actId="165"/>
          <ac:grpSpMkLst>
            <pc:docMk/>
            <pc:sldMk cId="2672315987" sldId="264"/>
            <ac:grpSpMk id="30" creationId="{C37470A1-FE95-EA24-BCD1-148A20AE57D9}"/>
          </ac:grpSpMkLst>
        </pc:grpChg>
        <pc:grpChg chg="add del mod">
          <ac:chgData name="박승균" userId="30ef4573-20f0-4087-ab98-ba552a884ae2" providerId="ADAL" clId="{C7634C3E-FDA9-4C2A-B36D-DC068D6F501A}" dt="2023-08-15T12:21:25.566" v="975" actId="165"/>
          <ac:grpSpMkLst>
            <pc:docMk/>
            <pc:sldMk cId="2672315987" sldId="264"/>
            <ac:grpSpMk id="31" creationId="{AF7B9ABE-4997-10F3-9A5F-385267EA9025}"/>
          </ac:grpSpMkLst>
        </pc:grpChg>
        <pc:grpChg chg="add del mod">
          <ac:chgData name="박승균" userId="30ef4573-20f0-4087-ab98-ba552a884ae2" providerId="ADAL" clId="{C7634C3E-FDA9-4C2A-B36D-DC068D6F501A}" dt="2023-08-15T12:23:24.159" v="1073" actId="165"/>
          <ac:grpSpMkLst>
            <pc:docMk/>
            <pc:sldMk cId="2672315987" sldId="264"/>
            <ac:grpSpMk id="34" creationId="{9285E3C7-786F-9E68-D13A-37B48328B772}"/>
          </ac:grpSpMkLst>
        </pc:grpChg>
        <pc:grpChg chg="add del mod">
          <ac:chgData name="박승균" userId="30ef4573-20f0-4087-ab98-ba552a884ae2" providerId="ADAL" clId="{C7634C3E-FDA9-4C2A-B36D-DC068D6F501A}" dt="2023-08-15T12:31:37.812" v="1227" actId="165"/>
          <ac:grpSpMkLst>
            <pc:docMk/>
            <pc:sldMk cId="2672315987" sldId="264"/>
            <ac:grpSpMk id="47" creationId="{6E473D83-3D36-657F-7018-06B370C8F9EB}"/>
          </ac:grpSpMkLst>
        </pc:grpChg>
        <pc:grpChg chg="add del mod">
          <ac:chgData name="박승균" userId="30ef4573-20f0-4087-ab98-ba552a884ae2" providerId="ADAL" clId="{C7634C3E-FDA9-4C2A-B36D-DC068D6F501A}" dt="2023-08-15T12:44:06.230" v="1514" actId="165"/>
          <ac:grpSpMkLst>
            <pc:docMk/>
            <pc:sldMk cId="2672315987" sldId="264"/>
            <ac:grpSpMk id="79" creationId="{E835B270-C1CE-7E12-4673-909C0CAD2819}"/>
          </ac:grpSpMkLst>
        </pc:grpChg>
        <pc:grpChg chg="add del mod">
          <ac:chgData name="박승균" userId="30ef4573-20f0-4087-ab98-ba552a884ae2" providerId="ADAL" clId="{C7634C3E-FDA9-4C2A-B36D-DC068D6F501A}" dt="2023-08-15T12:39:12.368" v="1375" actId="165"/>
          <ac:grpSpMkLst>
            <pc:docMk/>
            <pc:sldMk cId="2672315987" sldId="264"/>
            <ac:grpSpMk id="80" creationId="{F8214397-708F-FFD5-FF6A-464898018B35}"/>
          </ac:grpSpMkLst>
        </pc:grpChg>
        <pc:grpChg chg="add del mod">
          <ac:chgData name="박승균" userId="30ef4573-20f0-4087-ab98-ba552a884ae2" providerId="ADAL" clId="{C7634C3E-FDA9-4C2A-B36D-DC068D6F501A}" dt="2023-08-15T12:46:06.396" v="1570" actId="165"/>
          <ac:grpSpMkLst>
            <pc:docMk/>
            <pc:sldMk cId="2672315987" sldId="264"/>
            <ac:grpSpMk id="94" creationId="{0C6AC265-0E50-7B23-2E7B-730CD906B96D}"/>
          </ac:grpSpMkLst>
        </pc:grpChg>
        <pc:grpChg chg="add mod">
          <ac:chgData name="박승균" userId="30ef4573-20f0-4087-ab98-ba552a884ae2" providerId="ADAL" clId="{C7634C3E-FDA9-4C2A-B36D-DC068D6F501A}" dt="2023-08-15T12:46:31.670" v="1577" actId="164"/>
          <ac:grpSpMkLst>
            <pc:docMk/>
            <pc:sldMk cId="2672315987" sldId="264"/>
            <ac:grpSpMk id="95" creationId="{5DCF035E-8C0D-78EA-4F14-70219DEDF4AE}"/>
          </ac:grpSpMkLst>
        </pc:grpChg>
        <pc:picChg chg="add del mod">
          <ac:chgData name="박승균" userId="30ef4573-20f0-4087-ab98-ba552a884ae2" providerId="ADAL" clId="{C7634C3E-FDA9-4C2A-B36D-DC068D6F501A}" dt="2023-08-15T11:37:13.118" v="33" actId="21"/>
          <ac:picMkLst>
            <pc:docMk/>
            <pc:sldMk cId="2672315987" sldId="264"/>
            <ac:picMk id="5" creationId="{A2302AAE-D1E6-C889-7627-D56728B6DA68}"/>
          </ac:picMkLst>
        </pc:picChg>
        <pc:cxnChg chg="add del mod">
          <ac:chgData name="박승균" userId="30ef4573-20f0-4087-ab98-ba552a884ae2" providerId="ADAL" clId="{C7634C3E-FDA9-4C2A-B36D-DC068D6F501A}" dt="2023-08-15T12:44:31.278" v="1521" actId="478"/>
          <ac:cxnSpMkLst>
            <pc:docMk/>
            <pc:sldMk cId="2672315987" sldId="264"/>
            <ac:cxnSpMk id="37" creationId="{2A8ED898-9202-057C-8F08-98B980E193AC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39" creationId="{8CB61EE5-8FB4-3D04-B80B-A99D84F54818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41" creationId="{590163D1-8CD1-1D8F-ACB0-AEC233C04C79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43" creationId="{6DE294A9-FAD9-6563-4D23-B03BEBDD0CC2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45" creationId="{E8EB602E-A0D1-2824-AFC4-7747BF4AABCC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46" creationId="{BBF4D9FE-24DF-01A9-7703-942C8A0CC808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48" creationId="{7EDC8FA9-F9FD-7C8D-4BA4-9092B8BB1B21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0" creationId="{1C15A87D-858C-0507-0BD9-36CE28DF4C01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2" creationId="{C0D63B6E-6142-AABD-C6A2-044AC522700E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4" creationId="{0B3F57C1-068A-9188-2BCA-44B1F6E62B0D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6" creationId="{7BC4E34B-37B7-0D49-B422-8323AA6F1592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7" creationId="{BFEE1149-85CC-4277-9658-BB4099A77399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58" creationId="{88AD6266-C13D-B62E-E4B1-71FCD2D48302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61" creationId="{8F07E519-23D9-2AE7-5BFA-A5C346C257CA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63" creationId="{FD2FFA6E-6D8F-C64D-C9A4-B855D0010CDD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65" creationId="{4A47DB41-8301-72FB-1346-3918781C94FC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68" creationId="{9C9472D1-7D30-9D62-5FA7-42455C4A1286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70" creationId="{5D54C7AC-E111-B097-1721-72E917D8AFFD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73" creationId="{5075D502-4F36-A03F-49A7-755DB00E8F5B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77" creationId="{45336AFD-55D4-3899-800F-137542DF4018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84" creationId="{1C6981D5-51B0-205E-0A25-8929D2A65766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85" creationId="{81DF6ED6-41ED-F3C4-A759-8D7D31F9EE49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87" creationId="{1DABCD5A-EAD7-206D-6903-604801686A9C}"/>
          </ac:cxnSpMkLst>
        </pc:cxnChg>
        <pc:cxnChg chg="add mod topLvl">
          <ac:chgData name="박승균" userId="30ef4573-20f0-4087-ab98-ba552a884ae2" providerId="ADAL" clId="{C7634C3E-FDA9-4C2A-B36D-DC068D6F501A}" dt="2023-08-15T12:46:31.670" v="1577" actId="164"/>
          <ac:cxnSpMkLst>
            <pc:docMk/>
            <pc:sldMk cId="2672315987" sldId="264"/>
            <ac:cxnSpMk id="92" creationId="{70A25192-F0F4-7578-70EF-BD3CB1E303F9}"/>
          </ac:cxnSpMkLst>
        </pc:cxnChg>
      </pc:sldChg>
      <pc:sldChg chg="addSp delSp modSp add del mod ord">
        <pc:chgData name="박승균" userId="30ef4573-20f0-4087-ab98-ba552a884ae2" providerId="ADAL" clId="{C7634C3E-FDA9-4C2A-B36D-DC068D6F501A}" dt="2023-08-15T14:13:04.012" v="3269" actId="47"/>
        <pc:sldMkLst>
          <pc:docMk/>
          <pc:sldMk cId="1144404730" sldId="265"/>
        </pc:sldMkLst>
        <pc:spChg chg="mod">
          <ac:chgData name="박승균" userId="30ef4573-20f0-4087-ab98-ba552a884ae2" providerId="ADAL" clId="{C7634C3E-FDA9-4C2A-B36D-DC068D6F501A}" dt="2023-08-15T12:57:48.775" v="2178" actId="20577"/>
          <ac:spMkLst>
            <pc:docMk/>
            <pc:sldMk cId="1144404730" sldId="265"/>
            <ac:spMk id="2" creationId="{024BF337-CC91-3F29-530C-8485D4E975A1}"/>
          </ac:spMkLst>
        </pc:spChg>
        <pc:spChg chg="mod">
          <ac:chgData name="박승균" userId="30ef4573-20f0-4087-ab98-ba552a884ae2" providerId="ADAL" clId="{C7634C3E-FDA9-4C2A-B36D-DC068D6F501A}" dt="2023-08-15T13:35:43.764" v="3266" actId="20577"/>
          <ac:spMkLst>
            <pc:docMk/>
            <pc:sldMk cId="1144404730" sldId="265"/>
            <ac:spMk id="3" creationId="{F07A4C30-A896-D815-4F85-A70EAE4EB570}"/>
          </ac:spMkLst>
        </pc:spChg>
        <pc:spChg chg="del">
          <ac:chgData name="박승균" userId="30ef4573-20f0-4087-ab98-ba552a884ae2" providerId="ADAL" clId="{C7634C3E-FDA9-4C2A-B36D-DC068D6F501A}" dt="2023-08-15T12:01:38.988" v="425" actId="478"/>
          <ac:spMkLst>
            <pc:docMk/>
            <pc:sldMk cId="1144404730" sldId="265"/>
            <ac:spMk id="4" creationId="{238E86B0-1C2B-4CD6-6AA7-232722EF206E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" creationId="{6933AF94-0A54-8D9F-1CD9-4208E17F2E9B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6" creationId="{670CA7FD-B58D-5FC3-7170-0400FAD9A8CE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7" creationId="{64CC4215-A2B9-565E-AE1E-B6C9CB3635E7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28" creationId="{894AD214-DFD9-C3C4-C116-C81770B5F2B6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4" creationId="{CA417CE9-1D01-05C0-1327-D9C838B6C7C1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5" creationId="{6BF36C45-E7C9-E6C4-F3F2-E01617CA3A51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6" creationId="{1246A86D-2892-FE91-251E-452E3EFCF492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7" creationId="{FD1A1731-1867-CCD4-55F2-B768DDAEDC9A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8" creationId="{6F85B8D0-74B7-2E07-DBA7-428236FE13E4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49" creationId="{5223D821-C283-E82B-A49A-F729C6AC87CD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0" creationId="{04251BC8-A40E-75F4-9BFB-4C0C72BBF600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1" creationId="{4F2B91AD-1E57-4A89-A682-130588CBB674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2" creationId="{ADEF3D83-CEF4-51AE-8871-ACE0CAC775CA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3" creationId="{DAEDA7D5-F523-990F-579C-0231AE9C6612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54" creationId="{CF8D1A7A-0C48-60FD-0804-BFA9E0020CF9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60" creationId="{8F4A9921-AC41-1557-71EC-FBDD104B8FA8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61" creationId="{198A70DB-2519-4F37-E481-6262D260DC9D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62" creationId="{F6755F7B-C60A-5F98-C4AF-C9054B4E0E82}"/>
          </ac:spMkLst>
        </pc:spChg>
        <pc:spChg chg="del">
          <ac:chgData name="박승균" userId="30ef4573-20f0-4087-ab98-ba552a884ae2" providerId="ADAL" clId="{C7634C3E-FDA9-4C2A-B36D-DC068D6F501A}" dt="2023-08-15T11:37:11.602" v="32" actId="478"/>
          <ac:spMkLst>
            <pc:docMk/>
            <pc:sldMk cId="1144404730" sldId="265"/>
            <ac:spMk id="63" creationId="{2E8573E5-C396-BB5D-9950-2DA24E271099}"/>
          </ac:spMkLst>
        </pc:spChg>
        <pc:spChg chg="mod topLvl">
          <ac:chgData name="박승균" userId="30ef4573-20f0-4087-ab98-ba552a884ae2" providerId="ADAL" clId="{C7634C3E-FDA9-4C2A-B36D-DC068D6F501A}" dt="2023-08-15T12:57:15.597" v="2162" actId="164"/>
          <ac:spMkLst>
            <pc:docMk/>
            <pc:sldMk cId="1144404730" sldId="265"/>
            <ac:spMk id="66" creationId="{B3818C7A-6357-54E4-BE43-5FE7A66BD6B8}"/>
          </ac:spMkLst>
        </pc:spChg>
        <pc:spChg chg="mod topLvl">
          <ac:chgData name="박승균" userId="30ef4573-20f0-4087-ab98-ba552a884ae2" providerId="ADAL" clId="{C7634C3E-FDA9-4C2A-B36D-DC068D6F501A}" dt="2023-08-15T12:57:15.597" v="2162" actId="164"/>
          <ac:spMkLst>
            <pc:docMk/>
            <pc:sldMk cId="1144404730" sldId="265"/>
            <ac:spMk id="67" creationId="{E29D79DA-E0A0-5342-31B1-97223054D03C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69" creationId="{B259E2AB-B130-17A6-169B-D03615A1A284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70" creationId="{7478E056-321C-8BDE-B04F-A0E54D58F894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71" creationId="{1022D5E7-E507-3661-696C-9B191C4560D3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76" creationId="{46B183E4-503E-A965-391D-832178EF7201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0" creationId="{D8FB58C4-EDC3-3A28-82F3-297DBF1228B9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1" creationId="{97B9CBB0-5742-0A39-E92B-DA7740F7C995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2" creationId="{2828239D-E710-0A25-35B7-170E0477BE21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3" creationId="{8D95EF59-421A-8ABB-1CDD-15DF098CD8B2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4" creationId="{15903579-9FD4-C378-ABFA-92035265E24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5" creationId="{C46AB41A-3669-B8B7-6936-8CA7110DB5B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6" creationId="{28C74012-F017-4849-FA1C-D8346AF24FF1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7" creationId="{3A05BD24-55DA-A7FE-1FBA-9364E9AE23B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8" creationId="{8C746D86-2068-0C2E-67D2-CF1A9870B07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89" creationId="{41CFD171-A377-6522-3943-CE1B969E7FC0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0" creationId="{90EF13D5-D487-F02A-E5FE-ABAF7381C0F4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2" creationId="{608069A5-0950-4435-5E1F-3790DDFEB17A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3" creationId="{A98821AC-AAD6-AFD3-EC12-61247432EFD3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4" creationId="{55EDFFE2-EEDE-2705-C0B3-87D791D02D0C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5" creationId="{BE291C71-3A09-F0E2-CCE5-C5240C0A255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6" creationId="{66F47684-F06F-7E43-7433-630125F7C12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7" creationId="{003CF808-90C5-B9F9-CE5B-75F7428F77F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8" creationId="{6BF6C830-0187-D1EF-6971-945B5210870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99" creationId="{8B97DDBB-4AFD-9BBF-EA4B-0CD4498450E2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0" creationId="{AAD0D038-3E7F-76F6-1732-67128E3BA343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1" creationId="{63FF101C-79A2-61AA-A8F2-3AFA222CB4F0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2" creationId="{088F82D4-0E10-1F06-0135-C47A7966DCE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3" creationId="{919AF9F1-45DD-7960-18D4-B48CE6A841B0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4" creationId="{56F12A08-EB6E-8575-7949-6F6DA25AD7EC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5" creationId="{BE092B26-04D5-33C9-175B-507B86297D45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6" creationId="{EDA6661D-EB93-FCAD-D318-D77988EBA458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7" creationId="{F0F7D850-3AF9-2847-C0C3-3CD89E82E138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8" creationId="{F5EFC83E-93F3-297C-9A7D-709279198286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09" creationId="{9290C916-8138-9EC9-914F-C9E04693A45B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0" creationId="{9795A8D7-3F4C-7CCB-D4BA-9CD7F261A28B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1" creationId="{84F76ACA-4F08-1B1D-8C13-5A31B2420D55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2" creationId="{5D09D524-0DAE-8E40-ED10-74DCBEA7D25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3" creationId="{A73B6549-2F1A-2D1A-99AF-BCC9D96F396B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4" creationId="{6A9FB36A-3EC5-86B7-2754-080744A260D4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5" creationId="{D287C782-8F0F-9BC2-76C2-E7E9FCE83CFD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6" creationId="{AE60ED85-4A76-7128-5C98-B6B8BCE8E2A5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7" creationId="{C7852FBE-852D-28A9-1BC7-E3EA5B07C96D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8" creationId="{290885A8-F918-5D4D-CFE4-AC44A982C688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19" creationId="{6A35A91F-E1A8-1F35-1482-EF293C210A49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0" creationId="{BE2E1DDB-DECD-1A38-13B0-905B351D2D17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1" creationId="{14FD24A3-58A6-0C9D-994F-BC6866A48B72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2" creationId="{C9E994DE-AB9D-0C62-C254-095ACAE476C8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3" creationId="{00F7CFE6-D501-C5D5-D33B-5A12FF620893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4" creationId="{EE13845A-7054-86BC-92A7-90C21F516CFC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5" creationId="{2F1C09A3-2D46-4C61-D5F3-6D23CAEC4000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6" creationId="{F9DF313D-8E8C-1C15-77EA-869A4EA19ECF}"/>
          </ac:spMkLst>
        </pc:spChg>
        <pc:spChg chg="mod">
          <ac:chgData name="박승균" userId="30ef4573-20f0-4087-ab98-ba552a884ae2" providerId="ADAL" clId="{C7634C3E-FDA9-4C2A-B36D-DC068D6F501A}" dt="2023-08-15T12:54:57.720" v="2109"/>
          <ac:spMkLst>
            <pc:docMk/>
            <pc:sldMk cId="1144404730" sldId="265"/>
            <ac:spMk id="127" creationId="{EFF3128F-7A0C-61D5-5548-1477530B8F0F}"/>
          </ac:spMkLst>
        </pc:spChg>
        <pc:spChg chg="del mod">
          <ac:chgData name="박승균" userId="30ef4573-20f0-4087-ab98-ba552a884ae2" providerId="ADAL" clId="{C7634C3E-FDA9-4C2A-B36D-DC068D6F501A}" dt="2023-08-15T12:55:26.775" v="2122" actId="478"/>
          <ac:spMkLst>
            <pc:docMk/>
            <pc:sldMk cId="1144404730" sldId="265"/>
            <ac:spMk id="130" creationId="{B48A6339-8DAC-EAC5-A820-75AF3E8FB1EF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31" creationId="{7E8FBD69-476C-35A3-B4BF-4C9BC47669B3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32" creationId="{6E646E89-17FB-1F34-B275-52155D67A1F6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37" creationId="{021AEC10-D433-508D-EA7C-EA8247A2AC5F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1" creationId="{DAFBDE73-0733-E933-5B97-A216B8662B50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2" creationId="{8C9CD651-8AD6-39DC-A9A8-0600303D9112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3" creationId="{C98C8D74-10F1-95A7-EE9F-7B5B2FC9A74E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4" creationId="{B80B7210-61FD-748F-CFD1-ABA79C5DD6A8}"/>
          </ac:spMkLst>
        </pc:spChg>
        <pc:spChg chg="mod topLvl">
          <ac:chgData name="박승균" userId="30ef4573-20f0-4087-ab98-ba552a884ae2" providerId="ADAL" clId="{C7634C3E-FDA9-4C2A-B36D-DC068D6F501A}" dt="2023-08-15T12:55:56.554" v="2127" actId="1076"/>
          <ac:spMkLst>
            <pc:docMk/>
            <pc:sldMk cId="1144404730" sldId="265"/>
            <ac:spMk id="145" creationId="{AB24090A-994F-17F6-4523-FD4E03CB9A34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6" creationId="{D3C844EF-482A-D49D-3C28-DCDA07D5693B}"/>
          </ac:spMkLst>
        </pc:spChg>
        <pc:spChg chg="mod topLvl">
          <ac:chgData name="박승균" userId="30ef4573-20f0-4087-ab98-ba552a884ae2" providerId="ADAL" clId="{C7634C3E-FDA9-4C2A-B36D-DC068D6F501A}" dt="2023-08-15T12:55:56.554" v="2127" actId="1076"/>
          <ac:spMkLst>
            <pc:docMk/>
            <pc:sldMk cId="1144404730" sldId="265"/>
            <ac:spMk id="147" creationId="{C17C7093-7DCC-EBC4-9781-D160794EBA3F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8" creationId="{7E22385F-3DC9-EF30-F301-119703FED581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49" creationId="{6284D052-E640-ACD8-1829-383DCF21C366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0" creationId="{27CFC786-7728-0BEB-C96B-D72C3BF23A15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1" creationId="{9592E062-D896-1011-0729-FF81F0EE0792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3" creationId="{672899C1-C88C-8DC7-7885-24D771E3672D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4" creationId="{D0273F3E-FE81-78D2-B11D-EC140DF1B378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5" creationId="{BFC25F48-56D0-8D0D-F9E9-69F55655C120}"/>
          </ac:spMkLst>
        </pc:spChg>
        <pc:spChg chg="mod topLvl">
          <ac:chgData name="박승균" userId="30ef4573-20f0-4087-ab98-ba552a884ae2" providerId="ADAL" clId="{C7634C3E-FDA9-4C2A-B36D-DC068D6F501A}" dt="2023-08-15T12:55:48.522" v="2125" actId="164"/>
          <ac:spMkLst>
            <pc:docMk/>
            <pc:sldMk cId="1144404730" sldId="265"/>
            <ac:spMk id="156" creationId="{BB81B811-7A6A-DADC-A2CD-08770C0F58FB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57" creationId="{3C9BAE86-17F0-B978-CA5E-E00903DBA878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58" creationId="{BCF9B5FD-64B2-B1D8-DCF7-2B212C8C3E7D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59" creationId="{21CDF876-D021-6C37-EBE8-41F43CA2F49C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0" creationId="{24D55EC7-A310-D08A-A7AB-560DE802B44C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1" creationId="{E62805EF-76B5-AE1A-BBC5-37064F39ADA9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2" creationId="{009C54E7-33E2-5515-8D19-8EAB7A427C69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3" creationId="{151EE852-87C3-B34A-ED8B-FB0DC8B5B7BB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4" creationId="{C3099456-2096-DCF0-6F76-B730BCEFB0E0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5" creationId="{9CE4CC3A-9932-2145-0E81-A4748EE07020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6" creationId="{B8FB2EF0-AC1E-D942-33F3-E8F1435B9C28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7" creationId="{533F9AEC-6CC3-9510-7B4C-E406F71843C8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8" creationId="{DFF35872-15A0-FFCB-D769-F3883D6B908F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69" creationId="{57F09270-4E51-A658-370A-F464C6CC91BA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0" creationId="{AA7C9E33-B8A2-F564-CB10-695E134F146A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1" creationId="{A3BAB0BB-DC4D-B3EB-EBF3-6F015EECE99C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2" creationId="{7F818BAF-E481-78A0-6392-EEAAA49F7230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3" creationId="{BF304AC0-BEE5-2AC5-2CE1-0943055C0E9E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4" creationId="{1172DED3-4D87-7FC9-3E48-26032D8C0470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5" creationId="{B3BC598C-B74A-FE4E-5CF0-3F013E0BD4C8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6" creationId="{54716982-CEAA-0399-3347-49ED18B8CBFD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7" creationId="{F1E3A941-D5B4-DFE7-2CB0-6864B9993E6F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8" creationId="{B0E0410C-265A-28BB-9CFE-059BD82130DA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79" creationId="{B275364C-9B69-7FCC-3B87-5BA68D863609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0" creationId="{B7559F15-6F9F-D0E1-894B-B5D0CB6A4809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1" creationId="{15FF58EB-1028-C74B-A963-18921BFF1513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2" creationId="{ADAB9C38-1DA7-7FC6-1B92-7682C21549AC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3" creationId="{511D53FE-742D-FA68-E87A-216357949A54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4" creationId="{3BCD0154-A2D3-9CDB-A73F-0861D3D5CFCC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5" creationId="{66DE6687-BD25-081D-0BB0-867495B80E7D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6" creationId="{9632E848-DB36-59CE-F13E-46E832F90CE9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7" creationId="{838CCC11-4D2A-3ABE-95D6-05D76BFCF4EF}"/>
          </ac:spMkLst>
        </pc:spChg>
        <pc:spChg chg="mod">
          <ac:chgData name="박승균" userId="30ef4573-20f0-4087-ab98-ba552a884ae2" providerId="ADAL" clId="{C7634C3E-FDA9-4C2A-B36D-DC068D6F501A}" dt="2023-08-15T12:55:43.950" v="2124" actId="692"/>
          <ac:spMkLst>
            <pc:docMk/>
            <pc:sldMk cId="1144404730" sldId="265"/>
            <ac:spMk id="188" creationId="{3D262D72-EF82-0060-C707-D423ADB77D48}"/>
          </ac:spMkLst>
        </pc:spChg>
        <pc:spChg chg="add mod">
          <ac:chgData name="박승균" userId="30ef4573-20f0-4087-ab98-ba552a884ae2" providerId="ADAL" clId="{C7634C3E-FDA9-4C2A-B36D-DC068D6F501A}" dt="2023-08-15T12:59:38.194" v="2417" actId="20577"/>
          <ac:spMkLst>
            <pc:docMk/>
            <pc:sldMk cId="1144404730" sldId="265"/>
            <ac:spMk id="190" creationId="{DC10970C-3900-A6EC-9D5B-0CDDE0AC0211}"/>
          </ac:spMkLst>
        </pc:spChg>
        <pc:spChg chg="add mod">
          <ac:chgData name="박승균" userId="30ef4573-20f0-4087-ab98-ba552a884ae2" providerId="ADAL" clId="{C7634C3E-FDA9-4C2A-B36D-DC068D6F501A}" dt="2023-08-15T12:57:13.585" v="2161" actId="164"/>
          <ac:spMkLst>
            <pc:docMk/>
            <pc:sldMk cId="1144404730" sldId="265"/>
            <ac:spMk id="191" creationId="{B411806F-0933-F162-52A4-23C6403EFEE4}"/>
          </ac:spMkLst>
        </pc:s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8" creationId="{1A002A06-B04C-50FF-3077-5DC665E42849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13" creationId="{AD2725DB-E941-59B2-339D-F44AFB6ED6D9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18" creationId="{2D7C9E0D-11B3-ECA5-ECF7-24066A0F4314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23" creationId="{317C81C5-47FA-7BE0-360F-B4CC3897B6D3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29" creationId="{D3B4C5BA-C710-A846-0BA0-38AFD1E7335D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34" creationId="{6E72DC8B-3352-3F3F-B409-094EDAF82A72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39" creationId="{076E7E7D-A611-4105-4BEA-96268CCB9D29}"/>
          </ac:grpSpMkLst>
        </pc:grpChg>
        <pc:grpChg chg="del">
          <ac:chgData name="박승균" userId="30ef4573-20f0-4087-ab98-ba552a884ae2" providerId="ADAL" clId="{C7634C3E-FDA9-4C2A-B36D-DC068D6F501A}" dt="2023-08-15T11:37:11.602" v="32" actId="478"/>
          <ac:grpSpMkLst>
            <pc:docMk/>
            <pc:sldMk cId="1144404730" sldId="265"/>
            <ac:grpSpMk id="55" creationId="{82939927-792E-0E96-19B7-0E90CAC41979}"/>
          </ac:grpSpMkLst>
        </pc:grpChg>
        <pc:grpChg chg="add del mod">
          <ac:chgData name="박승균" userId="30ef4573-20f0-4087-ab98-ba552a884ae2" providerId="ADAL" clId="{C7634C3E-FDA9-4C2A-B36D-DC068D6F501A}" dt="2023-08-15T12:54:37.706" v="2104" actId="165"/>
          <ac:grpSpMkLst>
            <pc:docMk/>
            <pc:sldMk cId="1144404730" sldId="265"/>
            <ac:grpSpMk id="65" creationId="{614D3366-40E5-6634-21FD-85EAE3528D78}"/>
          </ac:grpSpMkLst>
        </pc:grpChg>
        <pc:grpChg chg="add del mod">
          <ac:chgData name="박승균" userId="30ef4573-20f0-4087-ab98-ba552a884ae2" providerId="ADAL" clId="{C7634C3E-FDA9-4C2A-B36D-DC068D6F501A}" dt="2023-08-15T12:55:02.344" v="2110"/>
          <ac:grpSpMkLst>
            <pc:docMk/>
            <pc:sldMk cId="1144404730" sldId="265"/>
            <ac:grpSpMk id="68" creationId="{BD978A9C-B9C0-DE5F-52AD-1D5D8DB1DEC6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2" creationId="{42A635E4-F533-D997-81A5-D5184E2B8F9C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3" creationId="{3946D194-AF7A-691B-BE88-F2B5F76E1611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4" creationId="{53ADEF41-69FA-9A32-C46E-04C26ADAB34E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5" creationId="{43543E95-72C9-15F6-DDB7-E369A1311A44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7" creationId="{BD0B3D1A-4761-8BEA-0E15-FD54DE0FD64A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8" creationId="{44BC74D5-45AA-EFBF-0F8E-1680D09933ED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79" creationId="{F7DD67B6-00F8-CA6E-B6B8-56367E0C33CC}"/>
          </ac:grpSpMkLst>
        </pc:grpChg>
        <pc:grpChg chg="mod">
          <ac:chgData name="박승균" userId="30ef4573-20f0-4087-ab98-ba552a884ae2" providerId="ADAL" clId="{C7634C3E-FDA9-4C2A-B36D-DC068D6F501A}" dt="2023-08-15T12:54:57.720" v="2109"/>
          <ac:grpSpMkLst>
            <pc:docMk/>
            <pc:sldMk cId="1144404730" sldId="265"/>
            <ac:grpSpMk id="91" creationId="{7E0C891F-3C18-2008-F5FA-C8039DF1D9E1}"/>
          </ac:grpSpMkLst>
        </pc:grpChg>
        <pc:grpChg chg="add del mod">
          <ac:chgData name="박승균" userId="30ef4573-20f0-4087-ab98-ba552a884ae2" providerId="ADAL" clId="{C7634C3E-FDA9-4C2A-B36D-DC068D6F501A}" dt="2023-08-15T12:55:36.060" v="2123" actId="165"/>
          <ac:grpSpMkLst>
            <pc:docMk/>
            <pc:sldMk cId="1144404730" sldId="265"/>
            <ac:grpSpMk id="129" creationId="{AE7D5912-8671-C5FB-C1EE-113CA48E8C6C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3" creationId="{BD02570A-D52E-B70D-EA6A-7663C268242B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4" creationId="{32762B9D-C1A0-AF3E-5CAD-52ACB948578F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5" creationId="{370C78E3-5536-05BD-13EF-2547C6425FE7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6" creationId="{70F86AC9-9133-5B18-1B06-85D6CEC82E69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8" creationId="{E2246B46-C3A7-AED6-EFDA-A5356101499A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39" creationId="{57A67956-6D2F-DC1F-B03E-6606BE357ECE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40" creationId="{86E581C5-DEF3-33AF-79DC-71D25D127210}"/>
          </ac:grpSpMkLst>
        </pc:grpChg>
        <pc:grpChg chg="mod topLvl">
          <ac:chgData name="박승균" userId="30ef4573-20f0-4087-ab98-ba552a884ae2" providerId="ADAL" clId="{C7634C3E-FDA9-4C2A-B36D-DC068D6F501A}" dt="2023-08-15T12:55:48.522" v="2125" actId="164"/>
          <ac:grpSpMkLst>
            <pc:docMk/>
            <pc:sldMk cId="1144404730" sldId="265"/>
            <ac:grpSpMk id="152" creationId="{A3EF1240-1672-C745-A7CE-D2414E8345A2}"/>
          </ac:grpSpMkLst>
        </pc:grpChg>
        <pc:grpChg chg="add mod">
          <ac:chgData name="박승균" userId="30ef4573-20f0-4087-ab98-ba552a884ae2" providerId="ADAL" clId="{C7634C3E-FDA9-4C2A-B36D-DC068D6F501A}" dt="2023-08-15T12:57:13.585" v="2161" actId="164"/>
          <ac:grpSpMkLst>
            <pc:docMk/>
            <pc:sldMk cId="1144404730" sldId="265"/>
            <ac:grpSpMk id="189" creationId="{A2B23902-892A-3B30-F080-5BFC38360ACA}"/>
          </ac:grpSpMkLst>
        </pc:grpChg>
        <pc:grpChg chg="add mod">
          <ac:chgData name="박승균" userId="30ef4573-20f0-4087-ab98-ba552a884ae2" providerId="ADAL" clId="{C7634C3E-FDA9-4C2A-B36D-DC068D6F501A}" dt="2023-08-15T12:57:18.485" v="2163" actId="164"/>
          <ac:grpSpMkLst>
            <pc:docMk/>
            <pc:sldMk cId="1144404730" sldId="265"/>
            <ac:grpSpMk id="192" creationId="{F9888FD6-C76A-B6D2-838D-99219DCB9763}"/>
          </ac:grpSpMkLst>
        </pc:grpChg>
        <pc:grpChg chg="add mod">
          <ac:chgData name="박승균" userId="30ef4573-20f0-4087-ab98-ba552a884ae2" providerId="ADAL" clId="{C7634C3E-FDA9-4C2A-B36D-DC068D6F501A}" dt="2023-08-15T12:57:18.485" v="2163" actId="164"/>
          <ac:grpSpMkLst>
            <pc:docMk/>
            <pc:sldMk cId="1144404730" sldId="265"/>
            <ac:grpSpMk id="193" creationId="{5DA703F4-0100-D0BF-BB35-CDB49BB0D1A1}"/>
          </ac:grpSpMkLst>
        </pc:grpChg>
        <pc:grpChg chg="add mod">
          <ac:chgData name="박승균" userId="30ef4573-20f0-4087-ab98-ba552a884ae2" providerId="ADAL" clId="{C7634C3E-FDA9-4C2A-B36D-DC068D6F501A}" dt="2023-08-15T12:57:24.142" v="2165" actId="1076"/>
          <ac:grpSpMkLst>
            <pc:docMk/>
            <pc:sldMk cId="1144404730" sldId="265"/>
            <ac:grpSpMk id="194" creationId="{4EE986AD-C557-5965-B640-F9DA75055AA3}"/>
          </ac:grpSpMkLst>
        </pc:grpChg>
        <pc:picChg chg="add mod">
          <ac:chgData name="박승균" userId="30ef4573-20f0-4087-ab98-ba552a884ae2" providerId="ADAL" clId="{C7634C3E-FDA9-4C2A-B36D-DC068D6F501A}" dt="2023-08-15T12:57:15.597" v="2162" actId="164"/>
          <ac:picMkLst>
            <pc:docMk/>
            <pc:sldMk cId="1144404730" sldId="265"/>
            <ac:picMk id="64" creationId="{78B17968-D800-9379-3329-27EAB687A1DA}"/>
          </ac:picMkLst>
        </pc:picChg>
        <pc:picChg chg="add del">
          <ac:chgData name="박승균" userId="30ef4573-20f0-4087-ab98-ba552a884ae2" providerId="ADAL" clId="{C7634C3E-FDA9-4C2A-B36D-DC068D6F501A}" dt="2023-08-15T12:55:04.354" v="2112"/>
          <ac:picMkLst>
            <pc:docMk/>
            <pc:sldMk cId="1144404730" sldId="265"/>
            <ac:picMk id="128" creationId="{9714B4F5-7032-FED5-73A6-1DAE2575B074}"/>
          </ac:picMkLst>
        </pc:picChg>
      </pc:sldChg>
      <pc:sldChg chg="addSp delSp modSp add del mod">
        <pc:chgData name="박승균" userId="30ef4573-20f0-4087-ab98-ba552a884ae2" providerId="ADAL" clId="{C7634C3E-FDA9-4C2A-B36D-DC068D6F501A}" dt="2023-08-15T14:13:04.720" v="3270" actId="47"/>
        <pc:sldMkLst>
          <pc:docMk/>
          <pc:sldMk cId="229116852" sldId="266"/>
        </pc:sldMkLst>
        <pc:spChg chg="mod">
          <ac:chgData name="박승균" userId="30ef4573-20f0-4087-ab98-ba552a884ae2" providerId="ADAL" clId="{C7634C3E-FDA9-4C2A-B36D-DC068D6F501A}" dt="2023-08-15T13:06:29.334" v="2561" actId="20577"/>
          <ac:spMkLst>
            <pc:docMk/>
            <pc:sldMk cId="229116852" sldId="266"/>
            <ac:spMk id="3" creationId="{F07A4C30-A896-D815-4F85-A70EAE4EB570}"/>
          </ac:spMkLst>
        </pc:spChg>
        <pc:grpChg chg="del">
          <ac:chgData name="박승균" userId="30ef4573-20f0-4087-ab98-ba552a884ae2" providerId="ADAL" clId="{C7634C3E-FDA9-4C2A-B36D-DC068D6F501A}" dt="2023-08-15T13:01:08.993" v="2529" actId="478"/>
          <ac:grpSpMkLst>
            <pc:docMk/>
            <pc:sldMk cId="229116852" sldId="266"/>
            <ac:grpSpMk id="194" creationId="{4EE986AD-C557-5965-B640-F9DA75055AA3}"/>
          </ac:grpSpMkLst>
        </pc:grpChg>
        <pc:picChg chg="add mod">
          <ac:chgData name="박승균" userId="30ef4573-20f0-4087-ab98-ba552a884ae2" providerId="ADAL" clId="{C7634C3E-FDA9-4C2A-B36D-DC068D6F501A}" dt="2023-08-15T13:09:21.598" v="2606" actId="14100"/>
          <ac:picMkLst>
            <pc:docMk/>
            <pc:sldMk cId="229116852" sldId="266"/>
            <ac:picMk id="5" creationId="{E6C55300-D8F6-81E4-03C1-337766466084}"/>
          </ac:picMkLst>
        </pc:picChg>
        <pc:picChg chg="add del mod">
          <ac:chgData name="박승균" userId="30ef4573-20f0-4087-ab98-ba552a884ae2" providerId="ADAL" clId="{C7634C3E-FDA9-4C2A-B36D-DC068D6F501A}" dt="2023-08-15T13:04:34.798" v="2548" actId="478"/>
          <ac:picMkLst>
            <pc:docMk/>
            <pc:sldMk cId="229116852" sldId="266"/>
            <ac:picMk id="7" creationId="{C4C04A27-52D5-8B9D-C832-5824DD354659}"/>
          </ac:picMkLst>
        </pc:picChg>
      </pc:sldChg>
      <pc:sldChg chg="modSp new del mod">
        <pc:chgData name="박승균" userId="30ef4573-20f0-4087-ab98-ba552a884ae2" providerId="ADAL" clId="{C7634C3E-FDA9-4C2A-B36D-DC068D6F501A}" dt="2023-08-15T11:58:15.767" v="362" actId="47"/>
        <pc:sldMkLst>
          <pc:docMk/>
          <pc:sldMk cId="1627294997" sldId="266"/>
        </pc:sldMkLst>
        <pc:spChg chg="mod">
          <ac:chgData name="박승균" userId="30ef4573-20f0-4087-ab98-ba552a884ae2" providerId="ADAL" clId="{C7634C3E-FDA9-4C2A-B36D-DC068D6F501A}" dt="2023-08-15T11:58:02.838" v="357" actId="1076"/>
          <ac:spMkLst>
            <pc:docMk/>
            <pc:sldMk cId="1627294997" sldId="266"/>
            <ac:spMk id="4" creationId="{CAA77CA1-4620-72DC-702B-BAD340E3406A}"/>
          </ac:spMkLst>
        </pc:spChg>
      </pc:sldChg>
      <pc:sldChg chg="new del">
        <pc:chgData name="박승균" userId="30ef4573-20f0-4087-ab98-ba552a884ae2" providerId="ADAL" clId="{C7634C3E-FDA9-4C2A-B36D-DC068D6F501A}" dt="2023-08-15T11:58:15.767" v="362" actId="47"/>
        <pc:sldMkLst>
          <pc:docMk/>
          <pc:sldMk cId="493608806" sldId="267"/>
        </pc:sldMkLst>
      </pc:sldChg>
      <pc:sldChg chg="delSp add del mod">
        <pc:chgData name="박승균" userId="30ef4573-20f0-4087-ab98-ba552a884ae2" providerId="ADAL" clId="{C7634C3E-FDA9-4C2A-B36D-DC068D6F501A}" dt="2023-08-15T13:06:32.584" v="2562" actId="47"/>
        <pc:sldMkLst>
          <pc:docMk/>
          <pc:sldMk cId="1139515149" sldId="267"/>
        </pc:sldMkLst>
        <pc:picChg chg="del">
          <ac:chgData name="박승균" userId="30ef4573-20f0-4087-ab98-ba552a884ae2" providerId="ADAL" clId="{C7634C3E-FDA9-4C2A-B36D-DC068D6F501A}" dt="2023-08-15T13:06:14.780" v="2550" actId="478"/>
          <ac:picMkLst>
            <pc:docMk/>
            <pc:sldMk cId="1139515149" sldId="267"/>
            <ac:picMk id="5" creationId="{E6C55300-D8F6-81E4-03C1-337766466084}"/>
          </ac:picMkLst>
        </pc:picChg>
        <pc:picChg chg="del">
          <ac:chgData name="박승균" userId="30ef4573-20f0-4087-ab98-ba552a884ae2" providerId="ADAL" clId="{C7634C3E-FDA9-4C2A-B36D-DC068D6F501A}" dt="2023-08-15T13:06:14.411" v="2549" actId="478"/>
          <ac:picMkLst>
            <pc:docMk/>
            <pc:sldMk cId="1139515149" sldId="267"/>
            <ac:picMk id="7" creationId="{C4C04A27-52D5-8B9D-C832-5824DD354659}"/>
          </ac:picMkLst>
        </pc:picChg>
      </pc:sldChg>
      <pc:sldChg chg="addSp delSp modSp add del mod ord">
        <pc:chgData name="박승균" userId="30ef4573-20f0-4087-ab98-ba552a884ae2" providerId="ADAL" clId="{C7634C3E-FDA9-4C2A-B36D-DC068D6F501A}" dt="2023-08-15T14:13:04.720" v="3270" actId="47"/>
        <pc:sldMkLst>
          <pc:docMk/>
          <pc:sldMk cId="1776569825" sldId="267"/>
        </pc:sldMkLst>
        <pc:spChg chg="mod">
          <ac:chgData name="박승균" userId="30ef4573-20f0-4087-ab98-ba552a884ae2" providerId="ADAL" clId="{C7634C3E-FDA9-4C2A-B36D-DC068D6F501A}" dt="2023-08-15T13:06:37.231" v="2567" actId="20577"/>
          <ac:spMkLst>
            <pc:docMk/>
            <pc:sldMk cId="1776569825" sldId="267"/>
            <ac:spMk id="3" creationId="{F07A4C30-A896-D815-4F85-A70EAE4EB570}"/>
          </ac:spMkLst>
        </pc:spChg>
        <pc:picChg chg="del">
          <ac:chgData name="박승균" userId="30ef4573-20f0-4087-ab98-ba552a884ae2" providerId="ADAL" clId="{C7634C3E-FDA9-4C2A-B36D-DC068D6F501A}" dt="2023-08-15T13:06:52.200" v="2568" actId="478"/>
          <ac:picMkLst>
            <pc:docMk/>
            <pc:sldMk cId="1776569825" sldId="267"/>
            <ac:picMk id="5" creationId="{E6C55300-D8F6-81E4-03C1-337766466084}"/>
          </ac:picMkLst>
        </pc:picChg>
        <pc:picChg chg="add del mod">
          <ac:chgData name="박승균" userId="30ef4573-20f0-4087-ab98-ba552a884ae2" providerId="ADAL" clId="{C7634C3E-FDA9-4C2A-B36D-DC068D6F501A}" dt="2023-08-15T13:07:00.764" v="2571" actId="478"/>
          <ac:picMkLst>
            <pc:docMk/>
            <pc:sldMk cId="1776569825" sldId="267"/>
            <ac:picMk id="6" creationId="{8C1FE8ED-E47B-4F1F-77AE-DE6A6CB7C05B}"/>
          </ac:picMkLst>
        </pc:picChg>
        <pc:picChg chg="add mod">
          <ac:chgData name="박승균" userId="30ef4573-20f0-4087-ab98-ba552a884ae2" providerId="ADAL" clId="{C7634C3E-FDA9-4C2A-B36D-DC068D6F501A}" dt="2023-08-15T13:09:16.205" v="2605" actId="1076"/>
          <ac:picMkLst>
            <pc:docMk/>
            <pc:sldMk cId="1776569825" sldId="267"/>
            <ac:picMk id="8" creationId="{EBAB560B-51A6-45BE-C54C-993D8C01436D}"/>
          </ac:picMkLst>
        </pc:picChg>
      </pc:sldChg>
      <pc:sldChg chg="addSp delSp modSp add del mod">
        <pc:chgData name="박승균" userId="30ef4573-20f0-4087-ab98-ba552a884ae2" providerId="ADAL" clId="{C7634C3E-FDA9-4C2A-B36D-DC068D6F501A}" dt="2023-08-15T14:13:04.720" v="3270" actId="47"/>
        <pc:sldMkLst>
          <pc:docMk/>
          <pc:sldMk cId="965184183" sldId="268"/>
        </pc:sldMkLst>
        <pc:spChg chg="mod">
          <ac:chgData name="박승균" userId="30ef4573-20f0-4087-ab98-ba552a884ae2" providerId="ADAL" clId="{C7634C3E-FDA9-4C2A-B36D-DC068D6F501A}" dt="2023-08-15T13:07:42.850" v="2583" actId="20577"/>
          <ac:spMkLst>
            <pc:docMk/>
            <pc:sldMk cId="965184183" sldId="268"/>
            <ac:spMk id="3" creationId="{F07A4C30-A896-D815-4F85-A70EAE4EB570}"/>
          </ac:spMkLst>
        </pc:spChg>
        <pc:picChg chg="add del mod">
          <ac:chgData name="박승균" userId="30ef4573-20f0-4087-ab98-ba552a884ae2" providerId="ADAL" clId="{C7634C3E-FDA9-4C2A-B36D-DC068D6F501A}" dt="2023-08-15T13:13:28.746" v="2616" actId="478"/>
          <ac:picMkLst>
            <pc:docMk/>
            <pc:sldMk cId="965184183" sldId="268"/>
            <ac:picMk id="5" creationId="{3AC486D1-A010-F329-67BE-D54FC33CC995}"/>
          </ac:picMkLst>
        </pc:picChg>
        <pc:picChg chg="del">
          <ac:chgData name="박승균" userId="30ef4573-20f0-4087-ab98-ba552a884ae2" providerId="ADAL" clId="{C7634C3E-FDA9-4C2A-B36D-DC068D6F501A}" dt="2023-08-15T13:07:40.177" v="2579" actId="478"/>
          <ac:picMkLst>
            <pc:docMk/>
            <pc:sldMk cId="965184183" sldId="268"/>
            <ac:picMk id="8" creationId="{EBAB560B-51A6-45BE-C54C-993D8C01436D}"/>
          </ac:picMkLst>
        </pc:picChg>
      </pc:sldChg>
      <pc:sldChg chg="new del">
        <pc:chgData name="박승균" userId="30ef4573-20f0-4087-ab98-ba552a884ae2" providerId="ADAL" clId="{C7634C3E-FDA9-4C2A-B36D-DC068D6F501A}" dt="2023-08-15T13:07:37.899" v="2577" actId="47"/>
        <pc:sldMkLst>
          <pc:docMk/>
          <pc:sldMk cId="1519550916" sldId="268"/>
        </pc:sldMkLst>
      </pc:sldChg>
      <pc:sldChg chg="modSp new del mod">
        <pc:chgData name="박승균" userId="30ef4573-20f0-4087-ab98-ba552a884ae2" providerId="ADAL" clId="{C7634C3E-FDA9-4C2A-B36D-DC068D6F501A}" dt="2023-08-15T11:58:15.767" v="362" actId="47"/>
        <pc:sldMkLst>
          <pc:docMk/>
          <pc:sldMk cId="2239176886" sldId="268"/>
        </pc:sldMkLst>
        <pc:spChg chg="mod">
          <ac:chgData name="박승균" userId="30ef4573-20f0-4087-ab98-ba552a884ae2" providerId="ADAL" clId="{C7634C3E-FDA9-4C2A-B36D-DC068D6F501A}" dt="2023-08-15T11:58:14.175" v="361" actId="1076"/>
          <ac:spMkLst>
            <pc:docMk/>
            <pc:sldMk cId="2239176886" sldId="268"/>
            <ac:spMk id="4" creationId="{A74B45DF-3D18-6B01-C4B1-0AAC287BC0A1}"/>
          </ac:spMkLst>
        </pc:spChg>
      </pc:sldChg>
      <pc:sldChg chg="addSp delSp modSp add del mod">
        <pc:chgData name="박승균" userId="30ef4573-20f0-4087-ab98-ba552a884ae2" providerId="ADAL" clId="{C7634C3E-FDA9-4C2A-B36D-DC068D6F501A}" dt="2023-08-15T14:13:04.720" v="3270" actId="47"/>
        <pc:sldMkLst>
          <pc:docMk/>
          <pc:sldMk cId="620185417" sldId="269"/>
        </pc:sldMkLst>
        <pc:spChg chg="mod">
          <ac:chgData name="박승균" userId="30ef4573-20f0-4087-ab98-ba552a884ae2" providerId="ADAL" clId="{C7634C3E-FDA9-4C2A-B36D-DC068D6F501A}" dt="2023-08-15T13:13:42.254" v="2624" actId="20577"/>
          <ac:spMkLst>
            <pc:docMk/>
            <pc:sldMk cId="620185417" sldId="269"/>
            <ac:spMk id="3" creationId="{F07A4C30-A896-D815-4F85-A70EAE4EB570}"/>
          </ac:spMkLst>
        </pc:spChg>
        <pc:picChg chg="del">
          <ac:chgData name="박승균" userId="30ef4573-20f0-4087-ab98-ba552a884ae2" providerId="ADAL" clId="{C7634C3E-FDA9-4C2A-B36D-DC068D6F501A}" dt="2023-08-15T13:12:30.217" v="2608" actId="478"/>
          <ac:picMkLst>
            <pc:docMk/>
            <pc:sldMk cId="620185417" sldId="269"/>
            <ac:picMk id="5" creationId="{E6C55300-D8F6-81E4-03C1-337766466084}"/>
          </ac:picMkLst>
        </pc:picChg>
        <pc:picChg chg="add del mod">
          <ac:chgData name="박승균" userId="30ef4573-20f0-4087-ab98-ba552a884ae2" providerId="ADAL" clId="{C7634C3E-FDA9-4C2A-B36D-DC068D6F501A}" dt="2023-08-15T13:12:40.888" v="2614" actId="478"/>
          <ac:picMkLst>
            <pc:docMk/>
            <pc:sldMk cId="620185417" sldId="269"/>
            <ac:picMk id="6" creationId="{88BBCDC5-E635-BD24-AB6A-9C7AFA0DEABB}"/>
          </ac:picMkLst>
        </pc:picChg>
        <pc:picChg chg="add mod">
          <ac:chgData name="박승균" userId="30ef4573-20f0-4087-ab98-ba552a884ae2" providerId="ADAL" clId="{C7634C3E-FDA9-4C2A-B36D-DC068D6F501A}" dt="2023-08-15T13:13:38.605" v="2621" actId="1076"/>
          <ac:picMkLst>
            <pc:docMk/>
            <pc:sldMk cId="620185417" sldId="269"/>
            <ac:picMk id="8" creationId="{06C59DF2-11BF-A7C4-491C-7B0BAF6FE25B}"/>
          </ac:picMkLst>
        </pc:picChg>
      </pc:sldChg>
      <pc:sldChg chg="addSp delSp modSp add del mod">
        <pc:chgData name="박승균" userId="30ef4573-20f0-4087-ab98-ba552a884ae2" providerId="ADAL" clId="{C7634C3E-FDA9-4C2A-B36D-DC068D6F501A}" dt="2023-08-15T14:13:04.720" v="3270" actId="47"/>
        <pc:sldMkLst>
          <pc:docMk/>
          <pc:sldMk cId="327497428" sldId="270"/>
        </pc:sldMkLst>
        <pc:spChg chg="mod">
          <ac:chgData name="박승균" userId="30ef4573-20f0-4087-ab98-ba552a884ae2" providerId="ADAL" clId="{C7634C3E-FDA9-4C2A-B36D-DC068D6F501A}" dt="2023-08-15T13:15:57.514" v="2637" actId="20577"/>
          <ac:spMkLst>
            <pc:docMk/>
            <pc:sldMk cId="327497428" sldId="270"/>
            <ac:spMk id="3" creationId="{F07A4C30-A896-D815-4F85-A70EAE4EB570}"/>
          </ac:spMkLst>
        </pc:spChg>
        <pc:picChg chg="add del mod">
          <ac:chgData name="박승균" userId="30ef4573-20f0-4087-ab98-ba552a884ae2" providerId="ADAL" clId="{C7634C3E-FDA9-4C2A-B36D-DC068D6F501A}" dt="2023-08-15T13:16:17.086" v="2641" actId="478"/>
          <ac:picMkLst>
            <pc:docMk/>
            <pc:sldMk cId="327497428" sldId="270"/>
            <ac:picMk id="5" creationId="{635AE661-3469-0138-A09E-D3D3CB363441}"/>
          </ac:picMkLst>
        </pc:picChg>
        <pc:picChg chg="add del mod">
          <ac:chgData name="박승균" userId="30ef4573-20f0-4087-ab98-ba552a884ae2" providerId="ADAL" clId="{C7634C3E-FDA9-4C2A-B36D-DC068D6F501A}" dt="2023-08-15T13:16:53.382" v="2652" actId="21"/>
          <ac:picMkLst>
            <pc:docMk/>
            <pc:sldMk cId="327497428" sldId="270"/>
            <ac:picMk id="7" creationId="{748D721C-D2AE-5FE6-9F4C-6E5B260A6FF7}"/>
          </ac:picMkLst>
        </pc:picChg>
        <pc:picChg chg="del">
          <ac:chgData name="박승균" userId="30ef4573-20f0-4087-ab98-ba552a884ae2" providerId="ADAL" clId="{C7634C3E-FDA9-4C2A-B36D-DC068D6F501A}" dt="2023-08-15T13:15:58.984" v="2638" actId="478"/>
          <ac:picMkLst>
            <pc:docMk/>
            <pc:sldMk cId="327497428" sldId="270"/>
            <ac:picMk id="8" creationId="{06C59DF2-11BF-A7C4-491C-7B0BAF6FE25B}"/>
          </ac:picMkLst>
        </pc:picChg>
        <pc:picChg chg="add mod">
          <ac:chgData name="박승균" userId="30ef4573-20f0-4087-ab98-ba552a884ae2" providerId="ADAL" clId="{C7634C3E-FDA9-4C2A-B36D-DC068D6F501A}" dt="2023-08-15T13:16:58.881" v="2655" actId="14100"/>
          <ac:picMkLst>
            <pc:docMk/>
            <pc:sldMk cId="327497428" sldId="270"/>
            <ac:picMk id="10" creationId="{0D4185B7-931C-B946-386E-C42ED35A1186}"/>
          </ac:picMkLst>
        </pc:picChg>
        <pc:picChg chg="add mod">
          <ac:chgData name="박승균" userId="30ef4573-20f0-4087-ab98-ba552a884ae2" providerId="ADAL" clId="{C7634C3E-FDA9-4C2A-B36D-DC068D6F501A}" dt="2023-08-15T13:17:04.327" v="2657" actId="1076"/>
          <ac:picMkLst>
            <pc:docMk/>
            <pc:sldMk cId="327497428" sldId="270"/>
            <ac:picMk id="11" creationId="{3A424532-2D0E-5EEE-7F1A-7E1F463F4C8F}"/>
          </ac:picMkLst>
        </pc:picChg>
      </pc:sldChg>
      <pc:sldChg chg="new del">
        <pc:chgData name="박승균" userId="30ef4573-20f0-4087-ab98-ba552a884ae2" providerId="ADAL" clId="{C7634C3E-FDA9-4C2A-B36D-DC068D6F501A}" dt="2023-08-15T13:15:50.976" v="2626" actId="680"/>
        <pc:sldMkLst>
          <pc:docMk/>
          <pc:sldMk cId="2064890075" sldId="270"/>
        </pc:sldMkLst>
      </pc:sldChg>
      <pc:sldChg chg="addSp delSp modSp add mod">
        <pc:chgData name="박승균" userId="30ef4573-20f0-4087-ab98-ba552a884ae2" providerId="ADAL" clId="{C7634C3E-FDA9-4C2A-B36D-DC068D6F501A}" dt="2023-08-15T13:33:27.962" v="3259" actId="20577"/>
        <pc:sldMkLst>
          <pc:docMk/>
          <pc:sldMk cId="395285393" sldId="271"/>
        </pc:sldMkLst>
        <pc:spChg chg="mod">
          <ac:chgData name="박승균" userId="30ef4573-20f0-4087-ab98-ba552a884ae2" providerId="ADAL" clId="{C7634C3E-FDA9-4C2A-B36D-DC068D6F501A}" dt="2023-08-15T13:33:27.962" v="3259" actId="20577"/>
          <ac:spMkLst>
            <pc:docMk/>
            <pc:sldMk cId="395285393" sldId="271"/>
            <ac:spMk id="3" creationId="{F07A4C30-A896-D815-4F85-A70EAE4EB570}"/>
          </ac:spMkLst>
        </pc:spChg>
        <pc:grpChg chg="add del mod">
          <ac:chgData name="박승균" userId="30ef4573-20f0-4087-ab98-ba552a884ae2" providerId="ADAL" clId="{C7634C3E-FDA9-4C2A-B36D-DC068D6F501A}" dt="2023-08-15T13:27:20.408" v="2954" actId="165"/>
          <ac:grpSpMkLst>
            <pc:docMk/>
            <pc:sldMk cId="395285393" sldId="271"/>
            <ac:grpSpMk id="20" creationId="{0E4AA0D0-5D75-A681-2EE2-DB3769B31736}"/>
          </ac:grpSpMkLst>
        </pc:grpChg>
        <pc:graphicFrameChg chg="add mod topLvl">
          <ac:chgData name="박승균" userId="30ef4573-20f0-4087-ab98-ba552a884ae2" providerId="ADAL" clId="{C7634C3E-FDA9-4C2A-B36D-DC068D6F501A}" dt="2023-08-15T13:27:20.408" v="2954" actId="165"/>
          <ac:graphicFrameMkLst>
            <pc:docMk/>
            <pc:sldMk cId="395285393" sldId="271"/>
            <ac:graphicFrameMk id="4" creationId="{3B7B0F9C-29B6-EBC4-3B84-D623B93576AC}"/>
          </ac:graphicFrameMkLst>
        </pc:graphicFrameChg>
        <pc:graphicFrameChg chg="add mod topLvl">
          <ac:chgData name="박승균" userId="30ef4573-20f0-4087-ab98-ba552a884ae2" providerId="ADAL" clId="{C7634C3E-FDA9-4C2A-B36D-DC068D6F501A}" dt="2023-08-15T13:27:20.408" v="2954" actId="165"/>
          <ac:graphicFrameMkLst>
            <pc:docMk/>
            <pc:sldMk cId="395285393" sldId="271"/>
            <ac:graphicFrameMk id="5" creationId="{CB4EAADD-F62E-ADF5-D0CD-11DAF7D00463}"/>
          </ac:graphicFrameMkLst>
        </pc:graphicFrameChg>
        <pc:graphicFrameChg chg="add mod topLvl">
          <ac:chgData name="박승균" userId="30ef4573-20f0-4087-ab98-ba552a884ae2" providerId="ADAL" clId="{C7634C3E-FDA9-4C2A-B36D-DC068D6F501A}" dt="2023-08-15T13:27:20.408" v="2954" actId="165"/>
          <ac:graphicFrameMkLst>
            <pc:docMk/>
            <pc:sldMk cId="395285393" sldId="271"/>
            <ac:graphicFrameMk id="18" creationId="{F2E5B1AB-2E81-BA70-FA14-48B25A191593}"/>
          </ac:graphicFrameMkLst>
        </pc:graphicFrameChg>
        <pc:graphicFrameChg chg="add mod topLvl">
          <ac:chgData name="박승균" userId="30ef4573-20f0-4087-ab98-ba552a884ae2" providerId="ADAL" clId="{C7634C3E-FDA9-4C2A-B36D-DC068D6F501A}" dt="2023-08-15T13:27:20.408" v="2954" actId="165"/>
          <ac:graphicFrameMkLst>
            <pc:docMk/>
            <pc:sldMk cId="395285393" sldId="271"/>
            <ac:graphicFrameMk id="19" creationId="{9040C591-F6DB-B882-13CC-1C985F0EA08F}"/>
          </ac:graphicFrameMkLst>
        </pc:graphicFrameChg>
        <pc:picChg chg="add mod topLvl">
          <ac:chgData name="박승균" userId="30ef4573-20f0-4087-ab98-ba552a884ae2" providerId="ADAL" clId="{C7634C3E-FDA9-4C2A-B36D-DC068D6F501A}" dt="2023-08-15T13:27:20.408" v="2954" actId="165"/>
          <ac:picMkLst>
            <pc:docMk/>
            <pc:sldMk cId="395285393" sldId="271"/>
            <ac:picMk id="7" creationId="{AFF1FB5D-9805-E95A-C419-70D06A12D7F8}"/>
          </ac:picMkLst>
        </pc:picChg>
        <pc:picChg chg="add mod topLvl">
          <ac:chgData name="박승균" userId="30ef4573-20f0-4087-ab98-ba552a884ae2" providerId="ADAL" clId="{C7634C3E-FDA9-4C2A-B36D-DC068D6F501A}" dt="2023-08-15T13:27:20.408" v="2954" actId="165"/>
          <ac:picMkLst>
            <pc:docMk/>
            <pc:sldMk cId="395285393" sldId="271"/>
            <ac:picMk id="9" creationId="{7169B40E-D449-983E-7DC2-6A56E8BBBABC}"/>
          </ac:picMkLst>
        </pc:picChg>
        <pc:picChg chg="del">
          <ac:chgData name="박승균" userId="30ef4573-20f0-4087-ab98-ba552a884ae2" providerId="ADAL" clId="{C7634C3E-FDA9-4C2A-B36D-DC068D6F501A}" dt="2023-08-15T13:17:39.002" v="2659" actId="478"/>
          <ac:picMkLst>
            <pc:docMk/>
            <pc:sldMk cId="395285393" sldId="271"/>
            <ac:picMk id="10" creationId="{0D4185B7-931C-B946-386E-C42ED35A1186}"/>
          </ac:picMkLst>
        </pc:picChg>
        <pc:picChg chg="del">
          <ac:chgData name="박승균" userId="30ef4573-20f0-4087-ab98-ba552a884ae2" providerId="ADAL" clId="{C7634C3E-FDA9-4C2A-B36D-DC068D6F501A}" dt="2023-08-15T13:17:39.270" v="2660" actId="478"/>
          <ac:picMkLst>
            <pc:docMk/>
            <pc:sldMk cId="395285393" sldId="271"/>
            <ac:picMk id="11" creationId="{3A424532-2D0E-5EEE-7F1A-7E1F463F4C8F}"/>
          </ac:picMkLst>
        </pc:picChg>
        <pc:picChg chg="add del mod">
          <ac:chgData name="박승균" userId="30ef4573-20f0-4087-ab98-ba552a884ae2" providerId="ADAL" clId="{C7634C3E-FDA9-4C2A-B36D-DC068D6F501A}" dt="2023-08-15T13:22:49.318" v="2710" actId="478"/>
          <ac:picMkLst>
            <pc:docMk/>
            <pc:sldMk cId="395285393" sldId="271"/>
            <ac:picMk id="13" creationId="{B31A12E1-88D1-A1B2-A798-8217801EC831}"/>
          </ac:picMkLst>
        </pc:picChg>
        <pc:picChg chg="add mod topLvl">
          <ac:chgData name="박승균" userId="30ef4573-20f0-4087-ab98-ba552a884ae2" providerId="ADAL" clId="{C7634C3E-FDA9-4C2A-B36D-DC068D6F501A}" dt="2023-08-15T13:27:20.408" v="2954" actId="165"/>
          <ac:picMkLst>
            <pc:docMk/>
            <pc:sldMk cId="395285393" sldId="271"/>
            <ac:picMk id="15" creationId="{EA9522BC-F4B6-905B-AFF2-0DC7A960C243}"/>
          </ac:picMkLst>
        </pc:picChg>
        <pc:picChg chg="add mod topLvl">
          <ac:chgData name="박승균" userId="30ef4573-20f0-4087-ab98-ba552a884ae2" providerId="ADAL" clId="{C7634C3E-FDA9-4C2A-B36D-DC068D6F501A}" dt="2023-08-15T13:27:20.408" v="2954" actId="165"/>
          <ac:picMkLst>
            <pc:docMk/>
            <pc:sldMk cId="395285393" sldId="271"/>
            <ac:picMk id="17" creationId="{154AA7B1-42B3-25A7-CB37-29D1F8465C94}"/>
          </ac:picMkLst>
        </pc:picChg>
      </pc:sldChg>
      <pc:sldMasterChg chg="modSldLayout">
        <pc:chgData name="박승균" userId="30ef4573-20f0-4087-ab98-ba552a884ae2" providerId="ADAL" clId="{C7634C3E-FDA9-4C2A-B36D-DC068D6F501A}" dt="2023-08-15T12:01:26.453" v="421" actId="34135"/>
        <pc:sldMasterMkLst>
          <pc:docMk/>
          <pc:sldMasterMk cId="4250131062" sldId="2147483672"/>
        </pc:sldMasterMkLst>
        <pc:sldLayoutChg chg="addSp delSp modSp mod">
          <pc:chgData name="박승균" userId="30ef4573-20f0-4087-ab98-ba552a884ae2" providerId="ADAL" clId="{C7634C3E-FDA9-4C2A-B36D-DC068D6F501A}" dt="2023-08-15T12:01:26.453" v="421" actId="34135"/>
          <pc:sldLayoutMkLst>
            <pc:docMk/>
            <pc:sldMasterMk cId="4250131062" sldId="2147483672"/>
            <pc:sldLayoutMk cId="3848228084" sldId="2147483674"/>
          </pc:sldLayoutMkLst>
          <pc:spChg chg="add mod">
            <ac:chgData name="박승균" userId="30ef4573-20f0-4087-ab98-ba552a884ae2" providerId="ADAL" clId="{C7634C3E-FDA9-4C2A-B36D-DC068D6F501A}" dt="2023-08-15T12:01:26.453" v="421" actId="34135"/>
            <ac:spMkLst>
              <pc:docMk/>
              <pc:sldMasterMk cId="4250131062" sldId="2147483672"/>
              <pc:sldLayoutMk cId="3848228084" sldId="2147483674"/>
              <ac:spMk id="2" creationId="{138C722E-7BE1-F7B5-548B-5C5967DAD0DD}"/>
            </ac:spMkLst>
          </pc:spChg>
          <pc:spChg chg="add del mod">
            <ac:chgData name="박승균" userId="30ef4573-20f0-4087-ab98-ba552a884ae2" providerId="ADAL" clId="{C7634C3E-FDA9-4C2A-B36D-DC068D6F501A}" dt="2023-08-15T12:01:04.158" v="387" actId="478"/>
            <ac:spMkLst>
              <pc:docMk/>
              <pc:sldMasterMk cId="4250131062" sldId="2147483672"/>
              <pc:sldLayoutMk cId="3848228084" sldId="2147483674"/>
              <ac:spMk id="11" creationId="{2CCA825A-CDED-45F2-337B-18BA7A3D2A2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" y="108000"/>
            <a:ext cx="7200000" cy="286809"/>
          </a:xfrm>
        </p:spPr>
        <p:txBody>
          <a:bodyPr tIns="46800" bIns="46800">
            <a:noAutofit/>
          </a:bodyPr>
          <a:lstStyle>
            <a:lvl1pPr>
              <a:defRPr sz="18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000" y="468000"/>
            <a:ext cx="7200000" cy="288000"/>
          </a:xfrm>
        </p:spPr>
        <p:txBody>
          <a:bodyPr>
            <a:noAutofit/>
          </a:bodyPr>
          <a:lstStyle>
            <a:lvl1pPr marL="177800" indent="-177800">
              <a:buFont typeface="맑은 고딕" panose="020B0503020000020004" pitchFamily="50" charset="-127"/>
              <a:buChar char="▣"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58775" indent="-180975">
              <a:buFont typeface="Wingdings" panose="05000000000000000000" pitchFamily="2" charset="2"/>
              <a:buChar char="ü"/>
              <a:defRPr sz="1000" baseline="0">
                <a:solidFill>
                  <a:srgbClr val="66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17550" indent="-179388">
              <a:defRPr sz="9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8525" indent="-180975">
              <a:tabLst>
                <a:tab pos="898525" algn="l"/>
              </a:tabLst>
              <a:defRPr sz="9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077913" indent="-180975">
              <a:tabLst>
                <a:tab pos="1077913" algn="l"/>
              </a:tabLst>
              <a:defRPr sz="8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258888" indent="-228600">
              <a:defRPr sz="8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431925" indent="-228600">
              <a:defRPr sz="8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72000" y="432000"/>
            <a:ext cx="97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8C722E-7BE1-F7B5-548B-5C5967DAD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720565" y="6595650"/>
            <a:ext cx="464871" cy="16158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ctr"/>
            <a:fld id="{6747F477-1FC8-4434-8FCD-351EFB41DA6F}" type="slidenum">
              <a:rPr lang="ko-KR" altLang="en-US" sz="1050" smtClean="0">
                <a:solidFill>
                  <a:schemeClr val="tx1"/>
                </a:solidFill>
                <a:latin typeface="+mj-ea"/>
                <a:ea typeface="+mj-ea"/>
              </a:rPr>
              <a:pPr lvl="0" algn="ctr"/>
              <a:t>‹#›</a:t>
            </a:fld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 24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822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9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8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5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3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0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9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0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85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27" y="136524"/>
            <a:ext cx="8543925" cy="371476"/>
          </a:xfrm>
        </p:spPr>
        <p:txBody>
          <a:bodyPr tIns="0" bIns="0">
            <a:noAutofit/>
          </a:bodyPr>
          <a:lstStyle>
            <a:lvl1pPr>
              <a:defRPr sz="1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7" y="652380"/>
            <a:ext cx="8543925" cy="4786549"/>
          </a:xfrm>
        </p:spPr>
        <p:txBody>
          <a:bodyPr>
            <a:noAutofit/>
          </a:bodyPr>
          <a:lstStyle>
            <a:lvl1pPr marL="177800" indent="-177800">
              <a:buFont typeface="Wingdings" panose="05000000000000000000" pitchFamily="2" charset="2"/>
              <a:buChar char="ü"/>
              <a:defRPr sz="1200">
                <a:solidFill>
                  <a:srgbClr val="6699FF"/>
                </a:solidFill>
              </a:defRPr>
            </a:lvl1pPr>
            <a:lvl2pPr marL="358775" indent="-180975">
              <a:buFont typeface="Wingdings" panose="05000000000000000000" pitchFamily="2" charset="2"/>
              <a:buChar char="§"/>
              <a:defRPr sz="1000"/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/>
            </a:lvl3pPr>
            <a:lvl4pPr marL="717550" indent="-179388">
              <a:defRPr sz="900"/>
            </a:lvl4pPr>
            <a:lvl5pPr marL="898525" indent="-180975">
              <a:tabLst>
                <a:tab pos="898525" algn="l"/>
              </a:tabLst>
              <a:defRPr sz="9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0" y="54927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6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AN IMAGE IS WORTH 16X16 WORDS:</a:t>
            </a:r>
            <a:br>
              <a:rPr lang="en-US" altLang="ko-KR" sz="2800" dirty="0"/>
            </a:br>
            <a:r>
              <a:rPr lang="en-US" altLang="ko-KR" sz="2800" dirty="0"/>
              <a:t>TRANSFORMERS FOR IMAGE RECOGNITION AT SCALE</a:t>
            </a:r>
            <a:endParaRPr lang="ko-KR" altLang="en-US" sz="28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AB10134-6688-96B2-EC6B-427075ABA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597C-DD32-011A-7E61-E05058B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8957-B984-42FF-B084-5D543B1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Vision Transformer (VIT)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68448A-F41D-952B-40A8-107802C9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5" y="756000"/>
            <a:ext cx="4861950" cy="1549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E6859D-8455-454A-CB35-62B1B4553514}"/>
              </a:ext>
            </a:extLst>
          </p:cNvPr>
          <p:cNvSpPr txBox="1"/>
          <p:nvPr/>
        </p:nvSpPr>
        <p:spPr>
          <a:xfrm>
            <a:off x="122660" y="4711871"/>
            <a:ext cx="801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H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FAF8F-7EE2-37B4-C6B1-8B132466040B}"/>
              </a:ext>
            </a:extLst>
          </p:cNvPr>
          <p:cNvSpPr txBox="1"/>
          <p:nvPr/>
        </p:nvSpPr>
        <p:spPr>
          <a:xfrm>
            <a:off x="1336658" y="5948112"/>
            <a:ext cx="1138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W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2789E-228A-0144-8243-F3240A2BE222}"/>
              </a:ext>
            </a:extLst>
          </p:cNvPr>
          <p:cNvSpPr txBox="1"/>
          <p:nvPr/>
        </p:nvSpPr>
        <p:spPr>
          <a:xfrm>
            <a:off x="2810148" y="5626177"/>
            <a:ext cx="689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32F88A-12E8-919D-E442-7BA409D1D633}"/>
              </a:ext>
            </a:extLst>
          </p:cNvPr>
          <p:cNvSpPr/>
          <p:nvPr/>
        </p:nvSpPr>
        <p:spPr>
          <a:xfrm>
            <a:off x="933799" y="3332044"/>
            <a:ext cx="2096588" cy="1958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C8F521-F7BB-D762-2B12-910552FEF946}"/>
              </a:ext>
            </a:extLst>
          </p:cNvPr>
          <p:cNvSpPr/>
          <p:nvPr/>
        </p:nvSpPr>
        <p:spPr>
          <a:xfrm>
            <a:off x="640387" y="3573000"/>
            <a:ext cx="2096588" cy="1958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E9E969-6AE8-CC32-D4D5-85A87141B0BD}"/>
              </a:ext>
            </a:extLst>
          </p:cNvPr>
          <p:cNvSpPr/>
          <p:nvPr/>
        </p:nvSpPr>
        <p:spPr>
          <a:xfrm>
            <a:off x="328439" y="3809351"/>
            <a:ext cx="2096588" cy="1958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FE4B03-85D5-0697-6AE8-53C75107F43C}"/>
              </a:ext>
            </a:extLst>
          </p:cNvPr>
          <p:cNvCxnSpPr/>
          <p:nvPr/>
        </p:nvCxnSpPr>
        <p:spPr>
          <a:xfrm>
            <a:off x="3237470" y="3744097"/>
            <a:ext cx="902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009083-7EEB-4F2C-A0EB-2FFC66EA6A91}"/>
              </a:ext>
            </a:extLst>
          </p:cNvPr>
          <p:cNvSpPr txBox="1"/>
          <p:nvPr/>
        </p:nvSpPr>
        <p:spPr>
          <a:xfrm>
            <a:off x="3563957" y="3539304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Patch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1B8E75-3174-46F6-63B5-24C7BA693E6C}"/>
              </a:ext>
            </a:extLst>
          </p:cNvPr>
          <p:cNvSpPr/>
          <p:nvPr/>
        </p:nvSpPr>
        <p:spPr>
          <a:xfrm>
            <a:off x="3508492" y="4198672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6B1586-DF76-83D1-1E39-4530DB377667}"/>
              </a:ext>
            </a:extLst>
          </p:cNvPr>
          <p:cNvSpPr txBox="1"/>
          <p:nvPr/>
        </p:nvSpPr>
        <p:spPr>
          <a:xfrm>
            <a:off x="3323799" y="4301728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68BCD-EC0F-60FD-CE7A-BDD2797A0FBD}"/>
              </a:ext>
            </a:extLst>
          </p:cNvPr>
          <p:cNvSpPr txBox="1"/>
          <p:nvPr/>
        </p:nvSpPr>
        <p:spPr>
          <a:xfrm>
            <a:off x="3655630" y="4655110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47566D-02D8-144A-78B3-B103C5B1F134}"/>
              </a:ext>
            </a:extLst>
          </p:cNvPr>
          <p:cNvSpPr/>
          <p:nvPr/>
        </p:nvSpPr>
        <p:spPr>
          <a:xfrm>
            <a:off x="4389274" y="3573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8DBCBE-0207-65F9-F6FF-23964FC0AE96}"/>
              </a:ext>
            </a:extLst>
          </p:cNvPr>
          <p:cNvSpPr/>
          <p:nvPr/>
        </p:nvSpPr>
        <p:spPr>
          <a:xfrm>
            <a:off x="4796728" y="3573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DDF6BF-4C64-D157-5B99-5AB476D9BBB6}"/>
              </a:ext>
            </a:extLst>
          </p:cNvPr>
          <p:cNvSpPr/>
          <p:nvPr/>
        </p:nvSpPr>
        <p:spPr>
          <a:xfrm>
            <a:off x="5206971" y="3573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3C4C93-351D-58DD-D6CA-FED3266FDDCB}"/>
              </a:ext>
            </a:extLst>
          </p:cNvPr>
          <p:cNvSpPr/>
          <p:nvPr/>
        </p:nvSpPr>
        <p:spPr>
          <a:xfrm>
            <a:off x="4389274" y="5110973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C85404-716E-DD39-A51E-8ADADA5A8BAC}"/>
              </a:ext>
            </a:extLst>
          </p:cNvPr>
          <p:cNvSpPr/>
          <p:nvPr/>
        </p:nvSpPr>
        <p:spPr>
          <a:xfrm>
            <a:off x="4796728" y="5110973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07EAF4B-E1BC-4B65-31B1-F63D047A21A6}"/>
              </a:ext>
            </a:extLst>
          </p:cNvPr>
          <p:cNvSpPr/>
          <p:nvPr/>
        </p:nvSpPr>
        <p:spPr>
          <a:xfrm>
            <a:off x="5206971" y="5110973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1D7B16-5B78-93AD-F4ED-AC2B70BA9221}"/>
              </a:ext>
            </a:extLst>
          </p:cNvPr>
          <p:cNvSpPr/>
          <p:nvPr/>
        </p:nvSpPr>
        <p:spPr>
          <a:xfrm>
            <a:off x="5928161" y="3573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99E47-DB70-8452-7269-F05CF5A29C09}"/>
              </a:ext>
            </a:extLst>
          </p:cNvPr>
          <p:cNvSpPr txBox="1"/>
          <p:nvPr/>
        </p:nvSpPr>
        <p:spPr>
          <a:xfrm>
            <a:off x="5714704" y="3694251"/>
            <a:ext cx="881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C49B33-95B5-15D0-420E-AC20DF60494E}"/>
              </a:ext>
            </a:extLst>
          </p:cNvPr>
          <p:cNvSpPr txBox="1"/>
          <p:nvPr/>
        </p:nvSpPr>
        <p:spPr>
          <a:xfrm>
            <a:off x="5711134" y="5214029"/>
            <a:ext cx="881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023FF4-A6D0-C15D-3669-AE73B39C95C6}"/>
              </a:ext>
            </a:extLst>
          </p:cNvPr>
          <p:cNvSpPr txBox="1"/>
          <p:nvPr/>
        </p:nvSpPr>
        <p:spPr>
          <a:xfrm>
            <a:off x="4606285" y="4736124"/>
            <a:ext cx="88166" cy="153888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E301DB-C638-C152-2A1D-E2E9F069A94E}"/>
              </a:ext>
            </a:extLst>
          </p:cNvPr>
          <p:cNvSpPr txBox="1"/>
          <p:nvPr/>
        </p:nvSpPr>
        <p:spPr>
          <a:xfrm>
            <a:off x="6108161" y="4736124"/>
            <a:ext cx="88166" cy="153888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A5C5675-20A8-2D0C-07BD-836F9F64B1E5}"/>
              </a:ext>
            </a:extLst>
          </p:cNvPr>
          <p:cNvSpPr/>
          <p:nvPr/>
        </p:nvSpPr>
        <p:spPr>
          <a:xfrm>
            <a:off x="5928161" y="5110973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66E8703-D583-8A79-E47B-DCE2B8CD44EC}"/>
                  </a:ext>
                </a:extLst>
              </p:cNvPr>
              <p:cNvSpPr txBox="1"/>
              <p:nvPr/>
            </p:nvSpPr>
            <p:spPr>
              <a:xfrm>
                <a:off x="5123866" y="4424131"/>
                <a:ext cx="111953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66E8703-D583-8A79-E47B-DCE2B8CD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866" y="4424131"/>
                <a:ext cx="1119537" cy="296556"/>
              </a:xfrm>
              <a:prstGeom prst="rect">
                <a:avLst/>
              </a:prstGeom>
              <a:blipFill>
                <a:blip r:embed="rId3"/>
                <a:stretch>
                  <a:fillRect l="-1093" t="-2083" r="-54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2A0BD9-D2C6-26BA-A577-E602D1981816}"/>
                  </a:ext>
                </a:extLst>
              </p:cNvPr>
              <p:cNvSpPr txBox="1"/>
              <p:nvPr/>
            </p:nvSpPr>
            <p:spPr>
              <a:xfrm>
                <a:off x="1091078" y="6325602"/>
                <a:ext cx="694806" cy="154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2A0BD9-D2C6-26BA-A577-E602D198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8" y="6325602"/>
                <a:ext cx="694806" cy="154338"/>
              </a:xfrm>
              <a:prstGeom prst="rect">
                <a:avLst/>
              </a:prstGeom>
              <a:blipFill>
                <a:blip r:embed="rId4"/>
                <a:stretch>
                  <a:fillRect l="-877" t="-4000" r="-1754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962E99-AD56-8615-C142-3E170C72F11B}"/>
                  </a:ext>
                </a:extLst>
              </p:cNvPr>
              <p:cNvSpPr txBox="1"/>
              <p:nvPr/>
            </p:nvSpPr>
            <p:spPr>
              <a:xfrm>
                <a:off x="4953000" y="6325602"/>
                <a:ext cx="818429" cy="190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962E99-AD56-8615-C142-3E170C72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325602"/>
                <a:ext cx="818429" cy="190373"/>
              </a:xfrm>
              <a:prstGeom prst="rect">
                <a:avLst/>
              </a:prstGeom>
              <a:blipFill>
                <a:blip r:embed="rId5"/>
                <a:stretch>
                  <a:fillRect l="-746" r="-3731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65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597C-DD32-011A-7E61-E05058B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8957-B984-42FF-B084-5D543B1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Vision Transformer (VIT)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FE4B03-85D5-0697-6AE8-53C75107F43C}"/>
              </a:ext>
            </a:extLst>
          </p:cNvPr>
          <p:cNvCxnSpPr>
            <a:cxnSpLocks/>
          </p:cNvCxnSpPr>
          <p:nvPr/>
        </p:nvCxnSpPr>
        <p:spPr>
          <a:xfrm>
            <a:off x="1850630" y="4024195"/>
            <a:ext cx="1631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009083-7EEB-4F2C-A0EB-2FFC66EA6A91}"/>
              </a:ext>
            </a:extLst>
          </p:cNvPr>
          <p:cNvSpPr txBox="1"/>
          <p:nvPr/>
        </p:nvSpPr>
        <p:spPr>
          <a:xfrm>
            <a:off x="2177117" y="3819402"/>
            <a:ext cx="8832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Linear Projection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1B8E75-3174-46F6-63B5-24C7BA693E6C}"/>
              </a:ext>
            </a:extLst>
          </p:cNvPr>
          <p:cNvSpPr/>
          <p:nvPr/>
        </p:nvSpPr>
        <p:spPr>
          <a:xfrm>
            <a:off x="1275771" y="3870234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6B1586-DF76-83D1-1E39-4530DB377667}"/>
              </a:ext>
            </a:extLst>
          </p:cNvPr>
          <p:cNvSpPr txBox="1"/>
          <p:nvPr/>
        </p:nvSpPr>
        <p:spPr>
          <a:xfrm>
            <a:off x="1091078" y="3973290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68BCD-EC0F-60FD-CE7A-BDD2797A0FBD}"/>
              </a:ext>
            </a:extLst>
          </p:cNvPr>
          <p:cNvSpPr txBox="1"/>
          <p:nvPr/>
        </p:nvSpPr>
        <p:spPr>
          <a:xfrm>
            <a:off x="1422909" y="4326672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962E99-AD56-8615-C142-3E170C72F11B}"/>
                  </a:ext>
                </a:extLst>
              </p:cNvPr>
              <p:cNvSpPr txBox="1"/>
              <p:nvPr/>
            </p:nvSpPr>
            <p:spPr>
              <a:xfrm>
                <a:off x="1187973" y="5138187"/>
                <a:ext cx="556178" cy="1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⋯  </m:t>
                      </m:r>
                      <m:sSubSup>
                        <m:sSub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962E99-AD56-8615-C142-3E170C72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73" y="5138187"/>
                <a:ext cx="556178" cy="168892"/>
              </a:xfrm>
              <a:prstGeom prst="rect">
                <a:avLst/>
              </a:prstGeom>
              <a:blipFill>
                <a:blip r:embed="rId2"/>
                <a:stretch>
                  <a:fillRect l="-3297" t="-3571" r="-109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FA89DD-86FD-781B-ABBA-4986F81E2375}"/>
              </a:ext>
            </a:extLst>
          </p:cNvPr>
          <p:cNvSpPr txBox="1"/>
          <p:nvPr/>
        </p:nvSpPr>
        <p:spPr>
          <a:xfrm>
            <a:off x="3697199" y="3954784"/>
            <a:ext cx="12054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Constant Latent Vector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7ACD-E2E2-3619-BFF5-9DC0DF439AE0}"/>
              </a:ext>
            </a:extLst>
          </p:cNvPr>
          <p:cNvSpPr txBox="1"/>
          <p:nvPr/>
        </p:nvSpPr>
        <p:spPr>
          <a:xfrm>
            <a:off x="3816625" y="4306495"/>
            <a:ext cx="9666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[0.2 0.3 0.4 … 0. 1]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91965F-0ABC-CE29-1B12-A73CAC39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60" y="1716900"/>
            <a:ext cx="4472940" cy="2351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62677-66DF-27F5-B6D1-C2D04128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55" y="964347"/>
            <a:ext cx="8336280" cy="735884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E9C89CF7-E712-56C3-0DC3-90DC6C2E106C}"/>
              </a:ext>
            </a:extLst>
          </p:cNvPr>
          <p:cNvSpPr/>
          <p:nvPr/>
        </p:nvSpPr>
        <p:spPr>
          <a:xfrm rot="16200000">
            <a:off x="4222987" y="4074198"/>
            <a:ext cx="153888" cy="966611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AB92A-EF5B-C990-EC2B-3E14476214AB}"/>
              </a:ext>
            </a:extLst>
          </p:cNvPr>
          <p:cNvSpPr txBox="1"/>
          <p:nvPr/>
        </p:nvSpPr>
        <p:spPr>
          <a:xfrm>
            <a:off x="3974519" y="4705844"/>
            <a:ext cx="6508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D dimension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975E42-3B0E-0D50-0464-9711E365AB47}"/>
                  </a:ext>
                </a:extLst>
              </p:cNvPr>
              <p:cNvSpPr txBox="1"/>
              <p:nvPr/>
            </p:nvSpPr>
            <p:spPr>
              <a:xfrm>
                <a:off x="3761302" y="5138187"/>
                <a:ext cx="1004570" cy="1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;⋯;</m:t>
                      </m:r>
                      <m:sSubSup>
                        <m:sSub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ko-K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975E42-3B0E-0D50-0464-9711E365A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02" y="5138187"/>
                <a:ext cx="1004570" cy="168892"/>
              </a:xfrm>
              <a:prstGeom prst="rect">
                <a:avLst/>
              </a:prstGeom>
              <a:blipFill>
                <a:blip r:embed="rId5"/>
                <a:stretch>
                  <a:fillRect l="-1212" t="-3571" r="-242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9552177C-A51A-8575-541A-7BB185D37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060" y="4383439"/>
            <a:ext cx="4246577" cy="873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B284FD-F64E-2299-3EAD-8256D280684D}"/>
              </a:ext>
            </a:extLst>
          </p:cNvPr>
          <p:cNvSpPr txBox="1"/>
          <p:nvPr/>
        </p:nvSpPr>
        <p:spPr>
          <a:xfrm>
            <a:off x="6650229" y="3800896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9A482A-2C65-178E-385D-CA777A97D317}"/>
              </a:ext>
            </a:extLst>
          </p:cNvPr>
          <p:cNvCxnSpPr>
            <a:cxnSpLocks/>
          </p:cNvCxnSpPr>
          <p:nvPr/>
        </p:nvCxnSpPr>
        <p:spPr>
          <a:xfrm flipV="1">
            <a:off x="4765872" y="3208020"/>
            <a:ext cx="1939728" cy="191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C353C87-DDF4-1335-A323-5D548AD997C5}"/>
              </a:ext>
            </a:extLst>
          </p:cNvPr>
          <p:cNvCxnSpPr>
            <a:cxnSpLocks/>
          </p:cNvCxnSpPr>
          <p:nvPr/>
        </p:nvCxnSpPr>
        <p:spPr>
          <a:xfrm flipH="1" flipV="1">
            <a:off x="6137778" y="3208020"/>
            <a:ext cx="1303458" cy="1386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B7344FB-E985-CA43-0037-AF46957A9B1E}"/>
              </a:ext>
            </a:extLst>
          </p:cNvPr>
          <p:cNvCxnSpPr>
            <a:cxnSpLocks/>
          </p:cNvCxnSpPr>
          <p:nvPr/>
        </p:nvCxnSpPr>
        <p:spPr>
          <a:xfrm flipV="1">
            <a:off x="5844540" y="3870234"/>
            <a:ext cx="3139440" cy="75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4407F1-D055-8A0E-0F78-C321CF5C0C35}"/>
              </a:ext>
            </a:extLst>
          </p:cNvPr>
          <p:cNvCxnSpPr>
            <a:cxnSpLocks/>
          </p:cNvCxnSpPr>
          <p:nvPr/>
        </p:nvCxnSpPr>
        <p:spPr>
          <a:xfrm flipV="1">
            <a:off x="8046720" y="2198410"/>
            <a:ext cx="937260" cy="2584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E2C8B0-FE73-EDBB-7012-3135A3530E7D}"/>
              </a:ext>
            </a:extLst>
          </p:cNvPr>
          <p:cNvCxnSpPr>
            <a:cxnSpLocks/>
          </p:cNvCxnSpPr>
          <p:nvPr/>
        </p:nvCxnSpPr>
        <p:spPr>
          <a:xfrm flipV="1">
            <a:off x="6406740" y="3555497"/>
            <a:ext cx="2653440" cy="122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4B5709F-AAA8-CCFB-A70C-3D941AE27104}"/>
              </a:ext>
            </a:extLst>
          </p:cNvPr>
          <p:cNvCxnSpPr>
            <a:cxnSpLocks/>
          </p:cNvCxnSpPr>
          <p:nvPr/>
        </p:nvCxnSpPr>
        <p:spPr>
          <a:xfrm flipV="1">
            <a:off x="6070176" y="3225969"/>
            <a:ext cx="2932014" cy="157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98523D-F761-0E7C-DDA0-1E298336AEF0}"/>
              </a:ext>
            </a:extLst>
          </p:cNvPr>
          <p:cNvCxnSpPr>
            <a:cxnSpLocks/>
          </p:cNvCxnSpPr>
          <p:nvPr/>
        </p:nvCxnSpPr>
        <p:spPr>
          <a:xfrm flipV="1">
            <a:off x="6895489" y="3555497"/>
            <a:ext cx="2793209" cy="1203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A8B877A-F112-3359-906F-267D49977D22}"/>
              </a:ext>
            </a:extLst>
          </p:cNvPr>
          <p:cNvSpPr txBox="1"/>
          <p:nvPr/>
        </p:nvSpPr>
        <p:spPr>
          <a:xfrm>
            <a:off x="6979918" y="4859732"/>
            <a:ext cx="8383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Skip Connection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86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597C-DD32-011A-7E61-E05058B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8957-B984-42FF-B084-5D543B1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Vision Transformer (VIT)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EB9BA-1E69-CDA1-1824-2DDFBC08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30" y="543420"/>
            <a:ext cx="4472940" cy="235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487C-C7E7-E8D8-57C9-4FE29DD054C6}"/>
              </a:ext>
            </a:extLst>
          </p:cNvPr>
          <p:cNvSpPr txBox="1"/>
          <p:nvPr/>
        </p:nvSpPr>
        <p:spPr>
          <a:xfrm>
            <a:off x="1060852" y="1387177"/>
            <a:ext cx="16318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/>
              <a:t>mlp_head_units</a:t>
            </a:r>
            <a:r>
              <a:rPr lang="en-US" altLang="ko-KR" sz="1000" dirty="0"/>
              <a:t> = [2048, 1024]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513A64-B26C-A949-9B3D-2880022B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30" y="3238500"/>
            <a:ext cx="4352172" cy="11450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1092AB-6B8F-F3F6-3D43-9C806343F3EA}"/>
              </a:ext>
            </a:extLst>
          </p:cNvPr>
          <p:cNvSpPr/>
          <p:nvPr/>
        </p:nvSpPr>
        <p:spPr>
          <a:xfrm>
            <a:off x="723900" y="2733040"/>
            <a:ext cx="20574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6E00D-F730-1F26-3F45-90D4C8074E8F}"/>
              </a:ext>
            </a:extLst>
          </p:cNvPr>
          <p:cNvSpPr/>
          <p:nvPr/>
        </p:nvSpPr>
        <p:spPr>
          <a:xfrm>
            <a:off x="1902460" y="2044700"/>
            <a:ext cx="205740" cy="3662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89779-6BBE-CB4A-14A6-30A3D920330D}"/>
              </a:ext>
            </a:extLst>
          </p:cNvPr>
          <p:cNvSpPr/>
          <p:nvPr/>
        </p:nvSpPr>
        <p:spPr>
          <a:xfrm>
            <a:off x="3081020" y="2733040"/>
            <a:ext cx="20574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A8913-2775-C0B3-158F-A54BE190FC38}"/>
              </a:ext>
            </a:extLst>
          </p:cNvPr>
          <p:cNvSpPr txBox="1"/>
          <p:nvPr/>
        </p:nvSpPr>
        <p:spPr>
          <a:xfrm>
            <a:off x="787496" y="5146377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C78CD-9097-94C6-177B-E1546D8CC45B}"/>
              </a:ext>
            </a:extLst>
          </p:cNvPr>
          <p:cNvSpPr txBox="1"/>
          <p:nvPr/>
        </p:nvSpPr>
        <p:spPr>
          <a:xfrm>
            <a:off x="1873883" y="5893137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2048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2927D-81E2-01FA-731C-28B549DFAD2C}"/>
              </a:ext>
            </a:extLst>
          </p:cNvPr>
          <p:cNvSpPr txBox="1"/>
          <p:nvPr/>
        </p:nvSpPr>
        <p:spPr>
          <a:xfrm>
            <a:off x="3052444" y="5146377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1024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49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597C-DD32-011A-7E61-E05058B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8957-B984-42FF-B084-5D543B1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Vision Transformer (VIT)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EB9BA-1E69-CDA1-1824-2DDFBC08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0" y="829191"/>
            <a:ext cx="4472940" cy="2351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513A64-B26C-A949-9B3D-2880022B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08" y="3345180"/>
            <a:ext cx="4352172" cy="1145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5270E-8C77-3EF2-2B35-2FC80A2A64CD}"/>
              </a:ext>
            </a:extLst>
          </p:cNvPr>
          <p:cNvSpPr txBox="1"/>
          <p:nvPr/>
        </p:nvSpPr>
        <p:spPr>
          <a:xfrm>
            <a:off x="3888000" y="4578103"/>
            <a:ext cx="131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D1C09-03B5-6EC1-3F6B-AC2DBB35BB45}"/>
              </a:ext>
            </a:extLst>
          </p:cNvPr>
          <p:cNvSpPr txBox="1"/>
          <p:nvPr/>
        </p:nvSpPr>
        <p:spPr>
          <a:xfrm>
            <a:off x="4693364" y="4578103"/>
            <a:ext cx="131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64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B2EB-D2CF-88E5-ADF0-254AF4F29D83}"/>
              </a:ext>
            </a:extLst>
          </p:cNvPr>
          <p:cNvSpPr txBox="1"/>
          <p:nvPr/>
        </p:nvSpPr>
        <p:spPr>
          <a:xfrm>
            <a:off x="5503941" y="4578103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1024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2123E-64ED-7C48-56D9-717550DA36BD}"/>
              </a:ext>
            </a:extLst>
          </p:cNvPr>
          <p:cNvSpPr txBox="1"/>
          <p:nvPr/>
        </p:nvSpPr>
        <p:spPr>
          <a:xfrm>
            <a:off x="6281656" y="4578103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6F6981-4956-FD83-28D8-5BF7C48715C1}"/>
              </a:ext>
            </a:extLst>
          </p:cNvPr>
          <p:cNvSpPr/>
          <p:nvPr/>
        </p:nvSpPr>
        <p:spPr>
          <a:xfrm>
            <a:off x="3499426" y="5294966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C9605-3169-BE2E-B402-F5A6EC4B3AA1}"/>
              </a:ext>
            </a:extLst>
          </p:cNvPr>
          <p:cNvSpPr txBox="1"/>
          <p:nvPr/>
        </p:nvSpPr>
        <p:spPr>
          <a:xfrm>
            <a:off x="3314733" y="5398022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E27AE-6A0C-71E9-EF5F-43168EB0CB63}"/>
              </a:ext>
            </a:extLst>
          </p:cNvPr>
          <p:cNvSpPr txBox="1"/>
          <p:nvPr/>
        </p:nvSpPr>
        <p:spPr>
          <a:xfrm>
            <a:off x="3646564" y="5751404"/>
            <a:ext cx="657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1AD32-A1C7-DF66-0BB8-EFE4FE878137}"/>
              </a:ext>
            </a:extLst>
          </p:cNvPr>
          <p:cNvSpPr txBox="1"/>
          <p:nvPr/>
        </p:nvSpPr>
        <p:spPr>
          <a:xfrm>
            <a:off x="4079802" y="5398022"/>
            <a:ext cx="2612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P=32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F1E7B-5C76-75D9-7494-06036853D5A9}"/>
              </a:ext>
            </a:extLst>
          </p:cNvPr>
          <p:cNvSpPr txBox="1"/>
          <p:nvPr/>
        </p:nvSpPr>
        <p:spPr>
          <a:xfrm>
            <a:off x="5072113" y="5474966"/>
            <a:ext cx="801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H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93650-9DB9-0339-B692-F1A372E738A2}"/>
              </a:ext>
            </a:extLst>
          </p:cNvPr>
          <p:cNvSpPr txBox="1"/>
          <p:nvPr/>
        </p:nvSpPr>
        <p:spPr>
          <a:xfrm>
            <a:off x="5849066" y="6236112"/>
            <a:ext cx="1138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W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2BEE2-387F-3F17-2EEC-8FB5CB0455E0}"/>
              </a:ext>
            </a:extLst>
          </p:cNvPr>
          <p:cNvSpPr/>
          <p:nvPr/>
        </p:nvSpPr>
        <p:spPr>
          <a:xfrm>
            <a:off x="5244870" y="4934214"/>
            <a:ext cx="1322206" cy="1235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B7B54-D710-0099-A68F-64317505D40F}"/>
              </a:ext>
            </a:extLst>
          </p:cNvPr>
          <p:cNvSpPr txBox="1"/>
          <p:nvPr/>
        </p:nvSpPr>
        <p:spPr>
          <a:xfrm>
            <a:off x="6664607" y="5597516"/>
            <a:ext cx="5193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H=W=224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B988F-4816-E6F1-C4D4-0E269A2A5D50}"/>
              </a:ext>
            </a:extLst>
          </p:cNvPr>
          <p:cNvSpPr txBox="1"/>
          <p:nvPr/>
        </p:nvSpPr>
        <p:spPr>
          <a:xfrm>
            <a:off x="7228313" y="4934214"/>
            <a:ext cx="106118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Dataset = CIFAR-100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38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597C-DD32-011A-7E61-E05058B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98957-B984-42FF-B084-5D543B1C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Vision Transformer (VIT)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EB9BA-1E69-CDA1-1824-2DDFBC08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30" y="543420"/>
            <a:ext cx="4472940" cy="235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487C-C7E7-E8D8-57C9-4FE29DD054C6}"/>
              </a:ext>
            </a:extLst>
          </p:cNvPr>
          <p:cNvSpPr txBox="1"/>
          <p:nvPr/>
        </p:nvSpPr>
        <p:spPr>
          <a:xfrm>
            <a:off x="1060852" y="1387177"/>
            <a:ext cx="16318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/>
              <a:t>mlp_head_units</a:t>
            </a:r>
            <a:r>
              <a:rPr lang="en-US" altLang="ko-KR" sz="1000" dirty="0"/>
              <a:t> = [2048, 1024]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513A64-B26C-A949-9B3D-2880022B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30" y="3238500"/>
            <a:ext cx="4352172" cy="11450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1092AB-6B8F-F3F6-3D43-9C806343F3EA}"/>
              </a:ext>
            </a:extLst>
          </p:cNvPr>
          <p:cNvSpPr/>
          <p:nvPr/>
        </p:nvSpPr>
        <p:spPr>
          <a:xfrm>
            <a:off x="723900" y="2733040"/>
            <a:ext cx="205740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6E00D-F730-1F26-3F45-90D4C8074E8F}"/>
              </a:ext>
            </a:extLst>
          </p:cNvPr>
          <p:cNvSpPr/>
          <p:nvPr/>
        </p:nvSpPr>
        <p:spPr>
          <a:xfrm>
            <a:off x="1902460" y="2044700"/>
            <a:ext cx="205740" cy="3662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89779-6BBE-CB4A-14A6-30A3D920330D}"/>
              </a:ext>
            </a:extLst>
          </p:cNvPr>
          <p:cNvSpPr/>
          <p:nvPr/>
        </p:nvSpPr>
        <p:spPr>
          <a:xfrm>
            <a:off x="3081020" y="2733040"/>
            <a:ext cx="205740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A8913-2775-C0B3-158F-A54BE190FC38}"/>
              </a:ext>
            </a:extLst>
          </p:cNvPr>
          <p:cNvSpPr txBox="1"/>
          <p:nvPr/>
        </p:nvSpPr>
        <p:spPr>
          <a:xfrm>
            <a:off x="787496" y="5146377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C78CD-9097-94C6-177B-E1546D8CC45B}"/>
              </a:ext>
            </a:extLst>
          </p:cNvPr>
          <p:cNvSpPr txBox="1"/>
          <p:nvPr/>
        </p:nvSpPr>
        <p:spPr>
          <a:xfrm>
            <a:off x="1873883" y="5893137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2048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2927D-81E2-01FA-731C-28B549DFAD2C}"/>
              </a:ext>
            </a:extLst>
          </p:cNvPr>
          <p:cNvSpPr txBox="1"/>
          <p:nvPr/>
        </p:nvSpPr>
        <p:spPr>
          <a:xfrm>
            <a:off x="3052444" y="5146377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1024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69F244-F2B4-F387-DB9D-17E13EFF8FCE}"/>
              </a:ext>
            </a:extLst>
          </p:cNvPr>
          <p:cNvSpPr/>
          <p:nvPr/>
        </p:nvSpPr>
        <p:spPr>
          <a:xfrm>
            <a:off x="3970100" y="3238500"/>
            <a:ext cx="205740" cy="1275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F1964-0995-D3F1-0EBF-A12DAE2BF8D4}"/>
              </a:ext>
            </a:extLst>
          </p:cNvPr>
          <p:cNvSpPr txBox="1"/>
          <p:nvPr/>
        </p:nvSpPr>
        <p:spPr>
          <a:xfrm>
            <a:off x="3974385" y="4643457"/>
            <a:ext cx="1971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100</a:t>
            </a:r>
            <a:endParaRPr lang="ko-KR" altLang="en-US" sz="1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8E2BA89-3BCF-2623-A992-D1D3A35B3C77}"/>
              </a:ext>
            </a:extLst>
          </p:cNvPr>
          <p:cNvSpPr/>
          <p:nvPr/>
        </p:nvSpPr>
        <p:spPr>
          <a:xfrm>
            <a:off x="4476698" y="3792711"/>
            <a:ext cx="617323" cy="305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C15C6-9835-83D1-9448-150664699270}"/>
              </a:ext>
            </a:extLst>
          </p:cNvPr>
          <p:cNvSpPr txBox="1"/>
          <p:nvPr/>
        </p:nvSpPr>
        <p:spPr>
          <a:xfrm>
            <a:off x="4543866" y="4229694"/>
            <a:ext cx="4183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/>
              <a:t>softmax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71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443</TotalTime>
  <Words>167</Words>
  <Application>Microsoft Office PowerPoint</Application>
  <PresentationFormat>A4 용지(210x297mm)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1_Office 테마</vt:lpstr>
      <vt:lpstr>AN IMAGE IS WORTH 16X16 WORDS: TRANSFORMERS FOR IMAGE RECOGNITION AT SCALE</vt:lpstr>
      <vt:lpstr>3. Method</vt:lpstr>
      <vt:lpstr>3. Method</vt:lpstr>
      <vt:lpstr>3. Method</vt:lpstr>
      <vt:lpstr>3. Method</vt:lpstr>
      <vt:lpstr>3.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15</cp:revision>
  <dcterms:created xsi:type="dcterms:W3CDTF">2023-08-09T11:41:32Z</dcterms:created>
  <dcterms:modified xsi:type="dcterms:W3CDTF">2024-04-01T15:13:24Z</dcterms:modified>
</cp:coreProperties>
</file>