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0" r:id="rId9"/>
    <p:sldId id="263" r:id="rId10"/>
    <p:sldId id="265" r:id="rId11"/>
    <p:sldId id="266" r:id="rId12"/>
    <p:sldId id="269" r:id="rId13"/>
    <p:sldId id="268" r:id="rId14"/>
    <p:sldId id="267" r:id="rId15"/>
    <p:sldId id="270" r:id="rId16"/>
    <p:sldId id="272" r:id="rId17"/>
    <p:sldId id="273" r:id="rId18"/>
    <p:sldId id="274" r:id="rId19"/>
    <p:sldId id="276" r:id="rId20"/>
    <p:sldId id="277" r:id="rId21"/>
    <p:sldId id="282" r:id="rId22"/>
    <p:sldId id="284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6861DD-E68F-442A-85B5-D7EE6B2BAE8E}" v="1909" dt="2025-04-24T12:58:03.825"/>
    <p1510:client id="{694EE21D-534E-4CAB-AE06-5D1E6E128232}" v="2043" dt="2025-04-24T08:22:00.669"/>
    <p1510:client id="{82DA196A-3C68-4113-BDED-EFF83E53F41C}" v="6652" dt="2025-04-24T12:13:58.340"/>
    <p1510:client id="{DE827D3D-6CCB-608F-C1EF-C853E487FC83}" v="1661" dt="2025-04-23T14:31:49.383"/>
    <p1510:client id="{DED76361-57CA-A568-34CD-5E954D9B8202}" v="1573" dt="2025-04-25T04:24:34.341"/>
    <p1510:client id="{F6BEC10A-EA16-4D71-BBC5-96E79AE86802}" v="956" dt="2025-04-24T13:32:46.1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4T09:58:16.4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24831 3454 16383 0 0,'0'6'0'0'0,"-6"2"0"0"0,-2 5 0 0 0,-6 1 0 0 0,-6-2 0 0 0,-6-3 0 0 0,-4-3 0 0 0,-4-3 0 0 0,-1-1 0 0 0,-1-2 0 0 0,-1 0 0 0 0,7 5 0 0 0,2 2 0 0 0,-1 1 0 0 0,0-3 0 0 0,-2-1 0 0 0,-2-1 0 0 0,-1-2 0 0 0,-1 0 0 0 0,0-1 0 0 0,0 0 0 0 0,-1-1 0 0 0,1 1 0 0 0,-1 0 0 0 0,1 0 0 0 0,-1-1 0 0 0,1 1 0 0 0,-1 0 0 0 0,1 0 0 0 0,0 0 0 0 0,0 0 0 0 0,-1 0 0 0 0,1 0 0 0 0,0 0 0 0 0,0 0 0 0 0,-1 0 0 0 0,1 0 0 0 0,0 0 0 0 0,-1 0 0 0 0,1 0 0 0 0,0 0 0 0 0,0 0 0 0 0,5 6 0 0 0,3 2 0 0 0,-1 0 0 0 0,-1-2 0 0 0,-2-1 0 0 0,-1-3 0 0 0,-2 0 0 0 0,-1-2 0 0 0,0 0 0 0 0,-1 0 0 0 0,1 0 0 0 0,-1-1 0 0 0,1 1 0 0 0,-1 0 0 0 0,1 0 0 0 0,-1 0 0 0 0,1 0 0 0 0,0 0 0 0 0,0 0 0 0 0,-1 0 0 0 0,1 0 0 0 0,0 0 0 0 0,0 0 0 0 0,-1 0 0 0 0,1 0 0 0 0,0 0 0 0 0,-1 0 0 0 0,1 0 0 0 0,6 6 0 0 0,2 2 0 0 0,-1-1 0 0 0,-1-1 0 0 0,-2-1 0 0 0,-2-2 0 0 0,-1-2 0 0 0,0 0 0 0 0,-2-1 0 0 0,1-1 0 0 0,-1 1 0 0 0,1 0 0 0 0,-1-1 0 0 0,1 1 0 0 0,-1 0 0 0 0,1 0 0 0 0,0 0 0 0 0,-1 0 0 0 0,1 0 0 0 0,0 0 0 0 0,0 0 0 0 0,-1 0 0 0 0,1 0 0 0 0,0 0 0 0 0,-1 0 0 0 0,7 6 0 0 0,2 2 0 0 0,-1 0 0 0 0,-1-2 0 0 0,-2-2 0 0 0,-1-1 0 0 0,-2-2 0 0 0,-1 0 0 0 0,0-1 0 0 0,-1 0 0 0 0,1-1 0 0 0,-1 1 0 0 0,1 0 0 0 0,-1-1 0 0 0,1 1 0 0 0,-1 0 0 0 0,1 0 0 0 0,0 0 0 0 0,-1 0 0 0 0,1 0 0 0 0,0 0 0 0 0,0 0 0 0 0,-1 0 0 0 0,1 0 0 0 0,0 0 0 0 0,0 0 0 0 0,-1 0 0 0 0,1 0 0 0 0,0 0 0 0 0,-1 0 0 0 0,1 0 0 0 0,0 0 0 0 0,0 0 0 0 0,-1 0 0 0 0,1 6 0 0 0,0 2 0 0 0,-1 0 0 0 0,1-2 0 0 0,0-2 0 0 0,0-1 0 0 0,-1-1 0 0 0,1-2 0 0 0,0 0 0 0 0,0 0 0 0 0,-1 0 0 0 0,1-1 0 0 0,0 1 0 0 0,-1 0 0 0 0,1 0 0 0 0,0 0 0 0 0,0-1 0 0 0,-1 1 0 0 0,1 1 0 0 0,0-1 0 0 0,-1 0 0 0 0,1 0 0 0 0,0 0 0 0 0,0 0 0 0 0,-1 0 0 0 0,1 0 0 0 0,0 0 0 0 0,0 0 0 0 0,-1 0 0 0 0,1 0 0 0 0,0 0 0 0 0,-1 0 0 0 0,1 0 0 0 0,0 0 0 0 0,0 0 0 0 0,-1 0 0 0 0,1 0 0 0 0,0 0 0 0 0,-1 0 0 0 0,1 0 0 0 0,0 0 0 0 0,0 0 0 0 0,-1 0 0 0 0,1 0 0 0 0,0 0 0 0 0,0 0 0 0 0,-1 0 0 0 0,1 0 0 0 0,0 0 0 0 0,-1 0 0 0 0,1 0 0 0 0,0 0 0 0 0,0 0 0 0 0,-1 0 0 0 0,1 0 0 0 0,0 0 0 0 0,-1 0 0 0 0,1 0 0 0 0,0 0 0 0 0,0 0 0 0 0,-1 0 0 0 0,1 0 0 0 0,0 0 0 0 0,0 0 0 0 0,-1 0 0 0 0,7-6 0 0 0,14-2 0 0 0,9-6 0 0 0,12-6 0 0 0,11 0 0 0 0,2-3 0 0 0,5 4 0 0 0,3-3 0 0 0,-2-2 0 0 0,0 2 0 0 0,2 6 0 0 0,-3-2 0 0 0,0 4 0 0 0,1 3 0 0 0,-2-3 0 0 0,0 2 0 0 0,2 3 0 0 0,-3-4 0 0 0,1 2 0 0 0,2 1 0 0 0,-3-3 0 0 0,1 1 0 0 0,3 2 0 0 0,-4-3 0 0 0,1 1 0 0 0,-4-4 0 0 0,1 1 0 0 0,-2 3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4T09:58:16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18283 3598 16383 0 0,'6'6'0'0'0,"8"2"0"0"0,1 6 0 0 0,5 0 0 0 0,-2 4 0 0 0,3-1 0 0 0,-3 2 0 0 0,2-1 0 0 0,4 1 0 0 0,3 4 0 0 0,-3 4 0 0 0,1-2 0 0 0,-4 0 0 0 0,0-4 0 0 0,3-6 0 0 0,-2 1 0 0 0,0-2 0 0 0,3 2 0 0 0,-3 4 0 0 0,1 0 0 0 0,-4 1 0 0 0,1-2 0 0 0,4-5 0 0 0,-3 2 0 0 0,1-3 0 0 0,3 4 0 0 0,-3 4 0 0 0,1-2 0 0 0,2-3 0 0 0,-2 1 0 0 0,0-2 0 0 0,2-4 0 0 0,-3 2 0 0 0,1 0 0 0 0,3-4 0 0 0,-4-2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5.jpeg"/><Relationship Id="rId7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en.wikipedia.org/wiki/Philosopher" TargetMode="External"/><Relationship Id="rId4" Type="http://schemas.openxmlformats.org/officeDocument/2006/relationships/hyperlink" Target="https://en.wikipedia.org/wiki/Friedrich_Nietzsche#cite_note-15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대화</a:t>
            </a:r>
            <a:r>
              <a:rPr lang="en-US"/>
              <a:t> AI </a:t>
            </a:r>
            <a:r>
              <a:rPr lang="ko-KR" altLang="en-US" dirty="0" err="1"/>
              <a:t>서비스</a:t>
            </a:r>
            <a:endParaRPr lang="en-US" altLang="ko-KR" dirty="0" err="1">
              <a:ea typeface="맑은 고딕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DC4DF-FC3C-2085-8D01-0EBB188FD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4D78C-3A4B-6425-FD68-F0AD28536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34" y="197036"/>
            <a:ext cx="10067366" cy="1023005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비밀 번호 재설정2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534F2D-30AF-CB17-7DAA-8DA8AD759D79}"/>
              </a:ext>
            </a:extLst>
          </p:cNvPr>
          <p:cNvSpPr/>
          <p:nvPr/>
        </p:nvSpPr>
        <p:spPr>
          <a:xfrm>
            <a:off x="331273" y="1220041"/>
            <a:ext cx="8510868" cy="52436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737FA-AB26-4DBD-7F9D-76073FCF3750}"/>
              </a:ext>
            </a:extLst>
          </p:cNvPr>
          <p:cNvSpPr/>
          <p:nvPr/>
        </p:nvSpPr>
        <p:spPr>
          <a:xfrm>
            <a:off x="2404361" y="2331524"/>
            <a:ext cx="4101352" cy="30613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1D1CA1-BAE4-087C-5212-706606B0C47B}"/>
              </a:ext>
            </a:extLst>
          </p:cNvPr>
          <p:cNvSpPr/>
          <p:nvPr/>
        </p:nvSpPr>
        <p:spPr>
          <a:xfrm>
            <a:off x="3545961" y="1398634"/>
            <a:ext cx="1905000" cy="4482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err="1">
                <a:solidFill>
                  <a:schemeClr val="tx1"/>
                </a:solidFill>
              </a:rPr>
              <a:t>talkerinth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D96FF-A5CC-37DC-77C9-D9797244F2D2}"/>
              </a:ext>
            </a:extLst>
          </p:cNvPr>
          <p:cNvSpPr txBox="1"/>
          <p:nvPr/>
        </p:nvSpPr>
        <p:spPr>
          <a:xfrm>
            <a:off x="2644588" y="2442883"/>
            <a:ext cx="30121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Reset your password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40665-86D1-F29A-D438-89134DB2C2F0}"/>
              </a:ext>
            </a:extLst>
          </p:cNvPr>
          <p:cNvSpPr/>
          <p:nvPr/>
        </p:nvSpPr>
        <p:spPr>
          <a:xfrm>
            <a:off x="2817579" y="2952749"/>
            <a:ext cx="3283322" cy="3361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600" dirty="0">
                <a:solidFill>
                  <a:schemeClr val="bg1">
                    <a:lumMod val="49000"/>
                  </a:schemeClr>
                </a:solidFill>
              </a:rPr>
              <a:t>New password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7CD4C4-A8C4-5B37-5880-600518ECEC0D}"/>
              </a:ext>
            </a:extLst>
          </p:cNvPr>
          <p:cNvSpPr/>
          <p:nvPr/>
        </p:nvSpPr>
        <p:spPr>
          <a:xfrm>
            <a:off x="2817578" y="3438101"/>
            <a:ext cx="3272817" cy="4216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600" dirty="0">
                <a:solidFill>
                  <a:schemeClr val="bg1">
                    <a:lumMod val="49000"/>
                  </a:schemeClr>
                </a:solidFill>
              </a:rPr>
              <a:t>Confirm your new password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C74D2B-51F1-1630-9CF7-BD59BFCC9BEA}"/>
              </a:ext>
            </a:extLst>
          </p:cNvPr>
          <p:cNvSpPr/>
          <p:nvPr/>
        </p:nvSpPr>
        <p:spPr>
          <a:xfrm>
            <a:off x="3081617" y="4437528"/>
            <a:ext cx="2846294" cy="4482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Apply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EA0A6EC-D3C1-F7D1-6116-2028B5F65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786216"/>
              </p:ext>
            </p:extLst>
          </p:nvPr>
        </p:nvGraphicFramePr>
        <p:xfrm>
          <a:off x="9076764" y="896470"/>
          <a:ext cx="2964508" cy="220938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28428">
                  <a:extLst>
                    <a:ext uri="{9D8B030D-6E8A-4147-A177-3AD203B41FA5}">
                      <a16:colId xmlns:a16="http://schemas.microsoft.com/office/drawing/2014/main" val="3938107466"/>
                    </a:ext>
                  </a:extLst>
                </a:gridCol>
                <a:gridCol w="2636080">
                  <a:extLst>
                    <a:ext uri="{9D8B030D-6E8A-4147-A177-3AD203B41FA5}">
                      <a16:colId xmlns:a16="http://schemas.microsoft.com/office/drawing/2014/main" val="1693225238"/>
                    </a:ext>
                  </a:extLst>
                </a:gridCol>
              </a:tblGrid>
              <a:tr h="2150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</a:rPr>
                        <a:t>설명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316173"/>
                  </a:ext>
                </a:extLst>
              </a:tr>
              <a:tr h="65451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1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75"/>
                        </a:lnSpc>
                        <a:buNone/>
                      </a:pPr>
                      <a:r>
                        <a:rPr lang="en-US" altLang="ko-KR" sz="1050" dirty="0">
                          <a:effectLst/>
                        </a:rPr>
                        <a:t>세 </a:t>
                      </a:r>
                      <a:r>
                        <a:rPr lang="en-US" altLang="ko-KR" sz="1050" dirty="0" err="1">
                          <a:effectLst/>
                        </a:rPr>
                        <a:t>비밀번호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입력란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415798"/>
                  </a:ext>
                </a:extLst>
              </a:tr>
              <a:tr h="61711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2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75"/>
                        </a:lnSpc>
                        <a:buNone/>
                      </a:pPr>
                      <a:r>
                        <a:rPr lang="en-US" altLang="ko-KR" sz="1050" dirty="0">
                          <a:effectLst/>
                        </a:rPr>
                        <a:t>새 </a:t>
                      </a:r>
                      <a:r>
                        <a:rPr lang="en-US" altLang="ko-KR" sz="1050" dirty="0" err="1">
                          <a:effectLst/>
                        </a:rPr>
                        <a:t>비밀번호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101199"/>
                  </a:ext>
                </a:extLst>
              </a:tr>
              <a:tr h="673214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 err="1">
                          <a:effectLst/>
                        </a:rPr>
                        <a:t>적용밎</a:t>
                      </a:r>
                      <a:r>
                        <a:rPr lang="ko-KR" altLang="en-US" sz="1050" dirty="0">
                          <a:effectLst/>
                        </a:rPr>
                        <a:t> 로그인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249211"/>
                  </a:ext>
                </a:extLst>
              </a:tr>
            </a:tbl>
          </a:graphicData>
        </a:graphic>
      </p:graphicFrame>
      <p:sp>
        <p:nvSpPr>
          <p:cNvPr id="4" name="타원 33">
            <a:extLst>
              <a:ext uri="{FF2B5EF4-FFF2-40B4-BE49-F238E27FC236}">
                <a16:creationId xmlns:a16="http://schemas.microsoft.com/office/drawing/2014/main" id="{9E995DC6-CE12-031B-5072-3E768B8EAD11}"/>
              </a:ext>
            </a:extLst>
          </p:cNvPr>
          <p:cNvSpPr/>
          <p:nvPr/>
        </p:nvSpPr>
        <p:spPr>
          <a:xfrm>
            <a:off x="2572961" y="300900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1</a:t>
            </a:r>
          </a:p>
        </p:txBody>
      </p:sp>
      <p:sp>
        <p:nvSpPr>
          <p:cNvPr id="7" name="타원 33">
            <a:extLst>
              <a:ext uri="{FF2B5EF4-FFF2-40B4-BE49-F238E27FC236}">
                <a16:creationId xmlns:a16="http://schemas.microsoft.com/office/drawing/2014/main" id="{D0250AD8-FEFA-1048-5CF6-DCC613D099F3}"/>
              </a:ext>
            </a:extLst>
          </p:cNvPr>
          <p:cNvSpPr/>
          <p:nvPr/>
        </p:nvSpPr>
        <p:spPr>
          <a:xfrm>
            <a:off x="2572961" y="3616226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2</a:t>
            </a:r>
          </a:p>
        </p:txBody>
      </p:sp>
      <p:sp>
        <p:nvSpPr>
          <p:cNvPr id="15" name="타원 33">
            <a:extLst>
              <a:ext uri="{FF2B5EF4-FFF2-40B4-BE49-F238E27FC236}">
                <a16:creationId xmlns:a16="http://schemas.microsoft.com/office/drawing/2014/main" id="{F9D02BB6-B3D6-F6ED-7B32-50C1462B0E19}"/>
              </a:ext>
            </a:extLst>
          </p:cNvPr>
          <p:cNvSpPr/>
          <p:nvPr/>
        </p:nvSpPr>
        <p:spPr>
          <a:xfrm>
            <a:off x="3192086" y="4544913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17441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1FA12-A4B1-4A6A-523F-9ECE2640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263525"/>
            <a:ext cx="10845800" cy="1452563"/>
          </a:xfrm>
        </p:spPr>
        <p:txBody>
          <a:bodyPr/>
          <a:lstStyle/>
          <a:p>
            <a:r>
              <a:rPr lang="ko-KR" altLang="en-US" dirty="0" err="1">
                <a:ea typeface="맑은 고딕"/>
              </a:rPr>
              <a:t>메인화면</a:t>
            </a:r>
            <a:endParaRPr lang="en-US" dirty="0" err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CE908C-B5C8-521A-C70F-3B545093D2C8}"/>
              </a:ext>
            </a:extLst>
          </p:cNvPr>
          <p:cNvSpPr/>
          <p:nvPr/>
        </p:nvSpPr>
        <p:spPr>
          <a:xfrm>
            <a:off x="507119" y="1302103"/>
            <a:ext cx="8510868" cy="52436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B3AAA9-3FF9-B4C6-2CC7-75B5C0794CB3}"/>
              </a:ext>
            </a:extLst>
          </p:cNvPr>
          <p:cNvSpPr/>
          <p:nvPr/>
        </p:nvSpPr>
        <p:spPr>
          <a:xfrm>
            <a:off x="779315" y="1480696"/>
            <a:ext cx="1905000" cy="4482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err="1">
                <a:solidFill>
                  <a:schemeClr val="tx1"/>
                </a:solidFill>
              </a:rPr>
              <a:t>talkerinth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1FD4D7-614C-5C17-780D-22E81A7380BA}"/>
              </a:ext>
            </a:extLst>
          </p:cNvPr>
          <p:cNvSpPr/>
          <p:nvPr/>
        </p:nvSpPr>
        <p:spPr>
          <a:xfrm>
            <a:off x="6697870" y="1479452"/>
            <a:ext cx="1581728" cy="4482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Sign in</a:t>
            </a:r>
          </a:p>
        </p:txBody>
      </p:sp>
      <p:pic>
        <p:nvPicPr>
          <p:cNvPr id="10" name="Picture 9" descr="기어 모양 - 무료 모양개 아이콘">
            <a:extLst>
              <a:ext uri="{FF2B5EF4-FFF2-40B4-BE49-F238E27FC236}">
                <a16:creationId xmlns:a16="http://schemas.microsoft.com/office/drawing/2014/main" id="{4D5AAC19-0D41-D52A-1F2F-A580299DD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395855" y="1480127"/>
            <a:ext cx="477982" cy="468746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A9C010-39D4-A6F1-9BD8-05684D786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360264"/>
              </p:ext>
            </p:extLst>
          </p:nvPr>
        </p:nvGraphicFramePr>
        <p:xfrm>
          <a:off x="828842" y="2058736"/>
          <a:ext cx="5682084" cy="3876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4028">
                  <a:extLst>
                    <a:ext uri="{9D8B030D-6E8A-4147-A177-3AD203B41FA5}">
                      <a16:colId xmlns:a16="http://schemas.microsoft.com/office/drawing/2014/main" val="1403437514"/>
                    </a:ext>
                  </a:extLst>
                </a:gridCol>
                <a:gridCol w="1894028">
                  <a:extLst>
                    <a:ext uri="{9D8B030D-6E8A-4147-A177-3AD203B41FA5}">
                      <a16:colId xmlns:a16="http://schemas.microsoft.com/office/drawing/2014/main" val="3242253651"/>
                    </a:ext>
                  </a:extLst>
                </a:gridCol>
                <a:gridCol w="1894028">
                  <a:extLst>
                    <a:ext uri="{9D8B030D-6E8A-4147-A177-3AD203B41FA5}">
                      <a16:colId xmlns:a16="http://schemas.microsoft.com/office/drawing/2014/main" val="2826939994"/>
                    </a:ext>
                  </a:extLst>
                </a:gridCol>
              </a:tblGrid>
              <a:tr h="387692">
                <a:tc>
                  <a:txBody>
                    <a:bodyPr/>
                    <a:lstStyle/>
                    <a:p>
                      <a:r>
                        <a:rPr lang="ko-KR" altLang="en-US" b="1" dirty="0" err="1"/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My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page</a:t>
                      </a:r>
                      <a:endParaRPr lang="en-US" altLang="ko-KR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Market </a:t>
                      </a:r>
                      <a:r>
                        <a:rPr lang="ko-KR" altLang="en-US" sz="18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place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039441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32C6F62A-55ED-301A-BCCF-3E08134B50F1}"/>
              </a:ext>
            </a:extLst>
          </p:cNvPr>
          <p:cNvSpPr/>
          <p:nvPr/>
        </p:nvSpPr>
        <p:spPr>
          <a:xfrm>
            <a:off x="832788" y="3111643"/>
            <a:ext cx="7800475" cy="10899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047ADE6-0A45-6012-92CE-840D50321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788107"/>
              </p:ext>
            </p:extLst>
          </p:nvPr>
        </p:nvGraphicFramePr>
        <p:xfrm>
          <a:off x="9236107" y="859383"/>
          <a:ext cx="2964508" cy="573381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28428">
                  <a:extLst>
                    <a:ext uri="{9D8B030D-6E8A-4147-A177-3AD203B41FA5}">
                      <a16:colId xmlns:a16="http://schemas.microsoft.com/office/drawing/2014/main" val="3938107466"/>
                    </a:ext>
                  </a:extLst>
                </a:gridCol>
                <a:gridCol w="2636080">
                  <a:extLst>
                    <a:ext uri="{9D8B030D-6E8A-4147-A177-3AD203B41FA5}">
                      <a16:colId xmlns:a16="http://schemas.microsoft.com/office/drawing/2014/main" val="1693225238"/>
                    </a:ext>
                  </a:extLst>
                </a:gridCol>
              </a:tblGrid>
              <a:tr h="294422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</a:rPr>
                        <a:t>설명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316173"/>
                  </a:ext>
                </a:extLst>
              </a:tr>
              <a:tr h="74306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1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75"/>
                        </a:lnSpc>
                        <a:buNone/>
                      </a:pPr>
                      <a:r>
                        <a:rPr lang="en-US" altLang="ko-KR" sz="1050" dirty="0" err="1">
                          <a:effectLst/>
                        </a:rPr>
                        <a:t>로그인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페이지로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이동</a:t>
                      </a:r>
                      <a:r>
                        <a:rPr lang="en-US" altLang="ko-KR" sz="1050" dirty="0">
                          <a:effectLst/>
                        </a:rPr>
                        <a:t>.</a:t>
                      </a:r>
                      <a:endParaRPr lang="en-US" altLang="ko-KR" sz="1050" dirty="0" err="1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415798"/>
                  </a:ext>
                </a:extLst>
              </a:tr>
              <a:tr h="70100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2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75"/>
                        </a:lnSpc>
                        <a:buNone/>
                      </a:pPr>
                      <a:r>
                        <a:rPr lang="en-US" altLang="ko-KR" sz="1050" dirty="0">
                          <a:effectLst/>
                        </a:rPr>
                        <a:t>내 </a:t>
                      </a:r>
                      <a:r>
                        <a:rPr lang="en-US" altLang="ko-KR" sz="1050" dirty="0" err="1">
                          <a:effectLst/>
                        </a:rPr>
                        <a:t>설정</a:t>
                      </a:r>
                      <a:r>
                        <a:rPr lang="en-US" altLang="ko-KR" sz="1050" dirty="0">
                          <a:effectLst/>
                        </a:rPr>
                        <a:t> or </a:t>
                      </a:r>
                      <a:r>
                        <a:rPr lang="en-US" altLang="ko-KR" sz="1050" dirty="0" err="1">
                          <a:effectLst/>
                        </a:rPr>
                        <a:t>로그인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페이지로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101199"/>
                  </a:ext>
                </a:extLst>
              </a:tr>
              <a:tr h="771104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페이지 설정</a:t>
                      </a:r>
                    </a:p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-</a:t>
                      </a:r>
                      <a:r>
                        <a:rPr lang="ko-KR" altLang="en-US" sz="1050" dirty="0" err="1">
                          <a:effectLst/>
                        </a:rPr>
                        <a:t>main</a:t>
                      </a:r>
                      <a:r>
                        <a:rPr lang="ko-KR" altLang="en-US" sz="1050" dirty="0">
                          <a:effectLst/>
                        </a:rPr>
                        <a:t>: 메인 페이지 (현제)</a:t>
                      </a:r>
                    </a:p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-</a:t>
                      </a:r>
                      <a:r>
                        <a:rPr lang="ko-KR" altLang="en-US" sz="1050" dirty="0" err="1">
                          <a:effectLst/>
                        </a:rPr>
                        <a:t>my</a:t>
                      </a:r>
                      <a:r>
                        <a:rPr lang="ko-KR" altLang="en-US" sz="1050" dirty="0">
                          <a:effectLst/>
                        </a:rPr>
                        <a:t> </a:t>
                      </a:r>
                      <a:r>
                        <a:rPr lang="ko-KR" altLang="en-US" sz="1050" dirty="0" err="1">
                          <a:effectLst/>
                        </a:rPr>
                        <a:t>page:마이페이지로</a:t>
                      </a:r>
                      <a:r>
                        <a:rPr lang="ko-KR" altLang="en-US" sz="1050" dirty="0">
                          <a:effectLst/>
                        </a:rPr>
                        <a:t> 이동(아니면, 로그인 화면으로 이동)</a:t>
                      </a:r>
                    </a:p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-</a:t>
                      </a:r>
                      <a:r>
                        <a:rPr lang="ko-KR" altLang="en-US" sz="1050" dirty="0" err="1">
                          <a:effectLst/>
                        </a:rPr>
                        <a:t>market</a:t>
                      </a:r>
                      <a:r>
                        <a:rPr lang="ko-KR" altLang="en-US" sz="1050" dirty="0">
                          <a:effectLst/>
                        </a:rPr>
                        <a:t> </a:t>
                      </a:r>
                      <a:r>
                        <a:rPr lang="ko-KR" altLang="en-US" sz="1050" dirty="0" err="1">
                          <a:effectLst/>
                        </a:rPr>
                        <a:t>place</a:t>
                      </a:r>
                      <a:r>
                        <a:rPr lang="ko-KR" altLang="en-US" sz="1050" dirty="0">
                          <a:effectLst/>
                        </a:rPr>
                        <a:t>: 마켓 </a:t>
                      </a:r>
                      <a:r>
                        <a:rPr lang="ko-KR" altLang="en-US" sz="1050" dirty="0" err="1">
                          <a:effectLst/>
                        </a:rPr>
                        <a:t>플레이스로</a:t>
                      </a:r>
                      <a:r>
                        <a:rPr lang="ko-KR" altLang="en-US" sz="1050" dirty="0">
                          <a:effectLst/>
                        </a:rPr>
                        <a:t>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249211"/>
                  </a:ext>
                </a:extLst>
              </a:tr>
              <a:tr h="771104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추천 모델의 디테일 보기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579964"/>
                  </a:ext>
                </a:extLst>
              </a:tr>
              <a:tr h="771104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전의 대화하던 모델과 대화하기</a:t>
                      </a:r>
                    </a:p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-</a:t>
                      </a:r>
                      <a:r>
                        <a:rPr lang="ko-KR" altLang="en-US" sz="1050" dirty="0" err="1">
                          <a:effectLst/>
                        </a:rPr>
                        <a:t>Rei</a:t>
                      </a:r>
                      <a:r>
                        <a:rPr lang="ko-KR" altLang="en-US" sz="1050" dirty="0">
                          <a:effectLst/>
                        </a:rPr>
                        <a:t> 봇 &gt;대화 화면으로 연결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952140"/>
                  </a:ext>
                </a:extLst>
              </a:tr>
              <a:tr h="771104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전의 대화하던 모델과 대화하기</a:t>
                      </a:r>
                      <a:endParaRPr lang="en-US" altLang="ko-KR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Malgun Gothic"/>
                      </a:endParaRPr>
                    </a:p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  <a:r>
                        <a:rPr lang="ko-KR" altLang="en-US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맥아더 봇 </a:t>
                      </a:r>
                      <a:r>
                        <a:rPr lang="ko-KR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 </a:t>
                      </a:r>
                      <a:r>
                        <a:rPr lang="en-US" altLang="ko-K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&gt;</a:t>
                      </a:r>
                      <a:r>
                        <a:rPr lang="ko-KR" altLang="en-US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대화 화면으로 연결</a:t>
                      </a:r>
                      <a:endParaRPr lang="ko-KR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2687696"/>
                  </a:ext>
                </a:extLst>
              </a:tr>
              <a:tr h="771104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아름답고 큰 후원 페이지로 이동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6480043"/>
                  </a:ext>
                </a:extLst>
              </a:tr>
            </a:tbl>
          </a:graphicData>
        </a:graphic>
      </p:graphicFrame>
      <p:sp>
        <p:nvSpPr>
          <p:cNvPr id="19" name="타원 33">
            <a:extLst>
              <a:ext uri="{FF2B5EF4-FFF2-40B4-BE49-F238E27FC236}">
                <a16:creationId xmlns:a16="http://schemas.microsoft.com/office/drawing/2014/main" id="{2F8D2218-8394-D2E5-E294-073650521D91}"/>
              </a:ext>
            </a:extLst>
          </p:cNvPr>
          <p:cNvSpPr/>
          <p:nvPr/>
        </p:nvSpPr>
        <p:spPr>
          <a:xfrm>
            <a:off x="6703803" y="1591954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1</a:t>
            </a:r>
          </a:p>
        </p:txBody>
      </p:sp>
      <p:sp>
        <p:nvSpPr>
          <p:cNvPr id="21" name="타원 33">
            <a:extLst>
              <a:ext uri="{FF2B5EF4-FFF2-40B4-BE49-F238E27FC236}">
                <a16:creationId xmlns:a16="http://schemas.microsoft.com/office/drawing/2014/main" id="{B6253F48-D941-7826-9F5B-88C0D062C1A4}"/>
              </a:ext>
            </a:extLst>
          </p:cNvPr>
          <p:cNvSpPr/>
          <p:nvPr/>
        </p:nvSpPr>
        <p:spPr>
          <a:xfrm>
            <a:off x="8508540" y="2006375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2</a:t>
            </a:r>
          </a:p>
        </p:txBody>
      </p:sp>
      <p:sp>
        <p:nvSpPr>
          <p:cNvPr id="22" name="타원 33">
            <a:extLst>
              <a:ext uri="{FF2B5EF4-FFF2-40B4-BE49-F238E27FC236}">
                <a16:creationId xmlns:a16="http://schemas.microsoft.com/office/drawing/2014/main" id="{FBE02B16-CC6B-7904-46AD-0C730C5187FE}"/>
              </a:ext>
            </a:extLst>
          </p:cNvPr>
          <p:cNvSpPr/>
          <p:nvPr/>
        </p:nvSpPr>
        <p:spPr>
          <a:xfrm>
            <a:off x="514223" y="2126690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5E7221-14EF-6FFB-0395-9C5F304A7B8C}"/>
              </a:ext>
            </a:extLst>
          </p:cNvPr>
          <p:cNvSpPr txBox="1"/>
          <p:nvPr/>
        </p:nvSpPr>
        <p:spPr>
          <a:xfrm>
            <a:off x="828842" y="2740526"/>
            <a:ext cx="34517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model you would like!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CDEFCE-A430-EB08-30FB-CC054ADE9966}"/>
              </a:ext>
            </a:extLst>
          </p:cNvPr>
          <p:cNvSpPr txBox="1"/>
          <p:nvPr/>
        </p:nvSpPr>
        <p:spPr>
          <a:xfrm>
            <a:off x="828841" y="4518525"/>
            <a:ext cx="34517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Last</a:t>
            </a:r>
          </a:p>
        </p:txBody>
      </p:sp>
      <p:pic>
        <p:nvPicPr>
          <p:cNvPr id="27" name="Picture 26" descr="프리드리히 니체 - 나무위키">
            <a:extLst>
              <a:ext uri="{FF2B5EF4-FFF2-40B4-BE49-F238E27FC236}">
                <a16:creationId xmlns:a16="http://schemas.microsoft.com/office/drawing/2014/main" id="{F1057390-429B-2564-A4B5-19DE4BCEB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75" y="3124199"/>
            <a:ext cx="1087020" cy="109086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4F5B1C5-79BD-F263-0BED-829D0F4F03AF}"/>
              </a:ext>
            </a:extLst>
          </p:cNvPr>
          <p:cNvSpPr txBox="1"/>
          <p:nvPr/>
        </p:nvSpPr>
        <p:spPr>
          <a:xfrm>
            <a:off x="2165684" y="3128211"/>
            <a:ext cx="4668252" cy="11233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ea typeface="+mn-lt"/>
                <a:cs typeface="+mn-lt"/>
              </a:rPr>
              <a:t>Friedrich Nietzsche </a:t>
            </a:r>
            <a:r>
              <a:rPr lang="en-US" sz="1100" dirty="0">
                <a:ea typeface="+mn-lt"/>
                <a:cs typeface="+mn-lt"/>
              </a:rPr>
              <a:t>by </a:t>
            </a:r>
            <a:r>
              <a:rPr lang="en-US" sz="1100" dirty="0" err="1">
                <a:ea typeface="+mn-lt"/>
                <a:cs typeface="+mn-lt"/>
              </a:rPr>
              <a:t>kimyun</a:t>
            </a:r>
          </a:p>
          <a:p>
            <a:endParaRPr lang="en-US" sz="1300" b="1" dirty="0"/>
          </a:p>
          <a:p>
            <a:pPr marL="285750" indent="-285750">
              <a:buFont typeface="Calibri"/>
              <a:buChar char="-"/>
            </a:pPr>
            <a:r>
              <a:rPr lang="en-US" sz="1200" b="1" dirty="0">
                <a:solidFill>
                  <a:srgbClr val="202122"/>
                </a:solidFill>
                <a:ea typeface="+mn-lt"/>
                <a:cs typeface="+mn-lt"/>
              </a:rPr>
              <a:t>Friedrich Wilhelm Nietzsche</a:t>
            </a:r>
            <a:r>
              <a:rPr lang="en-US" sz="1000" baseline="30000" dirty="0">
                <a:solidFill>
                  <a:srgbClr val="3366CC"/>
                </a:solidFill>
                <a:ea typeface="+mn-lt"/>
                <a:cs typeface="+mn-lt"/>
                <a:hlinkClick r:id="rId4"/>
              </a:rPr>
              <a:t>[</a:t>
            </a:r>
            <a:r>
              <a:rPr lang="en-US" sz="1200" dirty="0">
                <a:solidFill>
                  <a:srgbClr val="202122"/>
                </a:solidFill>
                <a:ea typeface="+mn-lt"/>
                <a:cs typeface="+mn-lt"/>
              </a:rPr>
              <a:t> influential German </a:t>
            </a:r>
            <a:r>
              <a:rPr lang="en-US" sz="1200" dirty="0">
                <a:solidFill>
                  <a:srgbClr val="3366CC"/>
                </a:solidFill>
                <a:ea typeface="+mn-lt"/>
                <a:cs typeface="+mn-lt"/>
                <a:hlinkClick r:id="rId5"/>
              </a:rPr>
              <a:t>philosopher</a:t>
            </a:r>
            <a:r>
              <a:rPr lang="en-US" sz="1200" dirty="0">
                <a:solidFill>
                  <a:srgbClr val="202122"/>
                </a:solidFill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solidFill>
                  <a:srgbClr val="202122"/>
                </a:solidFill>
              </a:rPr>
              <a:t>#</a:t>
            </a:r>
            <a:r>
              <a:rPr lang="en-US" sz="1400" dirty="0">
                <a:solidFill>
                  <a:srgbClr val="101418"/>
                </a:solidFill>
              </a:rPr>
              <a:t>Aesthetics #cute #smart </a:t>
            </a:r>
            <a:endParaRPr lang="en-US" sz="1400" dirty="0">
              <a:solidFill>
                <a:srgbClr val="202122"/>
              </a:solidFill>
            </a:endParaRPr>
          </a:p>
          <a:p>
            <a:pPr marL="285750" indent="-285750">
              <a:buFont typeface="Calibri"/>
              <a:buChar char="-"/>
            </a:pPr>
            <a:endParaRPr lang="en-US" sz="1200" dirty="0">
              <a:solidFill>
                <a:srgbClr val="20212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894E58-6E6D-0753-496D-B852F369DF30}"/>
              </a:ext>
            </a:extLst>
          </p:cNvPr>
          <p:cNvSpPr/>
          <p:nvPr/>
        </p:nvSpPr>
        <p:spPr>
          <a:xfrm>
            <a:off x="6955524" y="3218590"/>
            <a:ext cx="1677737" cy="4214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00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View Details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33" name="Picture 32" descr="하트 모양 - 무료 모양개 아이콘">
            <a:extLst>
              <a:ext uri="{FF2B5EF4-FFF2-40B4-BE49-F238E27FC236}">
                <a16:creationId xmlns:a16="http://schemas.microsoft.com/office/drawing/2014/main" id="{9A4D15F7-19A5-4045-2AC3-FD2265CA5D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9695" y="3717852"/>
            <a:ext cx="411557" cy="41155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19183FC-7FE1-7ABE-DFEE-EA0020846CE9}"/>
              </a:ext>
            </a:extLst>
          </p:cNvPr>
          <p:cNvSpPr txBox="1"/>
          <p:nvPr/>
        </p:nvSpPr>
        <p:spPr>
          <a:xfrm>
            <a:off x="7366000" y="3689685"/>
            <a:ext cx="11389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100M</a:t>
            </a:r>
            <a:endParaRPr lang="en-US" dirty="0"/>
          </a:p>
        </p:txBody>
      </p:sp>
      <p:pic>
        <p:nvPicPr>
          <p:cNvPr id="35" name="Picture 34" descr="아야나미 레이 (綾波レイ)">
            <a:extLst>
              <a:ext uri="{FF2B5EF4-FFF2-40B4-BE49-F238E27FC236}">
                <a16:creationId xmlns:a16="http://schemas.microsoft.com/office/drawing/2014/main" id="{20255B19-6841-392B-3D68-E00C201350E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6376" t="5082" r="17028" b="2846"/>
          <a:stretch/>
        </p:blipFill>
        <p:spPr>
          <a:xfrm>
            <a:off x="861382" y="5084093"/>
            <a:ext cx="1196283" cy="1123625"/>
          </a:xfrm>
          <a:prstGeom prst="rect">
            <a:avLst/>
          </a:prstGeom>
        </p:spPr>
      </p:pic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292A3C85-7364-7F03-87AF-0B23AD11B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461041"/>
              </p:ext>
            </p:extLst>
          </p:nvPr>
        </p:nvGraphicFramePr>
        <p:xfrm>
          <a:off x="855578" y="5079999"/>
          <a:ext cx="5472988" cy="1122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4763">
                  <a:extLst>
                    <a:ext uri="{9D8B030D-6E8A-4147-A177-3AD203B41FA5}">
                      <a16:colId xmlns:a16="http://schemas.microsoft.com/office/drawing/2014/main" val="1403437514"/>
                    </a:ext>
                  </a:extLst>
                </a:gridCol>
                <a:gridCol w="2888225">
                  <a:extLst>
                    <a:ext uri="{9D8B030D-6E8A-4147-A177-3AD203B41FA5}">
                      <a16:colId xmlns:a16="http://schemas.microsoft.com/office/drawing/2014/main" val="3242253651"/>
                    </a:ext>
                  </a:extLst>
                </a:gridCol>
              </a:tblGrid>
              <a:tr h="1122915">
                <a:tc>
                  <a:txBody>
                    <a:bodyPr/>
                    <a:lstStyle/>
                    <a:p>
                      <a:endParaRPr lang="ko-KR" altLang="en-US" b="1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dirty="0" err="1">
                          <a:latin typeface="맑은 고딕"/>
                          <a:ea typeface="맑은 고딕"/>
                        </a:rPr>
                        <a:t>MacArthur</a:t>
                      </a:r>
                      <a:endParaRPr lang="en-US" altLang="ko-KR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039441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B6FDF00D-6B29-6866-7966-B7CECC67C40D}"/>
              </a:ext>
            </a:extLst>
          </p:cNvPr>
          <p:cNvSpPr txBox="1"/>
          <p:nvPr/>
        </p:nvSpPr>
        <p:spPr>
          <a:xfrm>
            <a:off x="2163097" y="5088194"/>
            <a:ext cx="1219200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Rei</a:t>
            </a:r>
            <a:br>
              <a:rPr lang="en-US" dirty="0"/>
            </a:br>
            <a:r>
              <a:rPr lang="en-US" sz="1400" dirty="0"/>
              <a:t>-don't you miss me?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43414A-0099-1A8C-3E65-4F004ECEB48A}"/>
              </a:ext>
            </a:extLst>
          </p:cNvPr>
          <p:cNvSpPr/>
          <p:nvPr/>
        </p:nvSpPr>
        <p:spPr>
          <a:xfrm>
            <a:off x="2162297" y="5885589"/>
            <a:ext cx="1075512" cy="3108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talk</a:t>
            </a:r>
          </a:p>
        </p:txBody>
      </p:sp>
      <p:pic>
        <p:nvPicPr>
          <p:cNvPr id="41" name="Picture 40" descr="Douglas MacArthur | Historica Wiki | Fandom">
            <a:extLst>
              <a:ext uri="{FF2B5EF4-FFF2-40B4-BE49-F238E27FC236}">
                <a16:creationId xmlns:a16="http://schemas.microsoft.com/office/drawing/2014/main" id="{F1C6490E-D6CC-7D26-A951-F48B52032093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645" t="461" r="18406" b="41267"/>
          <a:stretch/>
        </p:blipFill>
        <p:spPr>
          <a:xfrm>
            <a:off x="3385984" y="5091247"/>
            <a:ext cx="1210244" cy="110375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AD60ED3-DF98-64FB-10CA-CFC8B8BA5BAC}"/>
              </a:ext>
            </a:extLst>
          </p:cNvPr>
          <p:cNvSpPr txBox="1"/>
          <p:nvPr/>
        </p:nvSpPr>
        <p:spPr>
          <a:xfrm>
            <a:off x="4596580" y="5088194"/>
            <a:ext cx="167148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MacArthur</a:t>
            </a:r>
          </a:p>
          <a:p>
            <a:r>
              <a:rPr lang="en-US" sz="1100" dirty="0">
                <a:ea typeface="+mn-lt"/>
                <a:cs typeface="+mn-lt"/>
              </a:rPr>
              <a:t>-do you want to listen to how I saved the </a:t>
            </a:r>
            <a:r>
              <a:rPr lang="en-US" sz="1100" dirty="0" err="1">
                <a:ea typeface="+mn-lt"/>
                <a:cs typeface="+mn-lt"/>
              </a:rPr>
              <a:t>korea</a:t>
            </a:r>
            <a:r>
              <a:rPr lang="en-US" sz="1100" dirty="0">
                <a:ea typeface="+mn-lt"/>
                <a:cs typeface="+mn-lt"/>
              </a:rPr>
              <a:t>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E46084-743B-9CE2-4445-86D008FA7FBE}"/>
              </a:ext>
            </a:extLst>
          </p:cNvPr>
          <p:cNvSpPr/>
          <p:nvPr/>
        </p:nvSpPr>
        <p:spPr>
          <a:xfrm>
            <a:off x="4730974" y="5885588"/>
            <a:ext cx="1075512" cy="3108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talk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08E7DC-5751-586F-BA0F-627212EE942B}"/>
              </a:ext>
            </a:extLst>
          </p:cNvPr>
          <p:cNvSpPr/>
          <p:nvPr/>
        </p:nvSpPr>
        <p:spPr>
          <a:xfrm>
            <a:off x="6703250" y="5094051"/>
            <a:ext cx="2064774" cy="10996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Help Us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Donate!</a:t>
            </a:r>
          </a:p>
        </p:txBody>
      </p:sp>
      <p:sp>
        <p:nvSpPr>
          <p:cNvPr id="47" name="타원 33">
            <a:extLst>
              <a:ext uri="{FF2B5EF4-FFF2-40B4-BE49-F238E27FC236}">
                <a16:creationId xmlns:a16="http://schemas.microsoft.com/office/drawing/2014/main" id="{6E921E2E-2D76-FC5A-EF72-68A69F425712}"/>
              </a:ext>
            </a:extLst>
          </p:cNvPr>
          <p:cNvSpPr/>
          <p:nvPr/>
        </p:nvSpPr>
        <p:spPr>
          <a:xfrm>
            <a:off x="6959958" y="3309148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4</a:t>
            </a:r>
          </a:p>
        </p:txBody>
      </p:sp>
      <p:sp>
        <p:nvSpPr>
          <p:cNvPr id="48" name="타원 33">
            <a:extLst>
              <a:ext uri="{FF2B5EF4-FFF2-40B4-BE49-F238E27FC236}">
                <a16:creationId xmlns:a16="http://schemas.microsoft.com/office/drawing/2014/main" id="{3EB5616C-78FF-A1B7-694F-5E4FEAA23354}"/>
              </a:ext>
            </a:extLst>
          </p:cNvPr>
          <p:cNvSpPr/>
          <p:nvPr/>
        </p:nvSpPr>
        <p:spPr>
          <a:xfrm>
            <a:off x="2166732" y="592698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5</a:t>
            </a:r>
          </a:p>
        </p:txBody>
      </p:sp>
      <p:sp>
        <p:nvSpPr>
          <p:cNvPr id="49" name="타원 33">
            <a:extLst>
              <a:ext uri="{FF2B5EF4-FFF2-40B4-BE49-F238E27FC236}">
                <a16:creationId xmlns:a16="http://schemas.microsoft.com/office/drawing/2014/main" id="{7CB50D03-1923-B36D-8457-B4F3E7CD76C5}"/>
              </a:ext>
            </a:extLst>
          </p:cNvPr>
          <p:cNvSpPr/>
          <p:nvPr/>
        </p:nvSpPr>
        <p:spPr>
          <a:xfrm>
            <a:off x="4759992" y="592698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6</a:t>
            </a:r>
          </a:p>
        </p:txBody>
      </p:sp>
      <p:sp>
        <p:nvSpPr>
          <p:cNvPr id="52" name="타원 33">
            <a:extLst>
              <a:ext uri="{FF2B5EF4-FFF2-40B4-BE49-F238E27FC236}">
                <a16:creationId xmlns:a16="http://schemas.microsoft.com/office/drawing/2014/main" id="{C183DC82-7670-6BF6-F080-4A3FC8845C0E}"/>
              </a:ext>
            </a:extLst>
          </p:cNvPr>
          <p:cNvSpPr/>
          <p:nvPr/>
        </p:nvSpPr>
        <p:spPr>
          <a:xfrm>
            <a:off x="6910798" y="5804085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29481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412A4-EB3B-4168-B0A7-CF0D0028D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09D8-B3D6-CE53-34BE-65662135A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23" y="254512"/>
            <a:ext cx="4714568" cy="711048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맑은 고딕"/>
              </a:rPr>
              <a:t>마이 페이지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AF05BB-0463-A7D3-D138-A9A24A596480}"/>
              </a:ext>
            </a:extLst>
          </p:cNvPr>
          <p:cNvSpPr/>
          <p:nvPr/>
        </p:nvSpPr>
        <p:spPr>
          <a:xfrm>
            <a:off x="552498" y="1097139"/>
            <a:ext cx="8179031" cy="56738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lnSpc>
                <a:spcPts val="988"/>
              </a:lnSpc>
            </a:pPr>
            <a:r>
              <a:rPr lang="ko-KR" sz="1050">
                <a:latin typeface="Segoe UI"/>
                <a:ea typeface="Malgun Gothic"/>
                <a:cs typeface="Segoe UI"/>
              </a:rPr>
              <a:t>페이지 설정</a:t>
            </a:r>
            <a:r>
              <a:rPr lang="en-US" sz="1050">
                <a:latin typeface="Malgun Gothic"/>
                <a:ea typeface="Segoe UI"/>
                <a:cs typeface="Segoe UI"/>
              </a:rPr>
              <a:t>​</a:t>
            </a:r>
          </a:p>
          <a:p>
            <a:pPr rtl="0">
              <a:lnSpc>
                <a:spcPts val="988"/>
              </a:lnSpc>
            </a:pPr>
            <a:r>
              <a:rPr lang="ko-KR" sz="1050">
                <a:latin typeface="Segoe UI"/>
                <a:ea typeface="Malgun Gothic"/>
                <a:cs typeface="Segoe UI"/>
              </a:rPr>
              <a:t>-main: 메인 페이지 (현제)</a:t>
            </a:r>
            <a:r>
              <a:rPr lang="en-US" sz="1050">
                <a:latin typeface="Malgun Gothic"/>
                <a:ea typeface="Segoe UI"/>
                <a:cs typeface="Segoe UI"/>
              </a:rPr>
              <a:t>​</a:t>
            </a:r>
          </a:p>
          <a:p>
            <a:pPr rtl="0">
              <a:lnSpc>
                <a:spcPts val="988"/>
              </a:lnSpc>
            </a:pPr>
            <a:r>
              <a:rPr lang="ko-KR" sz="1050">
                <a:latin typeface="Segoe UI"/>
                <a:ea typeface="Malgun Gothic"/>
                <a:cs typeface="Segoe UI"/>
              </a:rPr>
              <a:t>-마이페이지로 이동</a:t>
            </a:r>
            <a:r>
              <a:rPr lang="en-US" sz="1050">
                <a:latin typeface="Malgun Gothic"/>
                <a:ea typeface="Segoe UI"/>
                <a:cs typeface="Segoe UI"/>
              </a:rPr>
              <a:t>​</a:t>
            </a:r>
          </a:p>
          <a:p>
            <a:pPr rtl="0">
              <a:lnSpc>
                <a:spcPts val="988"/>
              </a:lnSpc>
            </a:pPr>
            <a:r>
              <a:rPr lang="ko-KR" sz="1050">
                <a:latin typeface="Segoe UI"/>
                <a:ea typeface="Malgun Gothic"/>
                <a:cs typeface="Segoe UI"/>
              </a:rPr>
              <a:t>-마켓 플레이스로 이동</a:t>
            </a:r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662E942-07C8-9AE9-C60D-05A054789B77}"/>
              </a:ext>
            </a:extLst>
          </p:cNvPr>
          <p:cNvGraphicFramePr>
            <a:graphicFrameLocks noGrp="1"/>
          </p:cNvGraphicFramePr>
          <p:nvPr/>
        </p:nvGraphicFramePr>
        <p:xfrm>
          <a:off x="9057967" y="172064"/>
          <a:ext cx="2895941" cy="663600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38107466"/>
                    </a:ext>
                  </a:extLst>
                </a:gridCol>
                <a:gridCol w="2687661">
                  <a:extLst>
                    <a:ext uri="{9D8B030D-6E8A-4147-A177-3AD203B41FA5}">
                      <a16:colId xmlns:a16="http://schemas.microsoft.com/office/drawing/2014/main" val="1693225238"/>
                    </a:ext>
                  </a:extLst>
                </a:gridCol>
              </a:tblGrid>
              <a:tr h="31032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</a:rPr>
                        <a:t>설명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316173"/>
                  </a:ext>
                </a:extLst>
              </a:tr>
              <a:tr h="71612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1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페이지 설정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Malgun Gothic"/>
                      </a:endParaRPr>
                    </a:p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en-US" altLang="ko-K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-main:</a:t>
                      </a:r>
                      <a:r>
                        <a:rPr lang="ko-KR" altLang="en-US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메인 페이지 </a:t>
                      </a:r>
                      <a:r>
                        <a:rPr lang="en-US" altLang="ko-K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현제</a:t>
                      </a:r>
                      <a:r>
                        <a:rPr lang="en-US" altLang="ko-K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)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Malgun Gothic"/>
                      </a:endParaRPr>
                    </a:p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en-US" altLang="ko-K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  <a:r>
                        <a:rPr lang="ko-KR" altLang="en-US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마이페이지로 이동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Malgun Gothic"/>
                      </a:endParaRPr>
                    </a:p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en-US" altLang="ko-K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  <a:r>
                        <a:rPr lang="ko-KR" altLang="en-US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마켓 </a:t>
                      </a:r>
                      <a:r>
                        <a:rPr lang="ko-KR" altLang="en-US" sz="11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플레이스로</a:t>
                      </a:r>
                      <a:r>
                        <a:rPr lang="ko-KR" altLang="en-US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이동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415798"/>
                  </a:ext>
                </a:extLst>
              </a:tr>
              <a:tr h="64451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2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75"/>
                        </a:lnSpc>
                        <a:buNone/>
                      </a:pPr>
                      <a:r>
                        <a:rPr lang="en-US" altLang="ko-KR" sz="1050" dirty="0" err="1">
                          <a:effectLst/>
                        </a:rPr>
                        <a:t>설정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페이지로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101199"/>
                  </a:ext>
                </a:extLst>
              </a:tr>
              <a:tr h="704190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자신이 가지고 있는 </a:t>
                      </a:r>
                      <a:r>
                        <a:rPr lang="ko-KR" altLang="en-US" sz="1050" dirty="0" err="1">
                          <a:effectLst/>
                        </a:rPr>
                        <a:t>모델중</a:t>
                      </a:r>
                      <a:r>
                        <a:rPr lang="ko-KR" altLang="en-US" sz="1050" dirty="0">
                          <a:effectLst/>
                        </a:rPr>
                        <a:t> 검색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249211"/>
                  </a:ext>
                </a:extLst>
              </a:tr>
              <a:tr h="704190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정렬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579964"/>
                  </a:ext>
                </a:extLst>
              </a:tr>
              <a:tr h="704190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페이지 건너 뛰기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952140"/>
                  </a:ext>
                </a:extLst>
              </a:tr>
              <a:tr h="704190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전에 하고 있던 모델들의 대화</a:t>
                      </a:r>
                      <a:r>
                        <a:rPr lang="ko-K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순서대로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&gt; 대화 페이지로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2687696"/>
                  </a:ext>
                </a:extLst>
              </a:tr>
              <a:tr h="704190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>
                          <a:effectLst/>
                        </a:rPr>
                        <a:t>새로운 대화 시작​ &gt; 대화 페이지로</a:t>
                      </a:r>
                      <a:endParaRPr lang="ko-KR" altLang="en-US" sz="105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6480043"/>
                  </a:ext>
                </a:extLst>
              </a:tr>
              <a:tr h="704190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>
                          <a:effectLst/>
                        </a:rPr>
                        <a:t>전에 마지막으로 이 모델과 하던 대화시작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&gt; 대화 페이지로</a:t>
                      </a:r>
                    </a:p>
                    <a:p>
                      <a:pPr lvl="0">
                        <a:lnSpc>
                          <a:spcPts val="1275"/>
                        </a:lnSpc>
                        <a:buNone/>
                      </a:pPr>
                      <a:endParaRPr lang="ko-KR" altLang="en-US" sz="105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0146638"/>
                  </a:ext>
                </a:extLst>
              </a:tr>
              <a:tr h="704190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>
                          <a:effectLst/>
                        </a:rPr>
                        <a:t>9</a:t>
                      </a:r>
                      <a:endParaRPr lang="en-US" sz="105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이 모델의 디테일 설명 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6583077"/>
                  </a:ext>
                </a:extLst>
              </a:tr>
            </a:tbl>
          </a:graphicData>
        </a:graphic>
      </p:graphicFrame>
      <p:pic>
        <p:nvPicPr>
          <p:cNvPr id="12" name="Picture 11" descr="기어 모양 - 무료 모양개 아이콘">
            <a:extLst>
              <a:ext uri="{FF2B5EF4-FFF2-40B4-BE49-F238E27FC236}">
                <a16:creationId xmlns:a16="http://schemas.microsoft.com/office/drawing/2014/main" id="{ED78BDE8-9084-9477-D5F6-E81D2228B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051726" y="1234321"/>
            <a:ext cx="477982" cy="4687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8D0EF1D-639E-183E-1007-B9776AA8EE2F}"/>
              </a:ext>
            </a:extLst>
          </p:cNvPr>
          <p:cNvSpPr/>
          <p:nvPr/>
        </p:nvSpPr>
        <p:spPr>
          <a:xfrm>
            <a:off x="791605" y="1234890"/>
            <a:ext cx="1905000" cy="4482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err="1">
                <a:solidFill>
                  <a:schemeClr val="tx1"/>
                </a:solidFill>
              </a:rPr>
              <a:t>talkerinth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4FB714-0513-006D-0969-A27342BEF8F0}"/>
              </a:ext>
            </a:extLst>
          </p:cNvPr>
          <p:cNvSpPr/>
          <p:nvPr/>
        </p:nvSpPr>
        <p:spPr>
          <a:xfrm>
            <a:off x="794329" y="1864492"/>
            <a:ext cx="7505771" cy="4311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2400" dirty="0">
                <a:solidFill>
                  <a:schemeClr val="bg1">
                    <a:lumMod val="49000"/>
                  </a:schemeClr>
                </a:solidFill>
              </a:rPr>
              <a:t>Search your models!</a:t>
            </a:r>
            <a:endParaRPr lang="en-US" dirty="0">
              <a:solidFill>
                <a:schemeClr val="bg1">
                  <a:lumMod val="49000"/>
                </a:schemeClr>
              </a:solidFill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ED12328-16AA-AD4F-2BA9-21A08ED28E63}"/>
              </a:ext>
            </a:extLst>
          </p:cNvPr>
          <p:cNvGraphicFramePr>
            <a:graphicFrameLocks noGrp="1"/>
          </p:cNvGraphicFramePr>
          <p:nvPr/>
        </p:nvGraphicFramePr>
        <p:xfrm>
          <a:off x="2027903" y="2765322"/>
          <a:ext cx="6165271" cy="33183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65271">
                  <a:extLst>
                    <a:ext uri="{9D8B030D-6E8A-4147-A177-3AD203B41FA5}">
                      <a16:colId xmlns:a16="http://schemas.microsoft.com/office/drawing/2014/main" val="79450468"/>
                    </a:ext>
                  </a:extLst>
                </a:gridCol>
              </a:tblGrid>
              <a:tr h="11061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583630"/>
                  </a:ext>
                </a:extLst>
              </a:tr>
              <a:tr h="110612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282784"/>
                  </a:ext>
                </a:extLst>
              </a:tr>
              <a:tr h="11061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869328"/>
                  </a:ext>
                </a:extLst>
              </a:tr>
            </a:tbl>
          </a:graphicData>
        </a:graphic>
      </p:graphicFrame>
      <p:pic>
        <p:nvPicPr>
          <p:cNvPr id="22" name="Picture 21" descr="로봇신문사 모바일 모바일 사이트, 로봇하면 떠오르는 캐릭터는 2위 건담, 1위는?">
            <a:extLst>
              <a:ext uri="{FF2B5EF4-FFF2-40B4-BE49-F238E27FC236}">
                <a16:creationId xmlns:a16="http://schemas.microsoft.com/office/drawing/2014/main" id="{D550E92A-34BB-B14D-A56D-58C56D67EC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27" r="461" b="17892"/>
          <a:stretch/>
        </p:blipFill>
        <p:spPr>
          <a:xfrm>
            <a:off x="2112552" y="2847717"/>
            <a:ext cx="1059779" cy="1012847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7C573103-90E3-F7AE-DCE5-4A4730E0786B}"/>
              </a:ext>
            </a:extLst>
          </p:cNvPr>
          <p:cNvGraphicFramePr>
            <a:graphicFrameLocks noGrp="1"/>
          </p:cNvGraphicFramePr>
          <p:nvPr/>
        </p:nvGraphicFramePr>
        <p:xfrm>
          <a:off x="2851354" y="1265903"/>
          <a:ext cx="4858539" cy="4169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513">
                  <a:extLst>
                    <a:ext uri="{9D8B030D-6E8A-4147-A177-3AD203B41FA5}">
                      <a16:colId xmlns:a16="http://schemas.microsoft.com/office/drawing/2014/main" val="1403437514"/>
                    </a:ext>
                  </a:extLst>
                </a:gridCol>
                <a:gridCol w="1619513">
                  <a:extLst>
                    <a:ext uri="{9D8B030D-6E8A-4147-A177-3AD203B41FA5}">
                      <a16:colId xmlns:a16="http://schemas.microsoft.com/office/drawing/2014/main" val="3242253651"/>
                    </a:ext>
                  </a:extLst>
                </a:gridCol>
                <a:gridCol w="1619513">
                  <a:extLst>
                    <a:ext uri="{9D8B030D-6E8A-4147-A177-3AD203B41FA5}">
                      <a16:colId xmlns:a16="http://schemas.microsoft.com/office/drawing/2014/main" val="2826939994"/>
                    </a:ext>
                  </a:extLst>
                </a:gridCol>
              </a:tblGrid>
              <a:tr h="416957">
                <a:tc>
                  <a:txBody>
                    <a:bodyPr/>
                    <a:lstStyle/>
                    <a:p>
                      <a:r>
                        <a:rPr lang="ko-KR" altLang="en-US" b="0" err="1"/>
                        <a:t>main</a:t>
                      </a:r>
                      <a:r>
                        <a:rPr lang="ko-KR" altLang="en-US" b="0" dirty="0"/>
                        <a:t>​</a:t>
                      </a:r>
                      <a:endParaRPr lang="ko-KR" altLang="en-US" b="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b="1" err="1"/>
                        <a:t>My</a:t>
                      </a:r>
                      <a:r>
                        <a:rPr lang="ko-KR" altLang="en-US" b="1" dirty="0"/>
                        <a:t> </a:t>
                      </a:r>
                      <a:r>
                        <a:rPr lang="ko-KR" altLang="en-US" b="1" err="1"/>
                        <a:t>page</a:t>
                      </a:r>
                      <a:endParaRPr lang="en-US" altLang="ko-KR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8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Market </a:t>
                      </a:r>
                      <a:r>
                        <a:rPr lang="ko-KR" altLang="en-US" sz="18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place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03944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E520483A-3E6C-68B3-C2CA-16FC8EC6E392}"/>
              </a:ext>
            </a:extLst>
          </p:cNvPr>
          <p:cNvSpPr txBox="1"/>
          <p:nvPr/>
        </p:nvSpPr>
        <p:spPr>
          <a:xfrm>
            <a:off x="2347451" y="2814483"/>
            <a:ext cx="550852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 dirty="0">
                <a:solidFill>
                  <a:srgbClr val="FFFFFF"/>
                </a:solidFill>
                <a:ea typeface="+mn-lt"/>
                <a:cs typeface="+mn-lt"/>
              </a:rPr>
              <a:t>Doraemon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40D3D5-E46F-F56E-44F0-ED3DD4D56C1C}"/>
              </a:ext>
            </a:extLst>
          </p:cNvPr>
          <p:cNvSpPr txBox="1"/>
          <p:nvPr/>
        </p:nvSpPr>
        <p:spPr>
          <a:xfrm>
            <a:off x="3170902" y="2789902"/>
            <a:ext cx="3738716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Doraemon </a:t>
            </a:r>
            <a:r>
              <a:rPr lang="en-US" sz="1200" dirty="0">
                <a:solidFill>
                  <a:schemeClr val="bg1">
                    <a:lumMod val="49000"/>
                  </a:schemeClr>
                </a:solidFill>
              </a:rPr>
              <a:t>by </a:t>
            </a:r>
            <a:r>
              <a:rPr lang="en-US" sz="1200" dirty="0" err="1">
                <a:solidFill>
                  <a:schemeClr val="bg1">
                    <a:lumMod val="49000"/>
                  </a:schemeClr>
                </a:solidFill>
              </a:rPr>
              <a:t>nobita</a:t>
            </a:r>
            <a:endParaRPr lang="en-US" sz="1200" dirty="0">
              <a:solidFill>
                <a:schemeClr val="bg1">
                  <a:lumMod val="49000"/>
                </a:schemeClr>
              </a:solidFill>
            </a:endParaRPr>
          </a:p>
          <a:p>
            <a:r>
              <a:rPr lang="en-US" sz="1400" dirty="0"/>
              <a:t>-</a:t>
            </a:r>
            <a:r>
              <a:rPr lang="en-US" sz="1200" dirty="0">
                <a:ea typeface="+mn-lt"/>
                <a:cs typeface="+mn-lt"/>
              </a:rPr>
              <a:t>Hi, I'm Doraemon, a robotic cat from the 22nd century! I help Nobita with my futuristic gadgets from my 4D pocket, solving problems and bringing fun to his everyday life!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1E3B569-FE3B-EDF9-056B-F1326007424D}"/>
              </a:ext>
            </a:extLst>
          </p:cNvPr>
          <p:cNvGraphicFramePr>
            <a:graphicFrameLocks noGrp="1"/>
          </p:cNvGraphicFramePr>
          <p:nvPr/>
        </p:nvGraphicFramePr>
        <p:xfrm>
          <a:off x="6907161" y="2814483"/>
          <a:ext cx="1261321" cy="11177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1321">
                  <a:extLst>
                    <a:ext uri="{9D8B030D-6E8A-4147-A177-3AD203B41FA5}">
                      <a16:colId xmlns:a16="http://schemas.microsoft.com/office/drawing/2014/main" val="1660931966"/>
                    </a:ext>
                  </a:extLst>
                </a:gridCol>
              </a:tblGrid>
              <a:tr h="372583">
                <a:tc>
                  <a:txBody>
                    <a:bodyPr/>
                    <a:lstStyle/>
                    <a:p>
                      <a:r>
                        <a:rPr lang="en-US" dirty="0"/>
                        <a:t>New talk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7241"/>
                  </a:ext>
                </a:extLst>
              </a:tr>
              <a:tr h="372583">
                <a:tc>
                  <a:txBody>
                    <a:bodyPr/>
                    <a:lstStyle/>
                    <a:p>
                      <a:r>
                        <a:rPr lang="en-US" dirty="0"/>
                        <a:t>continue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905496"/>
                  </a:ext>
                </a:extLst>
              </a:tr>
              <a:tr h="372583">
                <a:tc>
                  <a:txBody>
                    <a:bodyPr/>
                    <a:lstStyle/>
                    <a:p>
                      <a:r>
                        <a:rPr lang="en-US" dirty="0"/>
                        <a:t>View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801926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C75B48CF-440C-C123-82E7-E88AF7BF9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386385"/>
              </p:ext>
            </p:extLst>
          </p:nvPr>
        </p:nvGraphicFramePr>
        <p:xfrm>
          <a:off x="684325" y="2762570"/>
          <a:ext cx="1162998" cy="3440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998">
                  <a:extLst>
                    <a:ext uri="{9D8B030D-6E8A-4147-A177-3AD203B41FA5}">
                      <a16:colId xmlns:a16="http://schemas.microsoft.com/office/drawing/2014/main" val="1001911470"/>
                    </a:ext>
                  </a:extLst>
                </a:gridCol>
              </a:tblGrid>
              <a:tr h="426983">
                <a:tc>
                  <a:txBody>
                    <a:bodyPr/>
                    <a:lstStyle/>
                    <a:p>
                      <a:r>
                        <a:rPr lang="en-US" dirty="0"/>
                        <a:t>last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916664"/>
                  </a:ext>
                </a:extLst>
              </a:tr>
              <a:tr h="753498">
                <a:tc>
                  <a:txBody>
                    <a:bodyPr/>
                    <a:lstStyle/>
                    <a:p>
                      <a:r>
                        <a:rPr lang="en-US" dirty="0"/>
                        <a:t>Chat1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-rei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597222"/>
                  </a:ext>
                </a:extLst>
              </a:tr>
              <a:tr h="753498">
                <a:tc>
                  <a:txBody>
                    <a:bodyPr/>
                    <a:lstStyle/>
                    <a:p>
                      <a:r>
                        <a:rPr lang="en-US" dirty="0"/>
                        <a:t>Chat2</a:t>
                      </a:r>
                    </a:p>
                    <a:p>
                      <a:pPr lvl="0">
                        <a:buNone/>
                      </a:pPr>
                      <a:r>
                        <a:rPr lang="en-US" sz="1600" dirty="0"/>
                        <a:t>-</a:t>
                      </a:r>
                      <a:r>
                        <a:rPr lang="en-US" sz="1600" dirty="0" err="1"/>
                        <a:t>doreamon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698141"/>
                  </a:ext>
                </a:extLst>
              </a:tr>
              <a:tr h="753498">
                <a:tc>
                  <a:txBody>
                    <a:bodyPr/>
                    <a:lstStyle/>
                    <a:p>
                      <a:r>
                        <a:rPr lang="en-US" dirty="0"/>
                        <a:t>Chat3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-</a:t>
                      </a:r>
                      <a:r>
                        <a:rPr lang="en-US" sz="1200" err="1"/>
                        <a:t>usagi</a:t>
                      </a:r>
                      <a:r>
                        <a:rPr lang="en-US" sz="1200" dirty="0"/>
                        <a:t> </a:t>
                      </a:r>
                      <a:r>
                        <a:rPr lang="en-US" sz="1200" err="1"/>
                        <a:t>tsukino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699861"/>
                  </a:ext>
                </a:extLst>
              </a:tr>
              <a:tr h="753498">
                <a:tc>
                  <a:txBody>
                    <a:bodyPr/>
                    <a:lstStyle/>
                    <a:p>
                      <a:r>
                        <a:rPr lang="en-US" dirty="0"/>
                        <a:t>chat4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dirty="0"/>
                        <a:t>-</a:t>
                      </a:r>
                      <a:r>
                        <a:rPr lang="en-US" sz="1600" dirty="0" err="1"/>
                        <a:t>elonmusk</a:t>
                      </a:r>
                      <a:endParaRPr lang="ko-KR" altLang="en-US" sz="16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114537"/>
                  </a:ext>
                </a:extLst>
              </a:tr>
            </a:tbl>
          </a:graphicData>
        </a:graphic>
      </p:graphicFrame>
      <p:pic>
        <p:nvPicPr>
          <p:cNvPr id="31" name="Picture 30" descr="프리드리히 니체 - 나무위키">
            <a:extLst>
              <a:ext uri="{FF2B5EF4-FFF2-40B4-BE49-F238E27FC236}">
                <a16:creationId xmlns:a16="http://schemas.microsoft.com/office/drawing/2014/main" id="{B0AB9912-81A9-8595-898A-00605EEE4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046" y="3935361"/>
            <a:ext cx="1087020" cy="109086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DFFE21E-E7AC-1554-099D-5946465FC19D}"/>
              </a:ext>
            </a:extLst>
          </p:cNvPr>
          <p:cNvSpPr txBox="1"/>
          <p:nvPr/>
        </p:nvSpPr>
        <p:spPr>
          <a:xfrm>
            <a:off x="3244643" y="3908320"/>
            <a:ext cx="3664975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Friedrich Nietzsche</a:t>
            </a:r>
            <a:r>
              <a:rPr lang="en-US" sz="2000" dirty="0"/>
              <a:t> </a:t>
            </a:r>
            <a:r>
              <a:rPr lang="en-US" sz="1200" dirty="0">
                <a:solidFill>
                  <a:schemeClr val="bg1">
                    <a:lumMod val="49000"/>
                  </a:schemeClr>
                </a:solidFill>
              </a:rPr>
              <a:t>by </a:t>
            </a:r>
            <a:r>
              <a:rPr lang="en-US" sz="1200" dirty="0" err="1">
                <a:solidFill>
                  <a:schemeClr val="bg1">
                    <a:lumMod val="49000"/>
                  </a:schemeClr>
                </a:solidFill>
              </a:rPr>
              <a:t>kimyun</a:t>
            </a:r>
            <a:endParaRPr lang="en-US" sz="1200" dirty="0">
              <a:solidFill>
                <a:schemeClr val="bg1">
                  <a:lumMod val="49000"/>
                </a:schemeClr>
              </a:solidFill>
            </a:endParaRPr>
          </a:p>
          <a:p>
            <a:r>
              <a:rPr lang="en-US" sz="1400" dirty="0"/>
              <a:t>-</a:t>
            </a:r>
            <a:r>
              <a:rPr lang="en-US" sz="1200" dirty="0">
                <a:ea typeface="+mn-lt"/>
                <a:cs typeface="+mn-lt"/>
              </a:rPr>
              <a:t>I am Friedrich Nietzsche, a 19th-century philosopher. My ideas on the will to power, eternal recurrence, and the Übermensch challenge conventional morality and inspire thought.</a:t>
            </a:r>
            <a:endParaRPr lang="en-US" sz="1200" dirty="0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7C4A7953-D763-8647-5902-7583F93E872B}"/>
              </a:ext>
            </a:extLst>
          </p:cNvPr>
          <p:cNvGraphicFramePr>
            <a:graphicFrameLocks noGrp="1"/>
          </p:cNvGraphicFramePr>
          <p:nvPr/>
        </p:nvGraphicFramePr>
        <p:xfrm>
          <a:off x="6907160" y="3883740"/>
          <a:ext cx="1261321" cy="11177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1321">
                  <a:extLst>
                    <a:ext uri="{9D8B030D-6E8A-4147-A177-3AD203B41FA5}">
                      <a16:colId xmlns:a16="http://schemas.microsoft.com/office/drawing/2014/main" val="1660931966"/>
                    </a:ext>
                  </a:extLst>
                </a:gridCol>
              </a:tblGrid>
              <a:tr h="372583">
                <a:tc>
                  <a:txBody>
                    <a:bodyPr/>
                    <a:lstStyle/>
                    <a:p>
                      <a:r>
                        <a:rPr lang="en-US" dirty="0"/>
                        <a:t>New talk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7241"/>
                  </a:ext>
                </a:extLst>
              </a:tr>
              <a:tr h="372583">
                <a:tc>
                  <a:txBody>
                    <a:bodyPr/>
                    <a:lstStyle/>
                    <a:p>
                      <a:r>
                        <a:rPr lang="en-US" dirty="0"/>
                        <a:t>continue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905496"/>
                  </a:ext>
                </a:extLst>
              </a:tr>
              <a:tr h="372583">
                <a:tc>
                  <a:txBody>
                    <a:bodyPr/>
                    <a:lstStyle/>
                    <a:p>
                      <a:r>
                        <a:rPr lang="en-US" dirty="0"/>
                        <a:t>View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801926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5631E79C-9677-24E6-CEFC-2F6D0619849E}"/>
              </a:ext>
            </a:extLst>
          </p:cNvPr>
          <p:cNvGraphicFramePr>
            <a:graphicFrameLocks noGrp="1"/>
          </p:cNvGraphicFramePr>
          <p:nvPr/>
        </p:nvGraphicFramePr>
        <p:xfrm>
          <a:off x="6907160" y="5002160"/>
          <a:ext cx="1261321" cy="11177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1321">
                  <a:extLst>
                    <a:ext uri="{9D8B030D-6E8A-4147-A177-3AD203B41FA5}">
                      <a16:colId xmlns:a16="http://schemas.microsoft.com/office/drawing/2014/main" val="1660931966"/>
                    </a:ext>
                  </a:extLst>
                </a:gridCol>
              </a:tblGrid>
              <a:tr h="372583">
                <a:tc>
                  <a:txBody>
                    <a:bodyPr/>
                    <a:lstStyle/>
                    <a:p>
                      <a:r>
                        <a:rPr lang="en-US" dirty="0"/>
                        <a:t>New talk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7241"/>
                  </a:ext>
                </a:extLst>
              </a:tr>
              <a:tr h="372583">
                <a:tc>
                  <a:txBody>
                    <a:bodyPr/>
                    <a:lstStyle/>
                    <a:p>
                      <a:r>
                        <a:rPr lang="en-US" dirty="0"/>
                        <a:t>continue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905496"/>
                  </a:ext>
                </a:extLst>
              </a:tr>
              <a:tr h="372583">
                <a:tc>
                  <a:txBody>
                    <a:bodyPr/>
                    <a:lstStyle/>
                    <a:p>
                      <a:r>
                        <a:rPr lang="en-US" dirty="0"/>
                        <a:t>View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801926"/>
                  </a:ext>
                </a:extLst>
              </a:tr>
            </a:tbl>
          </a:graphicData>
        </a:graphic>
      </p:graphicFrame>
      <p:pic>
        <p:nvPicPr>
          <p:cNvPr id="35" name="Picture 34" descr="츠키노 우사기 | 위부인의 이상국 연말특집 데이터베이스 Wiki | Fandom">
            <a:extLst>
              <a:ext uri="{FF2B5EF4-FFF2-40B4-BE49-F238E27FC236}">
                <a16:creationId xmlns:a16="http://schemas.microsoft.com/office/drawing/2014/main" id="{88AE5998-9488-5A64-C0F3-398A01388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4606" y="5006930"/>
            <a:ext cx="1184787" cy="110888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ED1EE8A-7868-A788-32B3-1C0D5B7566DF}"/>
              </a:ext>
            </a:extLst>
          </p:cNvPr>
          <p:cNvSpPr txBox="1"/>
          <p:nvPr/>
        </p:nvSpPr>
        <p:spPr>
          <a:xfrm>
            <a:off x="3256932" y="5039029"/>
            <a:ext cx="3664975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Usagi Tsukino</a:t>
            </a:r>
            <a:r>
              <a:rPr lang="en-US" sz="2000" dirty="0"/>
              <a:t> </a:t>
            </a:r>
            <a:r>
              <a:rPr lang="en-US" sz="1200" dirty="0">
                <a:solidFill>
                  <a:schemeClr val="bg1">
                    <a:lumMod val="49000"/>
                  </a:schemeClr>
                </a:solidFill>
              </a:rPr>
              <a:t>by </a:t>
            </a:r>
            <a:r>
              <a:rPr lang="en-US" sz="1100" b="1" dirty="0">
                <a:solidFill>
                  <a:schemeClr val="bg1">
                    <a:lumMod val="49000"/>
                  </a:schemeClr>
                </a:solidFill>
                <a:ea typeface="+mn-lt"/>
                <a:cs typeface="+mn-lt"/>
              </a:rPr>
              <a:t>Naoko </a:t>
            </a:r>
            <a:r>
              <a:rPr lang="en-US" sz="1100" b="1" err="1">
                <a:solidFill>
                  <a:schemeClr val="bg1">
                    <a:lumMod val="49000"/>
                  </a:schemeClr>
                </a:solidFill>
                <a:ea typeface="+mn-lt"/>
                <a:cs typeface="+mn-lt"/>
              </a:rPr>
              <a:t>TakeuchiNaoko</a:t>
            </a:r>
            <a:r>
              <a:rPr lang="en-US" sz="1100" b="1" dirty="0">
                <a:solidFill>
                  <a:srgbClr val="FFFFFF"/>
                </a:solidFill>
                <a:ea typeface="+mn-lt"/>
                <a:cs typeface="+mn-lt"/>
              </a:rPr>
              <a:t> Takeuchi</a:t>
            </a:r>
            <a:endParaRPr lang="en-US" sz="1200" dirty="0">
              <a:solidFill>
                <a:schemeClr val="bg1">
                  <a:lumMod val="49000"/>
                </a:schemeClr>
              </a:solidFill>
              <a:ea typeface="+mn-lt"/>
              <a:cs typeface="+mn-lt"/>
            </a:endParaRPr>
          </a:p>
          <a:p>
            <a:r>
              <a:rPr lang="en-US" sz="1100" dirty="0"/>
              <a:t>-</a:t>
            </a:r>
            <a:r>
              <a:rPr lang="en-US" sz="1100" dirty="0">
                <a:ea typeface="+mn-lt"/>
                <a:cs typeface="+mn-lt"/>
              </a:rPr>
              <a:t>I'm Usagi Tsukino, aka Sailor Moon! A clumsy schoolgirl turned guardian, I fight evil with my friends using love and justice, powered by the Moon's magic to protect the world!</a:t>
            </a:r>
          </a:p>
          <a:p>
            <a:endParaRPr lang="en-US" sz="1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B4FD75-663C-F15B-32B4-FB10A1CC98DD}"/>
              </a:ext>
            </a:extLst>
          </p:cNvPr>
          <p:cNvSpPr/>
          <p:nvPr/>
        </p:nvSpPr>
        <p:spPr>
          <a:xfrm rot="-10800000" flipV="1">
            <a:off x="720583" y="2406281"/>
            <a:ext cx="1925967" cy="3554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2400" dirty="0" err="1">
                <a:solidFill>
                  <a:schemeClr val="tx1"/>
                </a:solidFill>
              </a:rPr>
              <a:t>Sortby</a:t>
            </a:r>
            <a:r>
              <a:rPr lang="en-US" sz="2400" dirty="0">
                <a:solidFill>
                  <a:schemeClr val="tx1"/>
                </a:solidFill>
              </a:rPr>
              <a:t>: 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31AD6C-CE66-7400-6A3A-954D5008DD17}"/>
              </a:ext>
            </a:extLst>
          </p:cNvPr>
          <p:cNvSpPr/>
          <p:nvPr/>
        </p:nvSpPr>
        <p:spPr>
          <a:xfrm rot="-10800000" flipV="1">
            <a:off x="5771907" y="2393990"/>
            <a:ext cx="2528191" cy="3799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&lt; 1  2  3  4 …  12  &gt;</a:t>
            </a:r>
          </a:p>
        </p:txBody>
      </p:sp>
      <p:sp>
        <p:nvSpPr>
          <p:cNvPr id="42" name="타원 33">
            <a:extLst>
              <a:ext uri="{FF2B5EF4-FFF2-40B4-BE49-F238E27FC236}">
                <a16:creationId xmlns:a16="http://schemas.microsoft.com/office/drawing/2014/main" id="{DE8B49EC-F106-A7D8-6F16-B87EEC989747}"/>
              </a:ext>
            </a:extLst>
          </p:cNvPr>
          <p:cNvSpPr/>
          <p:nvPr/>
        </p:nvSpPr>
        <p:spPr>
          <a:xfrm>
            <a:off x="3582061" y="1358438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1</a:t>
            </a:r>
          </a:p>
        </p:txBody>
      </p:sp>
      <p:sp>
        <p:nvSpPr>
          <p:cNvPr id="44" name="타원 33">
            <a:extLst>
              <a:ext uri="{FF2B5EF4-FFF2-40B4-BE49-F238E27FC236}">
                <a16:creationId xmlns:a16="http://schemas.microsoft.com/office/drawing/2014/main" id="{59163629-F1D5-9432-9865-7A2ED7C4C3CA}"/>
              </a:ext>
            </a:extLst>
          </p:cNvPr>
          <p:cNvSpPr/>
          <p:nvPr/>
        </p:nvSpPr>
        <p:spPr>
          <a:xfrm>
            <a:off x="8166351" y="1358438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2</a:t>
            </a:r>
          </a:p>
        </p:txBody>
      </p:sp>
      <p:sp>
        <p:nvSpPr>
          <p:cNvPr id="46" name="타원 33">
            <a:extLst>
              <a:ext uri="{FF2B5EF4-FFF2-40B4-BE49-F238E27FC236}">
                <a16:creationId xmlns:a16="http://schemas.microsoft.com/office/drawing/2014/main" id="{10F77315-2323-4A5F-03A1-79AFC3757644}"/>
              </a:ext>
            </a:extLst>
          </p:cNvPr>
          <p:cNvSpPr/>
          <p:nvPr/>
        </p:nvSpPr>
        <p:spPr>
          <a:xfrm>
            <a:off x="3840157" y="1960663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3</a:t>
            </a:r>
          </a:p>
        </p:txBody>
      </p:sp>
      <p:sp>
        <p:nvSpPr>
          <p:cNvPr id="48" name="타원 33">
            <a:extLst>
              <a:ext uri="{FF2B5EF4-FFF2-40B4-BE49-F238E27FC236}">
                <a16:creationId xmlns:a16="http://schemas.microsoft.com/office/drawing/2014/main" id="{5CFF98D6-153A-5515-CD8A-E82D7A726AD0}"/>
              </a:ext>
            </a:extLst>
          </p:cNvPr>
          <p:cNvSpPr/>
          <p:nvPr/>
        </p:nvSpPr>
        <p:spPr>
          <a:xfrm>
            <a:off x="2217835" y="2464566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4</a:t>
            </a:r>
          </a:p>
        </p:txBody>
      </p:sp>
      <p:sp>
        <p:nvSpPr>
          <p:cNvPr id="50" name="타원 33">
            <a:extLst>
              <a:ext uri="{FF2B5EF4-FFF2-40B4-BE49-F238E27FC236}">
                <a16:creationId xmlns:a16="http://schemas.microsoft.com/office/drawing/2014/main" id="{126A6EFB-6835-0FF6-D0A8-E66213078C3E}"/>
              </a:ext>
            </a:extLst>
          </p:cNvPr>
          <p:cNvSpPr/>
          <p:nvPr/>
        </p:nvSpPr>
        <p:spPr>
          <a:xfrm>
            <a:off x="5401028" y="2526018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5</a:t>
            </a:r>
          </a:p>
        </p:txBody>
      </p:sp>
      <p:sp>
        <p:nvSpPr>
          <p:cNvPr id="51" name="타원 33">
            <a:extLst>
              <a:ext uri="{FF2B5EF4-FFF2-40B4-BE49-F238E27FC236}">
                <a16:creationId xmlns:a16="http://schemas.microsoft.com/office/drawing/2014/main" id="{88CE874F-8E30-C482-9EA6-281DA4569BE2}"/>
              </a:ext>
            </a:extLst>
          </p:cNvPr>
          <p:cNvSpPr/>
          <p:nvPr/>
        </p:nvSpPr>
        <p:spPr>
          <a:xfrm>
            <a:off x="1418964" y="284556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6</a:t>
            </a:r>
          </a:p>
        </p:txBody>
      </p:sp>
      <p:sp>
        <p:nvSpPr>
          <p:cNvPr id="52" name="타원 33">
            <a:extLst>
              <a:ext uri="{FF2B5EF4-FFF2-40B4-BE49-F238E27FC236}">
                <a16:creationId xmlns:a16="http://schemas.microsoft.com/office/drawing/2014/main" id="{92EFBF80-A0C5-AD41-F2E5-F78B97C4DCC9}"/>
              </a:ext>
            </a:extLst>
          </p:cNvPr>
          <p:cNvSpPr/>
          <p:nvPr/>
        </p:nvSpPr>
        <p:spPr>
          <a:xfrm>
            <a:off x="8276964" y="284556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7</a:t>
            </a:r>
          </a:p>
        </p:txBody>
      </p:sp>
      <p:sp>
        <p:nvSpPr>
          <p:cNvPr id="53" name="타원 33">
            <a:extLst>
              <a:ext uri="{FF2B5EF4-FFF2-40B4-BE49-F238E27FC236}">
                <a16:creationId xmlns:a16="http://schemas.microsoft.com/office/drawing/2014/main" id="{20A01EBB-520F-ADCE-A726-7776DBB3F4CF}"/>
              </a:ext>
            </a:extLst>
          </p:cNvPr>
          <p:cNvSpPr/>
          <p:nvPr/>
        </p:nvSpPr>
        <p:spPr>
          <a:xfrm>
            <a:off x="8276963" y="3251148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8</a:t>
            </a:r>
          </a:p>
        </p:txBody>
      </p:sp>
      <p:sp>
        <p:nvSpPr>
          <p:cNvPr id="54" name="타원 33">
            <a:extLst>
              <a:ext uri="{FF2B5EF4-FFF2-40B4-BE49-F238E27FC236}">
                <a16:creationId xmlns:a16="http://schemas.microsoft.com/office/drawing/2014/main" id="{7C3C9630-79E1-4B3C-B4A7-582E7BF79B0B}"/>
              </a:ext>
            </a:extLst>
          </p:cNvPr>
          <p:cNvSpPr/>
          <p:nvPr/>
        </p:nvSpPr>
        <p:spPr>
          <a:xfrm>
            <a:off x="8289254" y="3533824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9</a:t>
            </a:r>
          </a:p>
        </p:txBody>
      </p:sp>
      <p:sp>
        <p:nvSpPr>
          <p:cNvPr id="55" name="타원 33">
            <a:extLst>
              <a:ext uri="{FF2B5EF4-FFF2-40B4-BE49-F238E27FC236}">
                <a16:creationId xmlns:a16="http://schemas.microsoft.com/office/drawing/2014/main" id="{6925FFEE-E9B2-BDFF-8C90-64724C00490C}"/>
              </a:ext>
            </a:extLst>
          </p:cNvPr>
          <p:cNvSpPr/>
          <p:nvPr/>
        </p:nvSpPr>
        <p:spPr>
          <a:xfrm>
            <a:off x="8276963" y="3939405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7</a:t>
            </a:r>
          </a:p>
        </p:txBody>
      </p:sp>
      <p:sp>
        <p:nvSpPr>
          <p:cNvPr id="56" name="타원 33">
            <a:extLst>
              <a:ext uri="{FF2B5EF4-FFF2-40B4-BE49-F238E27FC236}">
                <a16:creationId xmlns:a16="http://schemas.microsoft.com/office/drawing/2014/main" id="{F395A470-0BFF-237E-3C8C-61EEC75983FE}"/>
              </a:ext>
            </a:extLst>
          </p:cNvPr>
          <p:cNvSpPr/>
          <p:nvPr/>
        </p:nvSpPr>
        <p:spPr>
          <a:xfrm>
            <a:off x="8289253" y="5070115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7</a:t>
            </a:r>
          </a:p>
        </p:txBody>
      </p:sp>
      <p:sp>
        <p:nvSpPr>
          <p:cNvPr id="57" name="타원 33">
            <a:extLst>
              <a:ext uri="{FF2B5EF4-FFF2-40B4-BE49-F238E27FC236}">
                <a16:creationId xmlns:a16="http://schemas.microsoft.com/office/drawing/2014/main" id="{5BC35612-D077-EA62-DD3B-820722E10E5A}"/>
              </a:ext>
            </a:extLst>
          </p:cNvPr>
          <p:cNvSpPr/>
          <p:nvPr/>
        </p:nvSpPr>
        <p:spPr>
          <a:xfrm>
            <a:off x="8276962" y="4369566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8</a:t>
            </a:r>
          </a:p>
        </p:txBody>
      </p:sp>
      <p:sp>
        <p:nvSpPr>
          <p:cNvPr id="58" name="타원 33">
            <a:extLst>
              <a:ext uri="{FF2B5EF4-FFF2-40B4-BE49-F238E27FC236}">
                <a16:creationId xmlns:a16="http://schemas.microsoft.com/office/drawing/2014/main" id="{B560CF6F-A7DC-164C-CE49-0D356ED7096A}"/>
              </a:ext>
            </a:extLst>
          </p:cNvPr>
          <p:cNvSpPr/>
          <p:nvPr/>
        </p:nvSpPr>
        <p:spPr>
          <a:xfrm>
            <a:off x="8276963" y="4762855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9</a:t>
            </a:r>
          </a:p>
        </p:txBody>
      </p:sp>
      <p:sp>
        <p:nvSpPr>
          <p:cNvPr id="59" name="타원 33">
            <a:extLst>
              <a:ext uri="{FF2B5EF4-FFF2-40B4-BE49-F238E27FC236}">
                <a16:creationId xmlns:a16="http://schemas.microsoft.com/office/drawing/2014/main" id="{0F5FED93-2217-DC0A-F823-0B6E00143741}"/>
              </a:ext>
            </a:extLst>
          </p:cNvPr>
          <p:cNvSpPr/>
          <p:nvPr/>
        </p:nvSpPr>
        <p:spPr>
          <a:xfrm>
            <a:off x="8276962" y="5438825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8</a:t>
            </a:r>
          </a:p>
        </p:txBody>
      </p:sp>
      <p:sp>
        <p:nvSpPr>
          <p:cNvPr id="60" name="타원 33">
            <a:extLst>
              <a:ext uri="{FF2B5EF4-FFF2-40B4-BE49-F238E27FC236}">
                <a16:creationId xmlns:a16="http://schemas.microsoft.com/office/drawing/2014/main" id="{3342CF04-4696-ABA6-7812-320A7D485B6B}"/>
              </a:ext>
            </a:extLst>
          </p:cNvPr>
          <p:cNvSpPr/>
          <p:nvPr/>
        </p:nvSpPr>
        <p:spPr>
          <a:xfrm>
            <a:off x="8276963" y="5844404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4844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E469-2838-D9FB-00BF-F0A4A072B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71" y="205351"/>
            <a:ext cx="8770375" cy="1030595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대화</a:t>
            </a:r>
            <a:r>
              <a:rPr lang="en-US" dirty="0"/>
              <a:t> </a:t>
            </a:r>
            <a:r>
              <a:rPr lang="ko-KR" altLang="en-US" dirty="0">
                <a:ea typeface="맑은 고딕"/>
              </a:rPr>
              <a:t>화면 </a:t>
            </a:r>
            <a:endParaRPr lang="en-US" dirty="0">
              <a:ea typeface="맑은 고딕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5B9278-C538-DF93-FDBB-57FBC5C3E820}"/>
              </a:ext>
            </a:extLst>
          </p:cNvPr>
          <p:cNvSpPr/>
          <p:nvPr/>
        </p:nvSpPr>
        <p:spPr>
          <a:xfrm>
            <a:off x="491046" y="1084849"/>
            <a:ext cx="8240482" cy="5538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rtl="0">
              <a:lnSpc>
                <a:spcPts val="988"/>
              </a:lnSpc>
            </a:pPr>
            <a:endParaRPr lang="en-US" sz="1050" dirty="0">
              <a:latin typeface="Malgun Gothic"/>
              <a:cs typeface="Segoe UI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85E47D-8017-7CF5-92C8-7EBAF3080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873410"/>
              </p:ext>
            </p:extLst>
          </p:nvPr>
        </p:nvGraphicFramePr>
        <p:xfrm>
          <a:off x="9014604" y="1150189"/>
          <a:ext cx="2895941" cy="567862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38107466"/>
                    </a:ext>
                  </a:extLst>
                </a:gridCol>
                <a:gridCol w="2687661">
                  <a:extLst>
                    <a:ext uri="{9D8B030D-6E8A-4147-A177-3AD203B41FA5}">
                      <a16:colId xmlns:a16="http://schemas.microsoft.com/office/drawing/2014/main" val="1693225238"/>
                    </a:ext>
                  </a:extLst>
                </a:gridCol>
              </a:tblGrid>
              <a:tr h="336868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</a:rPr>
                        <a:t>설명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316173"/>
                  </a:ext>
                </a:extLst>
              </a:tr>
              <a:tr h="78602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1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대화 내용을 서로 분리함 대화의 이름을 붙어 모델의 기억을 다르게 함.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415798"/>
                  </a:ext>
                </a:extLst>
              </a:tr>
              <a:tr h="705818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2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75"/>
                        </a:lnSpc>
                        <a:buNone/>
                      </a:pPr>
                      <a:r>
                        <a:rPr lang="en-US" altLang="ko-KR" sz="1050" b="0" dirty="0" err="1">
                          <a:effectLst/>
                        </a:rPr>
                        <a:t>대화</a:t>
                      </a:r>
                      <a:r>
                        <a:rPr lang="en-US" altLang="ko-KR" sz="1050" b="0" dirty="0">
                          <a:effectLst/>
                        </a:rPr>
                        <a:t> </a:t>
                      </a:r>
                      <a:r>
                        <a:rPr lang="en-US" altLang="ko-KR" sz="1050" b="0" dirty="0" err="1">
                          <a:effectLst/>
                        </a:rPr>
                        <a:t>챗의</a:t>
                      </a:r>
                      <a:r>
                        <a:rPr lang="en-US" altLang="ko-KR" sz="1050" b="0" dirty="0">
                          <a:effectLst/>
                        </a:rPr>
                        <a:t> </a:t>
                      </a:r>
                      <a:r>
                        <a:rPr lang="en-US" altLang="ko-KR" sz="1050" b="0" dirty="0" err="1">
                          <a:effectLst/>
                        </a:rPr>
                        <a:t>이름을</a:t>
                      </a:r>
                      <a:r>
                        <a:rPr lang="en-US" altLang="ko-KR" sz="1050" b="0" dirty="0">
                          <a:effectLst/>
                        </a:rPr>
                        <a:t> </a:t>
                      </a:r>
                      <a:r>
                        <a:rPr lang="en-US" altLang="ko-KR" sz="1050" b="0" dirty="0" err="1">
                          <a:effectLst/>
                        </a:rPr>
                        <a:t>붙여</a:t>
                      </a:r>
                      <a:r>
                        <a:rPr lang="en-US" altLang="ko-KR" sz="1050" b="0" dirty="0">
                          <a:effectLst/>
                        </a:rPr>
                        <a:t> </a:t>
                      </a:r>
                      <a:r>
                        <a:rPr lang="en-US" altLang="ko-KR" sz="1050" b="0" dirty="0" err="1">
                          <a:effectLst/>
                        </a:rPr>
                        <a:t>식별</a:t>
                      </a:r>
                      <a:r>
                        <a:rPr lang="en-US" altLang="ko-KR" sz="1050" b="0" dirty="0">
                          <a:effectLst/>
                        </a:rPr>
                        <a:t> 할 수 </a:t>
                      </a:r>
                      <a:r>
                        <a:rPr lang="en-US" altLang="ko-KR" sz="1050" b="0" dirty="0" err="1">
                          <a:effectLst/>
                        </a:rPr>
                        <a:t>있도록</a:t>
                      </a:r>
                      <a:r>
                        <a:rPr lang="en-US" altLang="ko-KR" sz="1050" b="0" dirty="0">
                          <a:effectLst/>
                        </a:rPr>
                        <a:t> </a:t>
                      </a:r>
                      <a:r>
                        <a:rPr lang="en-US" altLang="ko-KR" sz="1050" b="0" dirty="0" err="1">
                          <a:effectLst/>
                        </a:rPr>
                        <a:t>하고</a:t>
                      </a:r>
                      <a:r>
                        <a:rPr lang="en-US" altLang="ko-KR" sz="1050" b="0" dirty="0">
                          <a:effectLst/>
                        </a:rPr>
                        <a:t>, 1번 </a:t>
                      </a:r>
                      <a:r>
                        <a:rPr lang="en-US" altLang="ko-KR" sz="1050" b="0" dirty="0" err="1">
                          <a:effectLst/>
                        </a:rPr>
                        <a:t>에서</a:t>
                      </a:r>
                      <a:r>
                        <a:rPr lang="en-US" altLang="ko-KR" sz="1050" b="0" dirty="0">
                          <a:effectLst/>
                        </a:rPr>
                        <a:t> </a:t>
                      </a:r>
                      <a:r>
                        <a:rPr lang="en-US" altLang="ko-KR" sz="1050" b="0" dirty="0" err="1">
                          <a:effectLst/>
                        </a:rPr>
                        <a:t>나오는</a:t>
                      </a:r>
                      <a:r>
                        <a:rPr lang="en-US" altLang="ko-KR" sz="1050" b="0" dirty="0">
                          <a:effectLst/>
                        </a:rPr>
                        <a:t> </a:t>
                      </a:r>
                      <a:r>
                        <a:rPr lang="en-US" altLang="ko-KR" sz="1050" b="0" dirty="0" err="1">
                          <a:effectLst/>
                        </a:rPr>
                        <a:t>표와</a:t>
                      </a:r>
                      <a:r>
                        <a:rPr lang="en-US" altLang="ko-KR" sz="1050" b="0" dirty="0">
                          <a:effectLst/>
                        </a:rPr>
                        <a:t> </a:t>
                      </a:r>
                      <a:r>
                        <a:rPr lang="en-US" altLang="ko-KR" sz="1050" b="0" dirty="0" err="1">
                          <a:effectLst/>
                        </a:rPr>
                        <a:t>연동시킴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101199"/>
                  </a:ext>
                </a:extLst>
              </a:tr>
              <a:tr h="769983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모델이 당신을 부르는 이름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249211"/>
                  </a:ext>
                </a:extLst>
              </a:tr>
              <a:tr h="769983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 err="1">
                          <a:effectLst/>
                        </a:rPr>
                        <a:t>Ai가</a:t>
                      </a:r>
                      <a:r>
                        <a:rPr lang="ko-KR" altLang="en-US" sz="1050" dirty="0">
                          <a:effectLst/>
                        </a:rPr>
                        <a:t> 추가적으로 하는 커스텀 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579964"/>
                  </a:ext>
                </a:extLst>
              </a:tr>
              <a:tr h="769983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손으로 </a:t>
                      </a:r>
                      <a:r>
                        <a:rPr lang="ko-KR" altLang="en-US" sz="1050" dirty="0" err="1">
                          <a:effectLst/>
                        </a:rPr>
                        <a:t>프롬포팅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952140"/>
                  </a:ext>
                </a:extLst>
              </a:tr>
              <a:tr h="769983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마이크 온</a:t>
                      </a:r>
                      <a:r>
                        <a:rPr lang="en-US" altLang="ko-K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/</a:t>
                      </a:r>
                      <a:r>
                        <a:rPr lang="ko-K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오프</a:t>
                      </a:r>
                      <a:endParaRPr lang="ko-KR" altLang="en-US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2687696"/>
                  </a:ext>
                </a:extLst>
              </a:tr>
              <a:tr h="769983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설정 페이지로</a:t>
                      </a:r>
                      <a:endParaRPr lang="ko-KR" altLang="en-US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52330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5D2396F-9808-3058-B785-083B4BCEA9CC}"/>
              </a:ext>
            </a:extLst>
          </p:cNvPr>
          <p:cNvSpPr/>
          <p:nvPr/>
        </p:nvSpPr>
        <p:spPr>
          <a:xfrm>
            <a:off x="668702" y="1234890"/>
            <a:ext cx="1905000" cy="4482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err="1">
                <a:solidFill>
                  <a:schemeClr val="tx1"/>
                </a:solidFill>
              </a:rPr>
              <a:t>talkerinth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976D76-81FD-4A5B-81B3-4A2F5D5300F8}"/>
              </a:ext>
            </a:extLst>
          </p:cNvPr>
          <p:cNvSpPr/>
          <p:nvPr/>
        </p:nvSpPr>
        <p:spPr>
          <a:xfrm>
            <a:off x="2015612" y="1929579"/>
            <a:ext cx="2335161" cy="46949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F5CB27-0BFA-2989-768B-21544BD33906}"/>
              </a:ext>
            </a:extLst>
          </p:cNvPr>
          <p:cNvSpPr/>
          <p:nvPr/>
        </p:nvSpPr>
        <p:spPr>
          <a:xfrm>
            <a:off x="4350773" y="1929578"/>
            <a:ext cx="4375354" cy="46949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3C02D27-9F34-A682-5092-301672458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111988"/>
              </p:ext>
            </p:extLst>
          </p:nvPr>
        </p:nvGraphicFramePr>
        <p:xfrm>
          <a:off x="499970" y="1926828"/>
          <a:ext cx="1507133" cy="46947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7133">
                  <a:extLst>
                    <a:ext uri="{9D8B030D-6E8A-4147-A177-3AD203B41FA5}">
                      <a16:colId xmlns:a16="http://schemas.microsoft.com/office/drawing/2014/main" val="3234651776"/>
                    </a:ext>
                  </a:extLst>
                </a:gridCol>
              </a:tblGrid>
              <a:tr h="542610">
                <a:tc>
                  <a:txBody>
                    <a:bodyPr/>
                    <a:lstStyle/>
                    <a:p>
                      <a:r>
                        <a:rPr lang="en-US" dirty="0" err="1"/>
                        <a:t>doreamon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791766"/>
                  </a:ext>
                </a:extLst>
              </a:tr>
              <a:tr h="377468">
                <a:tc>
                  <a:txBody>
                    <a:bodyPr/>
                    <a:lstStyle/>
                    <a:p>
                      <a:r>
                        <a:rPr lang="en-US" dirty="0"/>
                        <a:t>Chat name1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14335"/>
                  </a:ext>
                </a:extLst>
              </a:tr>
              <a:tr h="377468">
                <a:tc>
                  <a:txBody>
                    <a:bodyPr/>
                    <a:lstStyle/>
                    <a:p>
                      <a:r>
                        <a:rPr lang="en-US" dirty="0"/>
                        <a:t>Chat name2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562725"/>
                  </a:ext>
                </a:extLst>
              </a:tr>
              <a:tr h="4482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Chat name3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27040"/>
                  </a:ext>
                </a:extLst>
              </a:tr>
              <a:tr h="294897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59582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A85136E-C905-81A4-35DD-AE90DDEE905D}"/>
              </a:ext>
            </a:extLst>
          </p:cNvPr>
          <p:cNvSpPr txBox="1"/>
          <p:nvPr/>
        </p:nvSpPr>
        <p:spPr>
          <a:xfrm>
            <a:off x="2015613" y="2900516"/>
            <a:ext cx="233761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How should this model call you 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41875D-2AD9-C680-1FB0-6519C6DAED50}"/>
              </a:ext>
            </a:extLst>
          </p:cNvPr>
          <p:cNvSpPr/>
          <p:nvPr/>
        </p:nvSpPr>
        <p:spPr>
          <a:xfrm>
            <a:off x="2229572" y="3434857"/>
            <a:ext cx="1905000" cy="325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nobita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82662F-5384-CC46-0E6E-E5AE1C856AF0}"/>
              </a:ext>
            </a:extLst>
          </p:cNvPr>
          <p:cNvSpPr txBox="1"/>
          <p:nvPr/>
        </p:nvSpPr>
        <p:spPr>
          <a:xfrm>
            <a:off x="2015612" y="1929580"/>
            <a:ext cx="23376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Name of chat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8BB648-F56E-A229-C079-676B4702347A}"/>
              </a:ext>
            </a:extLst>
          </p:cNvPr>
          <p:cNvSpPr txBox="1"/>
          <p:nvPr/>
        </p:nvSpPr>
        <p:spPr>
          <a:xfrm>
            <a:off x="2015612" y="4166418"/>
            <a:ext cx="233761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System instruction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746DE0-2F86-F5D7-0DE1-5278B6372A23}"/>
              </a:ext>
            </a:extLst>
          </p:cNvPr>
          <p:cNvSpPr/>
          <p:nvPr/>
        </p:nvSpPr>
        <p:spPr>
          <a:xfrm>
            <a:off x="2229571" y="2242695"/>
            <a:ext cx="1905000" cy="325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Chat name1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9604AC-A2CB-A2BF-DCE1-2F5A6C9E2014}"/>
              </a:ext>
            </a:extLst>
          </p:cNvPr>
          <p:cNvSpPr/>
          <p:nvPr/>
        </p:nvSpPr>
        <p:spPr>
          <a:xfrm>
            <a:off x="2229571" y="4479534"/>
            <a:ext cx="1905000" cy="12839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n-US" sz="1400" dirty="0">
                <a:solidFill>
                  <a:srgbClr val="111111"/>
                </a:solidFill>
                <a:latin typeface="Roboto"/>
                <a:ea typeface="Roboto"/>
                <a:cs typeface="Roboto"/>
              </a:rPr>
              <a:t>You are </a:t>
            </a:r>
            <a:r>
              <a:rPr lang="en-US" sz="1400" dirty="0" err="1">
                <a:solidFill>
                  <a:srgbClr val="111111"/>
                </a:solidFill>
                <a:latin typeface="Roboto"/>
                <a:ea typeface="Roboto"/>
                <a:cs typeface="Roboto"/>
              </a:rPr>
              <a:t>doraemon</a:t>
            </a:r>
            <a:r>
              <a:rPr lang="en-US" sz="1400" dirty="0">
                <a:solidFill>
                  <a:srgbClr val="111111"/>
                </a:solidFill>
                <a:latin typeface="Roboto"/>
                <a:ea typeface="Roboto"/>
                <a:cs typeface="Roboto"/>
              </a:rPr>
              <a:t>.</a:t>
            </a:r>
          </a:p>
          <a:p>
            <a:endParaRPr lang="en-US" sz="1400" dirty="0">
              <a:solidFill>
                <a:srgbClr val="111111"/>
              </a:solidFill>
              <a:latin typeface="Roboto"/>
              <a:ea typeface="Roboto"/>
              <a:cs typeface="Roboto"/>
            </a:endParaRPr>
          </a:p>
          <a:p>
            <a:r>
              <a:rPr lang="en-US" sz="1400" dirty="0">
                <a:solidFill>
                  <a:srgbClr val="111111"/>
                </a:solidFill>
                <a:latin typeface="Roboto"/>
                <a:ea typeface="Roboto"/>
                <a:cs typeface="Roboto"/>
              </a:rPr>
              <a:t>Doraemon is very angry with the user.</a:t>
            </a:r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DCE4AD3-F43C-05B2-FD9B-D4B30D7516B4}"/>
              </a:ext>
            </a:extLst>
          </p:cNvPr>
          <p:cNvSpPr/>
          <p:nvPr/>
        </p:nvSpPr>
        <p:spPr>
          <a:xfrm>
            <a:off x="4608871" y="5960805"/>
            <a:ext cx="3367548" cy="4424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I'm sorry I don't have nothing to </a:t>
            </a:r>
          </a:p>
        </p:txBody>
      </p:sp>
      <p:pic>
        <p:nvPicPr>
          <p:cNvPr id="26" name="Picture 25" descr="마이크 - 무료 과학 기술개 아이콘">
            <a:extLst>
              <a:ext uri="{FF2B5EF4-FFF2-40B4-BE49-F238E27FC236}">
                <a16:creationId xmlns:a16="http://schemas.microsoft.com/office/drawing/2014/main" id="{88D113F2-F705-A7F9-0F6B-838E1E051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529" y="5965722"/>
            <a:ext cx="469491" cy="4326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65356FB-4D9F-7A5A-C715-C5E97C9724FC}"/>
              </a:ext>
            </a:extLst>
          </p:cNvPr>
          <p:cNvSpPr txBox="1"/>
          <p:nvPr/>
        </p:nvSpPr>
        <p:spPr>
          <a:xfrm>
            <a:off x="4559710" y="2298290"/>
            <a:ext cx="3846870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Nobita</a:t>
            </a:r>
            <a:endParaRPr lang="en-US" altLang="ko-KR" dirty="0" err="1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 </a:t>
            </a:r>
            <a:r>
              <a:rPr lang="ko-KR" sz="1400" dirty="0" err="1">
                <a:solidFill>
                  <a:srgbClr val="111111"/>
                </a:solidFill>
                <a:latin typeface="Roboto"/>
                <a:ea typeface="맑은 고딕"/>
                <a:cs typeface="Roboto"/>
              </a:rPr>
              <a:t>I'm</a:t>
            </a:r>
            <a:r>
              <a:rPr lang="ko-KR" sz="1400" dirty="0">
                <a:solidFill>
                  <a:srgbClr val="111111"/>
                </a:solidFill>
                <a:latin typeface="Roboto"/>
                <a:ea typeface="맑은 고딕"/>
                <a:cs typeface="Roboto"/>
              </a:rPr>
              <a:t> </a:t>
            </a:r>
            <a:r>
              <a:rPr lang="ko-KR" sz="1400" dirty="0" err="1">
                <a:solidFill>
                  <a:srgbClr val="111111"/>
                </a:solidFill>
                <a:latin typeface="Roboto"/>
                <a:ea typeface="맑은 고딕"/>
                <a:cs typeface="Roboto"/>
              </a:rPr>
              <a:t>sorry</a:t>
            </a:r>
            <a:r>
              <a:rPr lang="ko-KR" sz="1400" dirty="0">
                <a:solidFill>
                  <a:srgbClr val="111111"/>
                </a:solidFill>
                <a:latin typeface="Roboto"/>
                <a:ea typeface="맑은 고딕"/>
                <a:cs typeface="Roboto"/>
              </a:rPr>
              <a:t>, </a:t>
            </a:r>
            <a:r>
              <a:rPr lang="ko-KR" sz="1400" dirty="0" err="1">
                <a:solidFill>
                  <a:srgbClr val="111111"/>
                </a:solidFill>
                <a:latin typeface="Roboto"/>
                <a:ea typeface="맑은 고딕"/>
                <a:cs typeface="Roboto"/>
              </a:rPr>
              <a:t>Doraemon</a:t>
            </a:r>
            <a:r>
              <a:rPr lang="ko-KR" sz="1400" dirty="0">
                <a:solidFill>
                  <a:srgbClr val="111111"/>
                </a:solidFill>
                <a:latin typeface="Roboto"/>
                <a:ea typeface="맑은 고딕"/>
                <a:cs typeface="Roboto"/>
              </a:rPr>
              <a:t>, </a:t>
            </a:r>
            <a:r>
              <a:rPr lang="ko-KR" sz="1400" dirty="0" err="1">
                <a:solidFill>
                  <a:srgbClr val="111111"/>
                </a:solidFill>
                <a:latin typeface="Roboto"/>
                <a:ea typeface="맑은 고딕"/>
                <a:cs typeface="Roboto"/>
              </a:rPr>
              <a:t>I</a:t>
            </a:r>
            <a:r>
              <a:rPr lang="ko-KR" sz="1400" dirty="0">
                <a:solidFill>
                  <a:srgbClr val="111111"/>
                </a:solidFill>
                <a:latin typeface="Roboto"/>
                <a:ea typeface="맑은 고딕"/>
                <a:cs typeface="Roboto"/>
              </a:rPr>
              <a:t> </a:t>
            </a:r>
            <a:r>
              <a:rPr lang="ko-KR" sz="1400" dirty="0" err="1">
                <a:solidFill>
                  <a:srgbClr val="111111"/>
                </a:solidFill>
                <a:latin typeface="Roboto"/>
                <a:ea typeface="맑은 고딕"/>
                <a:cs typeface="Roboto"/>
              </a:rPr>
              <a:t>broke</a:t>
            </a:r>
            <a:r>
              <a:rPr lang="ko-KR" sz="1400" dirty="0">
                <a:solidFill>
                  <a:srgbClr val="111111"/>
                </a:solidFill>
                <a:latin typeface="Roboto"/>
                <a:ea typeface="맑은 고딕"/>
                <a:cs typeface="Roboto"/>
              </a:rPr>
              <a:t> </a:t>
            </a:r>
            <a:r>
              <a:rPr lang="ko-KR" sz="1400" dirty="0" err="1">
                <a:solidFill>
                  <a:srgbClr val="111111"/>
                </a:solidFill>
                <a:latin typeface="Roboto"/>
                <a:ea typeface="맑은 고딕"/>
                <a:cs typeface="Roboto"/>
              </a:rPr>
              <a:t>your</a:t>
            </a:r>
            <a:r>
              <a:rPr lang="ko-KR" sz="1400" dirty="0">
                <a:solidFill>
                  <a:srgbClr val="111111"/>
                </a:solidFill>
                <a:latin typeface="Roboto"/>
                <a:ea typeface="맑은 고딕"/>
                <a:cs typeface="Roboto"/>
              </a:rPr>
              <a:t> </a:t>
            </a:r>
            <a:r>
              <a:rPr lang="ko-KR" sz="1400" dirty="0" err="1">
                <a:solidFill>
                  <a:srgbClr val="111111"/>
                </a:solidFill>
                <a:latin typeface="Roboto"/>
                <a:ea typeface="맑은 고딕"/>
                <a:cs typeface="Roboto"/>
              </a:rPr>
              <a:t>bamboo</a:t>
            </a:r>
            <a:r>
              <a:rPr lang="ko-KR" sz="1400" dirty="0">
                <a:solidFill>
                  <a:srgbClr val="111111"/>
                </a:solidFill>
                <a:latin typeface="Roboto"/>
                <a:ea typeface="맑은 고딕"/>
                <a:cs typeface="Roboto"/>
              </a:rPr>
              <a:t> </a:t>
            </a:r>
            <a:r>
              <a:rPr lang="ko-KR" altLang="en-US" sz="1400" dirty="0">
                <a:solidFill>
                  <a:srgbClr val="111111"/>
                </a:solidFill>
                <a:latin typeface="Roboto"/>
                <a:ea typeface="맑은 고딕"/>
                <a:cs typeface="Roboto"/>
              </a:rPr>
              <a:t> </a:t>
            </a:r>
            <a:r>
              <a:rPr lang="ko-KR" sz="1400" dirty="0" err="1">
                <a:solidFill>
                  <a:srgbClr val="111111"/>
                </a:solidFill>
                <a:latin typeface="Roboto"/>
                <a:ea typeface="맑은 고딕"/>
                <a:cs typeface="Roboto"/>
              </a:rPr>
              <a:t>copter</a:t>
            </a:r>
            <a:r>
              <a:rPr lang="ko-KR" sz="1400" dirty="0">
                <a:solidFill>
                  <a:srgbClr val="111111"/>
                </a:solidFill>
                <a:latin typeface="Roboto"/>
                <a:ea typeface="맑은 고딕"/>
                <a:cs typeface="Roboto"/>
              </a:rPr>
              <a:t>.</a:t>
            </a:r>
            <a:endParaRPr lang="ko-KR" altLang="en-US" sz="1400" dirty="0">
              <a:ea typeface="맑은 고딕"/>
            </a:endParaRPr>
          </a:p>
          <a:p>
            <a:pPr algn="l"/>
            <a:r>
              <a:rPr lang="ko-KR" altLang="en-US" dirty="0">
                <a:ea typeface="맑은 고딕"/>
              </a:rPr>
              <a:t>​</a:t>
            </a:r>
            <a:r>
              <a:rPr lang="ko-KR" altLang="en-US" dirty="0" err="1">
                <a:ea typeface="맑은 고딕"/>
              </a:rPr>
              <a:t>Doreamon</a:t>
            </a:r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 </a:t>
            </a:r>
            <a:r>
              <a:rPr lang="ko-KR" sz="1400" dirty="0" err="1">
                <a:ea typeface="+mn-lt"/>
                <a:cs typeface="+mn-lt"/>
              </a:rPr>
              <a:t>What</a:t>
            </a:r>
            <a:r>
              <a:rPr lang="ko-KR" sz="1400" dirty="0">
                <a:ea typeface="+mn-lt"/>
                <a:cs typeface="+mn-lt"/>
              </a:rPr>
              <a:t>?! </a:t>
            </a:r>
            <a:r>
              <a:rPr lang="ko-KR" sz="1400" dirty="0" err="1">
                <a:ea typeface="+mn-lt"/>
                <a:cs typeface="+mn-lt"/>
              </a:rPr>
              <a:t>You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broke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my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bamboo-copter</a:t>
            </a:r>
            <a:r>
              <a:rPr lang="ko-KR" sz="1400" dirty="0">
                <a:ea typeface="+mn-lt"/>
                <a:cs typeface="+mn-lt"/>
              </a:rPr>
              <a:t>?! </a:t>
            </a:r>
            <a:r>
              <a:rPr lang="ko-KR" sz="1400" dirty="0" err="1">
                <a:ea typeface="+mn-lt"/>
                <a:cs typeface="+mn-lt"/>
              </a:rPr>
              <a:t>Do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you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know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how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important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that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is</a:t>
            </a:r>
            <a:r>
              <a:rPr lang="ko-KR" sz="1400" dirty="0">
                <a:ea typeface="+mn-lt"/>
                <a:cs typeface="+mn-lt"/>
              </a:rPr>
              <a:t>?! </a:t>
            </a:r>
            <a:r>
              <a:rPr lang="en-US" altLang="ko-KR" sz="1400" dirty="0">
                <a:ea typeface="+mn-lt"/>
                <a:cs typeface="+mn-lt"/>
              </a:rPr>
              <a:t>Nobita</a:t>
            </a:r>
            <a:r>
              <a:rPr lang="ko-KR" sz="1400" dirty="0">
                <a:ea typeface="+mn-lt"/>
                <a:cs typeface="+mn-lt"/>
              </a:rPr>
              <a:t>, </a:t>
            </a:r>
            <a:r>
              <a:rPr lang="ko-KR" sz="1400" dirty="0" err="1">
                <a:ea typeface="+mn-lt"/>
                <a:cs typeface="+mn-lt"/>
              </a:rPr>
              <a:t>this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time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you’ve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gone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too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far</a:t>
            </a:r>
            <a:r>
              <a:rPr lang="ko-KR" sz="1400" dirty="0">
                <a:ea typeface="+mn-lt"/>
                <a:cs typeface="+mn-lt"/>
              </a:rPr>
              <a:t>! </a:t>
            </a:r>
            <a:r>
              <a:rPr lang="ko-KR" sz="1400" dirty="0" err="1">
                <a:ea typeface="+mn-lt"/>
                <a:cs typeface="+mn-lt"/>
              </a:rPr>
              <a:t>Why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do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you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always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mess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with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my</a:t>
            </a:r>
            <a:r>
              <a:rPr lang="ko-KR" sz="1400" dirty="0">
                <a:ea typeface="+mn-lt"/>
                <a:cs typeface="+mn-lt"/>
              </a:rPr>
              <a:t> </a:t>
            </a:r>
            <a:r>
              <a:rPr lang="ko-KR" sz="1400" dirty="0" err="1">
                <a:ea typeface="+mn-lt"/>
                <a:cs typeface="+mn-lt"/>
              </a:rPr>
              <a:t>stuff</a:t>
            </a:r>
            <a:r>
              <a:rPr lang="ko-KR" sz="1400" dirty="0">
                <a:ea typeface="+mn-lt"/>
                <a:cs typeface="+mn-lt"/>
              </a:rPr>
              <a:t>?!</a:t>
            </a:r>
            <a:endParaRPr lang="ko-KR" altLang="en-US" sz="1400" dirty="0">
              <a:ea typeface="맑은 고딕"/>
            </a:endParaRPr>
          </a:p>
        </p:txBody>
      </p:sp>
      <p:sp>
        <p:nvSpPr>
          <p:cNvPr id="29" name="타원 33">
            <a:extLst>
              <a:ext uri="{FF2B5EF4-FFF2-40B4-BE49-F238E27FC236}">
                <a16:creationId xmlns:a16="http://schemas.microsoft.com/office/drawing/2014/main" id="{FFB3149D-32DA-B53D-10D7-646925234695}"/>
              </a:ext>
            </a:extLst>
          </p:cNvPr>
          <p:cNvSpPr/>
          <p:nvPr/>
        </p:nvSpPr>
        <p:spPr>
          <a:xfrm>
            <a:off x="1615609" y="2169598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1</a:t>
            </a:r>
          </a:p>
        </p:txBody>
      </p:sp>
      <p:sp>
        <p:nvSpPr>
          <p:cNvPr id="31" name="타원 33">
            <a:extLst>
              <a:ext uri="{FF2B5EF4-FFF2-40B4-BE49-F238E27FC236}">
                <a16:creationId xmlns:a16="http://schemas.microsoft.com/office/drawing/2014/main" id="{0BE19388-983E-A6AA-D7C9-30922A15265C}"/>
              </a:ext>
            </a:extLst>
          </p:cNvPr>
          <p:cNvSpPr/>
          <p:nvPr/>
        </p:nvSpPr>
        <p:spPr>
          <a:xfrm>
            <a:off x="3360835" y="2280211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2</a:t>
            </a:r>
          </a:p>
        </p:txBody>
      </p:sp>
      <p:sp>
        <p:nvSpPr>
          <p:cNvPr id="33" name="타원 33">
            <a:extLst>
              <a:ext uri="{FF2B5EF4-FFF2-40B4-BE49-F238E27FC236}">
                <a16:creationId xmlns:a16="http://schemas.microsoft.com/office/drawing/2014/main" id="{CD637BBA-92E1-8D59-08CB-3640323DD54E}"/>
              </a:ext>
            </a:extLst>
          </p:cNvPr>
          <p:cNvSpPr/>
          <p:nvPr/>
        </p:nvSpPr>
        <p:spPr>
          <a:xfrm>
            <a:off x="3360835" y="3484663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3</a:t>
            </a:r>
          </a:p>
        </p:txBody>
      </p:sp>
      <p:sp>
        <p:nvSpPr>
          <p:cNvPr id="35" name="타원 33">
            <a:extLst>
              <a:ext uri="{FF2B5EF4-FFF2-40B4-BE49-F238E27FC236}">
                <a16:creationId xmlns:a16="http://schemas.microsoft.com/office/drawing/2014/main" id="{19158DA4-B977-B5C1-0A0F-86CD0AB8D32E}"/>
              </a:ext>
            </a:extLst>
          </p:cNvPr>
          <p:cNvSpPr/>
          <p:nvPr/>
        </p:nvSpPr>
        <p:spPr>
          <a:xfrm>
            <a:off x="3704964" y="479972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4</a:t>
            </a:r>
          </a:p>
        </p:txBody>
      </p:sp>
      <p:sp>
        <p:nvSpPr>
          <p:cNvPr id="37" name="타원 33">
            <a:extLst>
              <a:ext uri="{FF2B5EF4-FFF2-40B4-BE49-F238E27FC236}">
                <a16:creationId xmlns:a16="http://schemas.microsoft.com/office/drawing/2014/main" id="{90A4597E-21C5-F30C-B2BF-E9C03BE73683}"/>
              </a:ext>
            </a:extLst>
          </p:cNvPr>
          <p:cNvSpPr/>
          <p:nvPr/>
        </p:nvSpPr>
        <p:spPr>
          <a:xfrm>
            <a:off x="4356351" y="6065630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5</a:t>
            </a:r>
          </a:p>
        </p:txBody>
      </p:sp>
      <p:sp>
        <p:nvSpPr>
          <p:cNvPr id="39" name="타원 33">
            <a:extLst>
              <a:ext uri="{FF2B5EF4-FFF2-40B4-BE49-F238E27FC236}">
                <a16:creationId xmlns:a16="http://schemas.microsoft.com/office/drawing/2014/main" id="{9CB2A9ED-B857-DF8E-A04C-862F85C99385}"/>
              </a:ext>
            </a:extLst>
          </p:cNvPr>
          <p:cNvSpPr/>
          <p:nvPr/>
        </p:nvSpPr>
        <p:spPr>
          <a:xfrm>
            <a:off x="8227803" y="5647760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6</a:t>
            </a:r>
          </a:p>
        </p:txBody>
      </p:sp>
      <p:pic>
        <p:nvPicPr>
          <p:cNvPr id="4" name="Picture 3" descr="기어 모양 - 무료 모양개 아이콘">
            <a:extLst>
              <a:ext uri="{FF2B5EF4-FFF2-40B4-BE49-F238E27FC236}">
                <a16:creationId xmlns:a16="http://schemas.microsoft.com/office/drawing/2014/main" id="{D82E787A-1A80-E546-F2E2-F2DF0FDE4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051726" y="1234321"/>
            <a:ext cx="477982" cy="468746"/>
          </a:xfrm>
          <a:prstGeom prst="rect">
            <a:avLst/>
          </a:prstGeom>
        </p:spPr>
      </p:pic>
      <p:sp>
        <p:nvSpPr>
          <p:cNvPr id="6" name="타원 33">
            <a:extLst>
              <a:ext uri="{FF2B5EF4-FFF2-40B4-BE49-F238E27FC236}">
                <a16:creationId xmlns:a16="http://schemas.microsoft.com/office/drawing/2014/main" id="{93D92EEF-DDB5-CEFD-C997-9EAD50EA040C}"/>
              </a:ext>
            </a:extLst>
          </p:cNvPr>
          <p:cNvSpPr/>
          <p:nvPr/>
        </p:nvSpPr>
        <p:spPr>
          <a:xfrm>
            <a:off x="7710218" y="1348929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08343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7114-77AC-F361-260E-A9D5CD83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23" y="254512"/>
            <a:ext cx="4714568" cy="711048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맑은 고딕"/>
              </a:rPr>
              <a:t>마켓 </a:t>
            </a:r>
            <a:r>
              <a:rPr lang="ko-KR" altLang="en-US" dirty="0" err="1">
                <a:ea typeface="맑은 고딕"/>
              </a:rPr>
              <a:t>플레이스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422E56-0012-61BE-DA39-1A75FFE881DE}"/>
              </a:ext>
            </a:extLst>
          </p:cNvPr>
          <p:cNvSpPr/>
          <p:nvPr/>
        </p:nvSpPr>
        <p:spPr>
          <a:xfrm>
            <a:off x="269821" y="961946"/>
            <a:ext cx="8498579" cy="58335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rtl="0">
              <a:lnSpc>
                <a:spcPts val="988"/>
              </a:lnSpc>
            </a:pPr>
            <a:endParaRPr lang="en-US" b="1" dirty="0">
              <a:highlight>
                <a:srgbClr val="000000"/>
              </a:highlight>
              <a:latin typeface="Pretendard JP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9BCB6BC-C21E-B895-C06E-0904661DE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635050"/>
              </p:ext>
            </p:extLst>
          </p:nvPr>
        </p:nvGraphicFramePr>
        <p:xfrm>
          <a:off x="8913962" y="172528"/>
          <a:ext cx="3042487" cy="668273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66346">
                  <a:extLst>
                    <a:ext uri="{9D8B030D-6E8A-4147-A177-3AD203B41FA5}">
                      <a16:colId xmlns:a16="http://schemas.microsoft.com/office/drawing/2014/main" val="3938107466"/>
                    </a:ext>
                  </a:extLst>
                </a:gridCol>
                <a:gridCol w="2676141">
                  <a:extLst>
                    <a:ext uri="{9D8B030D-6E8A-4147-A177-3AD203B41FA5}">
                      <a16:colId xmlns:a16="http://schemas.microsoft.com/office/drawing/2014/main" val="1693225238"/>
                    </a:ext>
                  </a:extLst>
                </a:gridCol>
              </a:tblGrid>
              <a:tr h="27206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</a:rPr>
                        <a:t>설명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316173"/>
                  </a:ext>
                </a:extLst>
              </a:tr>
              <a:tr h="680149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1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페이지 설정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Malgun Gothic"/>
                      </a:endParaRPr>
                    </a:p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en-US" altLang="ko-K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-main:</a:t>
                      </a:r>
                      <a:r>
                        <a:rPr lang="ko-KR" altLang="en-US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메인 페이지 </a:t>
                      </a:r>
                      <a:r>
                        <a:rPr lang="en-US" altLang="ko-K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현제</a:t>
                      </a:r>
                      <a:r>
                        <a:rPr lang="en-US" altLang="ko-K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)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Malgun Gothic"/>
                      </a:endParaRPr>
                    </a:p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en-US" altLang="ko-K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  <a:r>
                        <a:rPr lang="ko-KR" altLang="en-US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마이페이지로 이동</a:t>
                      </a:r>
                      <a:endParaRPr lang="en-US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Malgun Gothic"/>
                      </a:endParaRPr>
                    </a:p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en-US" altLang="ko-K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-</a:t>
                      </a:r>
                      <a:r>
                        <a:rPr lang="ko-KR" altLang="en-US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마켓 </a:t>
                      </a:r>
                      <a:r>
                        <a:rPr lang="ko-KR" altLang="en-US" sz="11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플레이스로</a:t>
                      </a:r>
                      <a:r>
                        <a:rPr lang="ko-KR" altLang="en-US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이동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415798"/>
                  </a:ext>
                </a:extLst>
              </a:tr>
              <a:tr h="51691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2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75"/>
                        </a:lnSpc>
                        <a:buNone/>
                      </a:pPr>
                      <a:r>
                        <a:rPr lang="en-US" altLang="ko-KR" sz="1050" dirty="0" err="1">
                          <a:effectLst/>
                        </a:rPr>
                        <a:t>설정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페이지로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101199"/>
                  </a:ext>
                </a:extLst>
              </a:tr>
              <a:tr h="571325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마켓 </a:t>
                      </a:r>
                      <a:r>
                        <a:rPr lang="ko-KR" altLang="en-US" sz="1050" dirty="0" err="1">
                          <a:effectLst/>
                        </a:rPr>
                        <a:t>플레이스에서</a:t>
                      </a:r>
                      <a:r>
                        <a:rPr lang="ko-KR" altLang="en-US" sz="1050" dirty="0">
                          <a:effectLst/>
                        </a:rPr>
                        <a:t> </a:t>
                      </a:r>
                      <a:r>
                        <a:rPr lang="ko-KR" altLang="en-US" sz="1050" dirty="0" err="1">
                          <a:effectLst/>
                        </a:rPr>
                        <a:t>모델중</a:t>
                      </a:r>
                      <a:r>
                        <a:rPr lang="ko-KR" altLang="en-US" sz="1050" dirty="0">
                          <a:effectLst/>
                        </a:rPr>
                        <a:t> 검색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249211"/>
                  </a:ext>
                </a:extLst>
              </a:tr>
              <a:tr h="571325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정렬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579964"/>
                  </a:ext>
                </a:extLst>
              </a:tr>
              <a:tr h="571325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페이지 건너 뛰기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952140"/>
                  </a:ext>
                </a:extLst>
              </a:tr>
              <a:tr h="571325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어떠한 </a:t>
                      </a:r>
                      <a:r>
                        <a:rPr lang="ko-KR" altLang="en-US" sz="11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ai</a:t>
                      </a:r>
                      <a:r>
                        <a:rPr lang="ko-KR" altLang="en-US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모델을 사용하였는지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Ø"/>
                      </a:pPr>
                      <a:r>
                        <a:rPr lang="ko-K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파인 </a:t>
                      </a:r>
                      <a:r>
                        <a:rPr lang="ko-KR" altLang="en-US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튜닝한 모델</a:t>
                      </a:r>
                      <a:endParaRPr lang="ko-KR" sz="1100" b="0" i="0" u="none" strike="noStrike" noProof="0" dirty="0"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2687696"/>
                  </a:ext>
                </a:extLst>
              </a:tr>
              <a:tr h="571325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각 모델들의 카테고리</a:t>
                      </a:r>
                    </a:p>
                    <a:p>
                      <a:pPr marL="171450" lvl="0" indent="-171450">
                        <a:lnSpc>
                          <a:spcPts val="1275"/>
                        </a:lnSpc>
                        <a:buFont typeface="Wingdings"/>
                        <a:buChar char="Ø"/>
                      </a:pPr>
                      <a:r>
                        <a:rPr lang="ko-KR" altLang="en-US" sz="1050" dirty="0" err="1">
                          <a:effectLst/>
                        </a:rPr>
                        <a:t>Anime</a:t>
                      </a:r>
                      <a:r>
                        <a:rPr lang="ko-KR" altLang="en-US" sz="1050" dirty="0">
                          <a:effectLst/>
                        </a:rPr>
                        <a:t>, </a:t>
                      </a:r>
                      <a:r>
                        <a:rPr lang="ko-KR" altLang="en-US" sz="1050" dirty="0" err="1">
                          <a:effectLst/>
                        </a:rPr>
                        <a:t>boy</a:t>
                      </a:r>
                      <a:r>
                        <a:rPr lang="ko-KR" altLang="en-US" sz="1050" dirty="0">
                          <a:effectLst/>
                        </a:rPr>
                        <a:t>, 여러가지 카테고리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6480043"/>
                  </a:ext>
                </a:extLst>
              </a:tr>
              <a:tr h="571325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 err="1">
                          <a:effectLst/>
                        </a:rPr>
                        <a:t>좋아요와</a:t>
                      </a:r>
                      <a:r>
                        <a:rPr lang="ko-KR" altLang="en-US" sz="1050" dirty="0">
                          <a:effectLst/>
                        </a:rPr>
                        <a:t> 유저의 수로 필터링 하기</a:t>
                      </a:r>
                    </a:p>
                    <a:p>
                      <a:pPr lvl="0">
                        <a:lnSpc>
                          <a:spcPts val="1275"/>
                        </a:lnSpc>
                        <a:buNone/>
                      </a:pPr>
                      <a:endParaRPr lang="ko-KR" altLang="en-US" sz="105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0146638"/>
                  </a:ext>
                </a:extLst>
              </a:tr>
              <a:tr h="571325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이 모델의 디테일 설명 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6583077"/>
                  </a:ext>
                </a:extLst>
              </a:tr>
              <a:tr h="571325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가격 범위 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7231122"/>
                  </a:ext>
                </a:extLst>
              </a:tr>
              <a:tr h="571324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로그인 페이지로 동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3698971"/>
                  </a:ext>
                </a:extLst>
              </a:tr>
            </a:tbl>
          </a:graphicData>
        </a:graphic>
      </p:graphicFrame>
      <p:pic>
        <p:nvPicPr>
          <p:cNvPr id="12" name="Picture 11" descr="기어 모양 - 무료 모양개 아이콘">
            <a:extLst>
              <a:ext uri="{FF2B5EF4-FFF2-40B4-BE49-F238E27FC236}">
                <a16:creationId xmlns:a16="http://schemas.microsoft.com/office/drawing/2014/main" id="{EAF28E91-3C70-F25F-1FA6-8EE156563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051726" y="1234321"/>
            <a:ext cx="477982" cy="4687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B2814C9-8042-A87F-5C69-39D709BCA9A0}"/>
              </a:ext>
            </a:extLst>
          </p:cNvPr>
          <p:cNvSpPr/>
          <p:nvPr/>
        </p:nvSpPr>
        <p:spPr>
          <a:xfrm>
            <a:off x="558089" y="1234890"/>
            <a:ext cx="1905000" cy="4482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err="1">
                <a:solidFill>
                  <a:schemeClr val="tx1"/>
                </a:solidFill>
              </a:rPr>
              <a:t>talkerinth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300A39-832F-B5CA-A17E-33A8FFD30D2D}"/>
              </a:ext>
            </a:extLst>
          </p:cNvPr>
          <p:cNvSpPr/>
          <p:nvPr/>
        </p:nvSpPr>
        <p:spPr>
          <a:xfrm>
            <a:off x="560813" y="1864492"/>
            <a:ext cx="7739287" cy="4311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ko-KR" altLang="en-US" sz="2400" dirty="0">
                <a:solidFill>
                  <a:schemeClr val="bg1">
                    <a:lumMod val="49000"/>
                  </a:schemeClr>
                </a:solidFill>
                <a:ea typeface="맑은 고딕"/>
              </a:rPr>
              <a:t>Discover </a:t>
            </a:r>
            <a:r>
              <a:rPr lang="ko-KR" altLang="en-US" sz="2400" dirty="0" err="1">
                <a:solidFill>
                  <a:schemeClr val="bg1">
                    <a:lumMod val="49000"/>
                  </a:schemeClr>
                </a:solidFill>
                <a:ea typeface="맑은 고딕"/>
              </a:rPr>
              <a:t>new</a:t>
            </a:r>
            <a:r>
              <a:rPr lang="ko-KR" altLang="en-US" sz="2400" dirty="0">
                <a:solidFill>
                  <a:schemeClr val="bg1">
                    <a:lumMod val="49000"/>
                  </a:schemeClr>
                </a:solidFill>
                <a:ea typeface="맑은 고딕"/>
              </a:rPr>
              <a:t> </a:t>
            </a:r>
            <a:r>
              <a:rPr lang="ko-KR" altLang="en-US" sz="2400" dirty="0" err="1">
                <a:solidFill>
                  <a:schemeClr val="bg1">
                    <a:lumMod val="49000"/>
                  </a:schemeClr>
                </a:solidFill>
                <a:ea typeface="맑은 고딕"/>
              </a:rPr>
              <a:t>models</a:t>
            </a:r>
            <a:r>
              <a:rPr lang="ko-KR" altLang="en-US" sz="2400" dirty="0">
                <a:solidFill>
                  <a:schemeClr val="bg1">
                    <a:lumMod val="49000"/>
                  </a:schemeClr>
                </a:solidFill>
                <a:ea typeface="맑은 고딕"/>
              </a:rPr>
              <a:t>...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F308DF1-ACF4-DF0C-CF70-00EBD22E4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087966"/>
              </p:ext>
            </p:extLst>
          </p:nvPr>
        </p:nvGraphicFramePr>
        <p:xfrm>
          <a:off x="2717321" y="1250829"/>
          <a:ext cx="4052568" cy="426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0856">
                  <a:extLst>
                    <a:ext uri="{9D8B030D-6E8A-4147-A177-3AD203B41FA5}">
                      <a16:colId xmlns:a16="http://schemas.microsoft.com/office/drawing/2014/main" val="1403437514"/>
                    </a:ext>
                  </a:extLst>
                </a:gridCol>
                <a:gridCol w="1350856">
                  <a:extLst>
                    <a:ext uri="{9D8B030D-6E8A-4147-A177-3AD203B41FA5}">
                      <a16:colId xmlns:a16="http://schemas.microsoft.com/office/drawing/2014/main" val="3242253651"/>
                    </a:ext>
                  </a:extLst>
                </a:gridCol>
                <a:gridCol w="1350856">
                  <a:extLst>
                    <a:ext uri="{9D8B030D-6E8A-4147-A177-3AD203B41FA5}">
                      <a16:colId xmlns:a16="http://schemas.microsoft.com/office/drawing/2014/main" val="2826939994"/>
                    </a:ext>
                  </a:extLst>
                </a:gridCol>
              </a:tblGrid>
              <a:tr h="426048">
                <a:tc>
                  <a:txBody>
                    <a:bodyPr/>
                    <a:lstStyle/>
                    <a:p>
                      <a:r>
                        <a:rPr lang="ko-KR" altLang="en-US" sz="1200" b="0" dirty="0" err="1"/>
                        <a:t>main</a:t>
                      </a:r>
                      <a:r>
                        <a:rPr lang="ko-KR" altLang="en-US" sz="1200" b="0" dirty="0"/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b="0" dirty="0" err="1"/>
                        <a:t>My</a:t>
                      </a:r>
                      <a:r>
                        <a:rPr lang="ko-KR" altLang="en-US" sz="1200" b="0" dirty="0"/>
                        <a:t> </a:t>
                      </a:r>
                      <a:r>
                        <a:rPr lang="ko-KR" altLang="en-US" sz="1200" b="0" dirty="0" err="1"/>
                        <a:t>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Market </a:t>
                      </a:r>
                      <a:r>
                        <a:rPr lang="ko-KR" altLang="en-US" sz="1200" b="1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place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03944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D9AFBCE-CC7B-AA1D-4B69-6F03BDB5A01E}"/>
              </a:ext>
            </a:extLst>
          </p:cNvPr>
          <p:cNvSpPr txBox="1"/>
          <p:nvPr/>
        </p:nvSpPr>
        <p:spPr>
          <a:xfrm>
            <a:off x="2347451" y="2814483"/>
            <a:ext cx="550852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 dirty="0">
                <a:solidFill>
                  <a:srgbClr val="FFFFFF"/>
                </a:solidFill>
                <a:ea typeface="+mn-lt"/>
                <a:cs typeface="+mn-lt"/>
              </a:rPr>
              <a:t>Doraemon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597FC9-C632-54E7-F3E0-FCBAFAB8F0A2}"/>
              </a:ext>
            </a:extLst>
          </p:cNvPr>
          <p:cNvSpPr/>
          <p:nvPr/>
        </p:nvSpPr>
        <p:spPr>
          <a:xfrm rot="10800000" flipV="1">
            <a:off x="548518" y="2430862"/>
            <a:ext cx="1925967" cy="3554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2400" dirty="0" err="1">
                <a:solidFill>
                  <a:schemeClr val="tx1"/>
                </a:solidFill>
              </a:rPr>
              <a:t>Sortby</a:t>
            </a:r>
            <a:r>
              <a:rPr lang="en-US" sz="2400" dirty="0">
                <a:solidFill>
                  <a:schemeClr val="tx1"/>
                </a:solidFill>
              </a:rPr>
              <a:t>: 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B5B7EB-7265-0EAC-B6D5-22605116D896}"/>
              </a:ext>
            </a:extLst>
          </p:cNvPr>
          <p:cNvSpPr/>
          <p:nvPr/>
        </p:nvSpPr>
        <p:spPr>
          <a:xfrm rot="10800000" flipV="1">
            <a:off x="5501521" y="2381701"/>
            <a:ext cx="2810867" cy="3185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&lt; 1  2  3  4 …  555  &gt;</a:t>
            </a:r>
          </a:p>
        </p:txBody>
      </p:sp>
      <p:sp>
        <p:nvSpPr>
          <p:cNvPr id="42" name="타원 33">
            <a:extLst>
              <a:ext uri="{FF2B5EF4-FFF2-40B4-BE49-F238E27FC236}">
                <a16:creationId xmlns:a16="http://schemas.microsoft.com/office/drawing/2014/main" id="{E1DC9992-521A-C86E-6B4A-9458E036A036}"/>
              </a:ext>
            </a:extLst>
          </p:cNvPr>
          <p:cNvSpPr/>
          <p:nvPr/>
        </p:nvSpPr>
        <p:spPr>
          <a:xfrm>
            <a:off x="3452665" y="1344061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1</a:t>
            </a:r>
          </a:p>
        </p:txBody>
      </p:sp>
      <p:sp>
        <p:nvSpPr>
          <p:cNvPr id="44" name="타원 33">
            <a:extLst>
              <a:ext uri="{FF2B5EF4-FFF2-40B4-BE49-F238E27FC236}">
                <a16:creationId xmlns:a16="http://schemas.microsoft.com/office/drawing/2014/main" id="{6A459AE4-0850-846F-DFC7-33303E951FC5}"/>
              </a:ext>
            </a:extLst>
          </p:cNvPr>
          <p:cNvSpPr/>
          <p:nvPr/>
        </p:nvSpPr>
        <p:spPr>
          <a:xfrm>
            <a:off x="8166351" y="1358438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2</a:t>
            </a:r>
          </a:p>
        </p:txBody>
      </p:sp>
      <p:sp>
        <p:nvSpPr>
          <p:cNvPr id="46" name="타원 33">
            <a:extLst>
              <a:ext uri="{FF2B5EF4-FFF2-40B4-BE49-F238E27FC236}">
                <a16:creationId xmlns:a16="http://schemas.microsoft.com/office/drawing/2014/main" id="{3FFA2708-B3E0-6434-2770-3693F7333B23}"/>
              </a:ext>
            </a:extLst>
          </p:cNvPr>
          <p:cNvSpPr/>
          <p:nvPr/>
        </p:nvSpPr>
        <p:spPr>
          <a:xfrm>
            <a:off x="3840157" y="1960663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3</a:t>
            </a:r>
          </a:p>
        </p:txBody>
      </p:sp>
      <p:sp>
        <p:nvSpPr>
          <p:cNvPr id="48" name="타원 33">
            <a:extLst>
              <a:ext uri="{FF2B5EF4-FFF2-40B4-BE49-F238E27FC236}">
                <a16:creationId xmlns:a16="http://schemas.microsoft.com/office/drawing/2014/main" id="{1C091023-6456-9ECE-C0FA-56218E90369E}"/>
              </a:ext>
            </a:extLst>
          </p:cNvPr>
          <p:cNvSpPr/>
          <p:nvPr/>
        </p:nvSpPr>
        <p:spPr>
          <a:xfrm>
            <a:off x="2033480" y="248914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4</a:t>
            </a:r>
          </a:p>
        </p:txBody>
      </p:sp>
      <p:sp>
        <p:nvSpPr>
          <p:cNvPr id="50" name="타원 33">
            <a:extLst>
              <a:ext uri="{FF2B5EF4-FFF2-40B4-BE49-F238E27FC236}">
                <a16:creationId xmlns:a16="http://schemas.microsoft.com/office/drawing/2014/main" id="{B7322975-DD51-9240-11F8-1B1DF1A785AA}"/>
              </a:ext>
            </a:extLst>
          </p:cNvPr>
          <p:cNvSpPr/>
          <p:nvPr/>
        </p:nvSpPr>
        <p:spPr>
          <a:xfrm>
            <a:off x="5081480" y="2464566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5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3F94FF6-E0ED-D943-32FE-C265BCD347CD}"/>
              </a:ext>
            </a:extLst>
          </p:cNvPr>
          <p:cNvSpPr/>
          <p:nvPr/>
        </p:nvSpPr>
        <p:spPr>
          <a:xfrm>
            <a:off x="567443" y="2986317"/>
            <a:ext cx="1890622" cy="1210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50FD25-9A59-0FA3-9232-44444484831C}"/>
              </a:ext>
            </a:extLst>
          </p:cNvPr>
          <p:cNvSpPr txBox="1"/>
          <p:nvPr/>
        </p:nvSpPr>
        <p:spPr>
          <a:xfrm>
            <a:off x="663677" y="3078609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Used models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512EF65-63F4-107A-A7C0-A215CFF7F46C}"/>
              </a:ext>
            </a:extLst>
          </p:cNvPr>
          <p:cNvSpPr/>
          <p:nvPr/>
        </p:nvSpPr>
        <p:spPr>
          <a:xfrm>
            <a:off x="663679" y="3379840"/>
            <a:ext cx="1683773" cy="208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Search ai models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6E109A-1A84-3DD0-9863-420E5BA020F2}"/>
              </a:ext>
            </a:extLst>
          </p:cNvPr>
          <p:cNvSpPr txBox="1"/>
          <p:nvPr/>
        </p:nvSpPr>
        <p:spPr>
          <a:xfrm>
            <a:off x="661358" y="3623094"/>
            <a:ext cx="291572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/>
              <a:t>Deepseek</a:t>
            </a:r>
            <a:r>
              <a:rPr lang="en-US" sz="1400" dirty="0"/>
              <a:t> R1</a:t>
            </a:r>
          </a:p>
          <a:p>
            <a:r>
              <a:rPr lang="en-US" sz="1400" dirty="0"/>
              <a:t>Lama 3 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DCAF35-2005-AA1D-182B-DE9F31607186}"/>
              </a:ext>
            </a:extLst>
          </p:cNvPr>
          <p:cNvSpPr/>
          <p:nvPr/>
        </p:nvSpPr>
        <p:spPr>
          <a:xfrm>
            <a:off x="581820" y="4251524"/>
            <a:ext cx="1890622" cy="13398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categories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278056-5CA9-B016-F313-39A188CE484C}"/>
              </a:ext>
            </a:extLst>
          </p:cNvPr>
          <p:cNvSpPr/>
          <p:nvPr/>
        </p:nvSpPr>
        <p:spPr>
          <a:xfrm>
            <a:off x="663678" y="4601915"/>
            <a:ext cx="1683773" cy="208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Search categories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AE4C08-8FDF-6031-48A7-00DC004CAB14}"/>
              </a:ext>
            </a:extLst>
          </p:cNvPr>
          <p:cNvSpPr txBox="1"/>
          <p:nvPr/>
        </p:nvSpPr>
        <p:spPr>
          <a:xfrm>
            <a:off x="675734" y="4859547"/>
            <a:ext cx="167927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philosophy</a:t>
            </a:r>
          </a:p>
          <a:p>
            <a:r>
              <a:rPr lang="en-US" sz="1400" dirty="0"/>
              <a:t>Anime </a:t>
            </a:r>
          </a:p>
          <a:p>
            <a:r>
              <a:rPr lang="en-US" sz="1400" dirty="0"/>
              <a:t>boy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4DFABE1-A568-49C8-7A8A-569EAEB38B4A}"/>
              </a:ext>
            </a:extLst>
          </p:cNvPr>
          <p:cNvSpPr/>
          <p:nvPr/>
        </p:nvSpPr>
        <p:spPr>
          <a:xfrm>
            <a:off x="567442" y="5588618"/>
            <a:ext cx="1904999" cy="10810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Likes and Users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D67EAD0-9DBB-D495-61B9-FD53E1D2E98A}"/>
              </a:ext>
            </a:extLst>
          </p:cNvPr>
          <p:cNvSpPr/>
          <p:nvPr/>
        </p:nvSpPr>
        <p:spPr>
          <a:xfrm>
            <a:off x="678054" y="5910254"/>
            <a:ext cx="1683773" cy="208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000" dirty="0" err="1">
                <a:solidFill>
                  <a:schemeClr val="tx1"/>
                </a:solidFill>
              </a:rPr>
              <a:t>LIkes</a:t>
            </a:r>
            <a:r>
              <a:rPr lang="en-US" sz="1000" dirty="0">
                <a:solidFill>
                  <a:schemeClr val="tx1"/>
                </a:solidFill>
              </a:rPr>
              <a:t> 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80F4F97-C1D4-FEF1-4FDA-A35492843084}"/>
              </a:ext>
            </a:extLst>
          </p:cNvPr>
          <p:cNvSpPr/>
          <p:nvPr/>
        </p:nvSpPr>
        <p:spPr>
          <a:xfrm>
            <a:off x="663678" y="6284066"/>
            <a:ext cx="1683773" cy="2089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Users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AF7F243-3C34-14E2-4B30-F84477A4B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793686"/>
              </p:ext>
            </p:extLst>
          </p:nvPr>
        </p:nvGraphicFramePr>
        <p:xfrm>
          <a:off x="2658661" y="3037131"/>
          <a:ext cx="5695717" cy="3513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5717">
                  <a:extLst>
                    <a:ext uri="{9D8B030D-6E8A-4147-A177-3AD203B41FA5}">
                      <a16:colId xmlns:a16="http://schemas.microsoft.com/office/drawing/2014/main" val="2481716561"/>
                    </a:ext>
                  </a:extLst>
                </a:gridCol>
              </a:tblGrid>
              <a:tr h="11712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99394"/>
                  </a:ext>
                </a:extLst>
              </a:tr>
              <a:tr h="11712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868152"/>
                  </a:ext>
                </a:extLst>
              </a:tr>
              <a:tr h="11712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622298"/>
                  </a:ext>
                </a:extLst>
              </a:tr>
            </a:tbl>
          </a:graphicData>
        </a:graphic>
      </p:graphicFrame>
      <p:pic>
        <p:nvPicPr>
          <p:cNvPr id="30" name="Picture 29" descr="NARUTO SHIPPUDEN - Google Play 앱">
            <a:extLst>
              <a:ext uri="{FF2B5EF4-FFF2-40B4-BE49-F238E27FC236}">
                <a16:creationId xmlns:a16="http://schemas.microsoft.com/office/drawing/2014/main" id="{B272D028-5FF7-1CC2-72F2-7977D3D04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664" y="3061928"/>
            <a:ext cx="1036069" cy="112233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C0399D8-8E2E-E3F8-9EFD-228E03E21C3C}"/>
              </a:ext>
            </a:extLst>
          </p:cNvPr>
          <p:cNvSpPr txBox="1"/>
          <p:nvPr/>
        </p:nvSpPr>
        <p:spPr>
          <a:xfrm>
            <a:off x="3968151" y="3076754"/>
            <a:ext cx="293010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Naruto </a:t>
            </a:r>
            <a:r>
              <a:rPr lang="en-US" sz="1400" dirty="0">
                <a:solidFill>
                  <a:schemeClr val="bg1">
                    <a:lumMod val="49000"/>
                  </a:schemeClr>
                </a:solidFill>
              </a:rPr>
              <a:t>by </a:t>
            </a:r>
            <a:r>
              <a:rPr lang="en-US" sz="1400" dirty="0" err="1">
                <a:solidFill>
                  <a:schemeClr val="bg1">
                    <a:lumMod val="49000"/>
                  </a:schemeClr>
                </a:solidFill>
              </a:rPr>
              <a:t>yoshida</a:t>
            </a:r>
            <a:endParaRPr lang="en-US" sz="1400" dirty="0">
              <a:solidFill>
                <a:schemeClr val="bg1">
                  <a:lumMod val="49000"/>
                </a:schemeClr>
              </a:solidFill>
            </a:endParaRPr>
          </a:p>
          <a:p>
            <a:r>
              <a:rPr lang="en-US" sz="1400" dirty="0">
                <a:ea typeface="+mn-lt"/>
                <a:cs typeface="+mn-lt"/>
              </a:rPr>
              <a:t>I'm Naruto Uzumaki, a ninja from Konoha! I aim to be </a:t>
            </a:r>
            <a:r>
              <a:rPr lang="en-US" sz="1400" dirty="0" err="1">
                <a:ea typeface="+mn-lt"/>
                <a:cs typeface="+mn-lt"/>
              </a:rPr>
              <a:t>Hokage</a:t>
            </a:r>
            <a:r>
              <a:rPr lang="en-US" sz="1400" dirty="0">
                <a:ea typeface="+mn-lt"/>
                <a:cs typeface="+mn-lt"/>
              </a:rPr>
              <a:t>, never give up! #anime #ninja #naruto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BA3C90-4E23-8BE5-DAC3-688B4FC77B0C}"/>
              </a:ext>
            </a:extLst>
          </p:cNvPr>
          <p:cNvSpPr txBox="1"/>
          <p:nvPr/>
        </p:nvSpPr>
        <p:spPr>
          <a:xfrm>
            <a:off x="6901130" y="3076755"/>
            <a:ext cx="139173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124.3M        USERS</a:t>
            </a:r>
          </a:p>
          <a:p>
            <a:r>
              <a:rPr lang="en-US" sz="1200" dirty="0"/>
              <a:t>60M               LIKES</a:t>
            </a:r>
          </a:p>
          <a:p>
            <a:r>
              <a:rPr lang="en-US" sz="1200" dirty="0"/>
              <a:t>Price : 200$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50A42A8-E93B-6018-16D7-D068DD2516D0}"/>
              </a:ext>
            </a:extLst>
          </p:cNvPr>
          <p:cNvSpPr/>
          <p:nvPr/>
        </p:nvSpPr>
        <p:spPr>
          <a:xfrm>
            <a:off x="6843622" y="3709358"/>
            <a:ext cx="1380226" cy="3881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detail</a:t>
            </a:r>
          </a:p>
        </p:txBody>
      </p:sp>
      <p:pic>
        <p:nvPicPr>
          <p:cNvPr id="47" name="Picture 46" descr="테슬라 투자자, 머스크 CEO 사임 촉구 - 테크42">
            <a:extLst>
              <a:ext uri="{FF2B5EF4-FFF2-40B4-BE49-F238E27FC236}">
                <a16:creationId xmlns:a16="http://schemas.microsoft.com/office/drawing/2014/main" id="{F5500CB6-BF59-A417-7E93-4FF6CAE17AF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283" t="3317" r="36649" b="1044"/>
          <a:stretch/>
        </p:blipFill>
        <p:spPr>
          <a:xfrm>
            <a:off x="2725947" y="4247358"/>
            <a:ext cx="1134173" cy="110194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9526BD3-C0F3-0877-C527-8C0EC3E7D3CB}"/>
              </a:ext>
            </a:extLst>
          </p:cNvPr>
          <p:cNvSpPr txBox="1"/>
          <p:nvPr/>
        </p:nvSpPr>
        <p:spPr>
          <a:xfrm>
            <a:off x="3968150" y="4255698"/>
            <a:ext cx="2872595" cy="11849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Elon musk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sz="1400" dirty="0">
                <a:solidFill>
                  <a:schemeClr val="bg1">
                    <a:lumMod val="49000"/>
                  </a:schemeClr>
                </a:solidFill>
              </a:rPr>
              <a:t>by </a:t>
            </a:r>
            <a:r>
              <a:rPr lang="en-US" sz="1400" dirty="0" err="1">
                <a:solidFill>
                  <a:schemeClr val="bg1">
                    <a:lumMod val="49000"/>
                  </a:schemeClr>
                </a:solidFill>
              </a:rPr>
              <a:t>elon</a:t>
            </a:r>
            <a:r>
              <a:rPr lang="en-US" sz="1400" dirty="0">
                <a:solidFill>
                  <a:schemeClr val="bg1">
                    <a:lumMod val="49000"/>
                  </a:schemeClr>
                </a:solidFill>
              </a:rPr>
              <a:t> mom</a:t>
            </a:r>
          </a:p>
          <a:p>
            <a:r>
              <a:rPr lang="en-US" sz="1300" dirty="0">
                <a:ea typeface="+mn-lt"/>
                <a:cs typeface="+mn-lt"/>
              </a:rPr>
              <a:t>I'm Elon Musk, CEO of Tesla and SpaceX. I innovate to advance humanity's future.  # strongman </a:t>
            </a:r>
            <a:endParaRPr lang="en-US" sz="1300" dirty="0"/>
          </a:p>
          <a:p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A18BA69-6D4D-FAE3-26FA-6E362EE10FA4}"/>
              </a:ext>
            </a:extLst>
          </p:cNvPr>
          <p:cNvSpPr txBox="1"/>
          <p:nvPr/>
        </p:nvSpPr>
        <p:spPr>
          <a:xfrm>
            <a:off x="6771734" y="4327584"/>
            <a:ext cx="15211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15.3B        USERS</a:t>
            </a:r>
          </a:p>
          <a:p>
            <a:r>
              <a:rPr lang="en-US" sz="1200" dirty="0"/>
              <a:t>600M               LIKES</a:t>
            </a:r>
          </a:p>
          <a:p>
            <a:r>
              <a:rPr lang="en-US" sz="1200" dirty="0"/>
              <a:t>Price : 10$</a:t>
            </a:r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F3F449D-0D3D-B2BC-81AC-A8F941CB0914}"/>
              </a:ext>
            </a:extLst>
          </p:cNvPr>
          <p:cNvSpPr/>
          <p:nvPr/>
        </p:nvSpPr>
        <p:spPr>
          <a:xfrm>
            <a:off x="6843621" y="4859546"/>
            <a:ext cx="1380226" cy="3881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detail</a:t>
            </a:r>
          </a:p>
        </p:txBody>
      </p:sp>
      <p:pic>
        <p:nvPicPr>
          <p:cNvPr id="64" name="Picture 63" descr="III] 사회 17. 존 롤스/ 정의론/ 1971 : 네이버 블로그">
            <a:extLst>
              <a:ext uri="{FF2B5EF4-FFF2-40B4-BE49-F238E27FC236}">
                <a16:creationId xmlns:a16="http://schemas.microsoft.com/office/drawing/2014/main" id="{42D45B09-B8AD-5553-FF61-E5136485870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3560" t="1558" r="22775" b="5894"/>
          <a:stretch/>
        </p:blipFill>
        <p:spPr>
          <a:xfrm>
            <a:off x="2724508" y="5359275"/>
            <a:ext cx="1112708" cy="1133037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8341F480-29BA-FD9D-2D29-0CA41805C117}"/>
              </a:ext>
            </a:extLst>
          </p:cNvPr>
          <p:cNvSpPr txBox="1"/>
          <p:nvPr/>
        </p:nvSpPr>
        <p:spPr>
          <a:xfrm>
            <a:off x="3968151" y="5362754"/>
            <a:ext cx="293010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John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rawls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sz="1200" dirty="0" err="1">
                <a:solidFill>
                  <a:schemeClr val="bg1">
                    <a:lumMod val="49000"/>
                  </a:schemeClr>
                </a:solidFill>
                <a:ea typeface="맑은 고딕"/>
              </a:rPr>
              <a:t>by</a:t>
            </a:r>
            <a:r>
              <a:rPr lang="ko-KR" altLang="en-US" sz="1200" dirty="0">
                <a:solidFill>
                  <a:schemeClr val="bg1">
                    <a:lumMod val="49000"/>
                  </a:schemeClr>
                </a:solidFill>
                <a:ea typeface="맑은 고딕"/>
              </a:rPr>
              <a:t> </a:t>
            </a:r>
            <a:r>
              <a:rPr lang="ko-KR" altLang="en-US" sz="1200" dirty="0" err="1">
                <a:solidFill>
                  <a:schemeClr val="bg1">
                    <a:lumMod val="49000"/>
                  </a:schemeClr>
                </a:solidFill>
                <a:ea typeface="맑은 고딕"/>
              </a:rPr>
              <a:t>father</a:t>
            </a:r>
            <a:r>
              <a:rPr lang="ko-KR" altLang="en-US" sz="1200" dirty="0">
                <a:solidFill>
                  <a:schemeClr val="bg1">
                    <a:lumMod val="49000"/>
                  </a:schemeClr>
                </a:solidFill>
                <a:ea typeface="맑은 고딕"/>
              </a:rPr>
              <a:t> of </a:t>
            </a:r>
            <a:r>
              <a:rPr lang="ko-KR" altLang="en-US" sz="1200" dirty="0" err="1">
                <a:solidFill>
                  <a:schemeClr val="bg1">
                    <a:lumMod val="49000"/>
                  </a:schemeClr>
                </a:solidFill>
                <a:ea typeface="맑은 고딕"/>
              </a:rPr>
              <a:t>john</a:t>
            </a:r>
            <a:endParaRPr lang="ko-KR" altLang="en-US" sz="1200">
              <a:solidFill>
                <a:schemeClr val="bg1">
                  <a:lumMod val="49000"/>
                </a:schemeClr>
              </a:solidFill>
              <a:ea typeface="맑은 고딕"/>
            </a:endParaRPr>
          </a:p>
          <a:p>
            <a:r>
              <a:rPr lang="ko-KR" sz="1200" dirty="0" err="1">
                <a:ea typeface="+mn-lt"/>
                <a:cs typeface="+mn-lt"/>
              </a:rPr>
              <a:t>I'm</a:t>
            </a:r>
            <a:r>
              <a:rPr lang="ko-KR" sz="1200" dirty="0">
                <a:ea typeface="+mn-lt"/>
                <a:cs typeface="+mn-lt"/>
              </a:rPr>
              <a:t> </a:t>
            </a:r>
            <a:r>
              <a:rPr lang="ko-KR" sz="1200" dirty="0" err="1">
                <a:ea typeface="+mn-lt"/>
                <a:cs typeface="+mn-lt"/>
              </a:rPr>
              <a:t>John</a:t>
            </a:r>
            <a:r>
              <a:rPr lang="ko-KR" sz="1200" dirty="0">
                <a:ea typeface="+mn-lt"/>
                <a:cs typeface="+mn-lt"/>
              </a:rPr>
              <a:t> </a:t>
            </a:r>
            <a:r>
              <a:rPr lang="ko-KR" sz="1200" dirty="0" err="1">
                <a:ea typeface="+mn-lt"/>
                <a:cs typeface="+mn-lt"/>
              </a:rPr>
              <a:t>Rawls</a:t>
            </a:r>
            <a:r>
              <a:rPr lang="ko-KR" sz="1200" dirty="0">
                <a:ea typeface="+mn-lt"/>
                <a:cs typeface="+mn-lt"/>
              </a:rPr>
              <a:t>, </a:t>
            </a:r>
            <a:r>
              <a:rPr lang="ko-KR" sz="1200" dirty="0" err="1">
                <a:ea typeface="+mn-lt"/>
                <a:cs typeface="+mn-lt"/>
              </a:rPr>
              <a:t>philosopher</a:t>
            </a:r>
            <a:r>
              <a:rPr lang="ko-KR" sz="1200" dirty="0">
                <a:ea typeface="+mn-lt"/>
                <a:cs typeface="+mn-lt"/>
              </a:rPr>
              <a:t> of </a:t>
            </a:r>
            <a:r>
              <a:rPr lang="ko-KR" sz="1200" dirty="0" err="1">
                <a:ea typeface="+mn-lt"/>
                <a:cs typeface="+mn-lt"/>
              </a:rPr>
              <a:t>justice</a:t>
            </a:r>
            <a:r>
              <a:rPr lang="ko-KR" sz="1200" dirty="0">
                <a:ea typeface="+mn-lt"/>
                <a:cs typeface="+mn-lt"/>
              </a:rPr>
              <a:t>, </a:t>
            </a:r>
            <a:r>
              <a:rPr lang="ko-KR" sz="1200" dirty="0" err="1">
                <a:ea typeface="+mn-lt"/>
                <a:cs typeface="+mn-lt"/>
              </a:rPr>
              <a:t>known</a:t>
            </a:r>
            <a:r>
              <a:rPr lang="ko-KR" sz="1200" dirty="0">
                <a:ea typeface="+mn-lt"/>
                <a:cs typeface="+mn-lt"/>
              </a:rPr>
              <a:t> </a:t>
            </a:r>
            <a:r>
              <a:rPr lang="ko-KR" sz="1200" dirty="0" err="1">
                <a:ea typeface="+mn-lt"/>
                <a:cs typeface="+mn-lt"/>
              </a:rPr>
              <a:t>for</a:t>
            </a:r>
            <a:r>
              <a:rPr lang="ko-KR" sz="1200" dirty="0">
                <a:ea typeface="+mn-lt"/>
                <a:cs typeface="+mn-lt"/>
              </a:rPr>
              <a:t> </a:t>
            </a:r>
            <a:r>
              <a:rPr lang="ko-KR" sz="1200" dirty="0" err="1">
                <a:ea typeface="+mn-lt"/>
                <a:cs typeface="+mn-lt"/>
              </a:rPr>
              <a:t>A</a:t>
            </a:r>
            <a:r>
              <a:rPr lang="ko-KR" sz="1200" dirty="0">
                <a:ea typeface="+mn-lt"/>
                <a:cs typeface="+mn-lt"/>
              </a:rPr>
              <a:t> </a:t>
            </a:r>
            <a:r>
              <a:rPr lang="ko-KR" sz="1200" dirty="0" err="1">
                <a:ea typeface="+mn-lt"/>
                <a:cs typeface="+mn-lt"/>
              </a:rPr>
              <a:t>Theory</a:t>
            </a:r>
            <a:r>
              <a:rPr lang="ko-KR" sz="1200" dirty="0">
                <a:ea typeface="+mn-lt"/>
                <a:cs typeface="+mn-lt"/>
              </a:rPr>
              <a:t> of </a:t>
            </a:r>
            <a:r>
              <a:rPr lang="ko-KR" sz="1200" dirty="0" err="1">
                <a:ea typeface="+mn-lt"/>
                <a:cs typeface="+mn-lt"/>
              </a:rPr>
              <a:t>Justice</a:t>
            </a:r>
            <a:r>
              <a:rPr lang="ko-KR" sz="1200" dirty="0">
                <a:ea typeface="+mn-lt"/>
                <a:cs typeface="+mn-lt"/>
              </a:rPr>
              <a:t>.</a:t>
            </a:r>
            <a:r>
              <a:rPr lang="ko-KR" altLang="en-US" sz="1200" dirty="0">
                <a:ea typeface="+mn-lt"/>
                <a:cs typeface="+mn-lt"/>
              </a:rPr>
              <a:t> </a:t>
            </a:r>
          </a:p>
          <a:p>
            <a:r>
              <a:rPr lang="ko-KR" altLang="en-US" sz="1200" dirty="0">
                <a:ea typeface="맑은 고딕"/>
              </a:rPr>
              <a:t>#justice #philosopher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4D4C599-B8C1-A58A-8069-979C8707CFDA}"/>
              </a:ext>
            </a:extLst>
          </p:cNvPr>
          <p:cNvSpPr/>
          <p:nvPr/>
        </p:nvSpPr>
        <p:spPr>
          <a:xfrm>
            <a:off x="6843620" y="6024111"/>
            <a:ext cx="1380226" cy="38818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detail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3AAC8AE-345D-DBDD-E455-8CAC16D55CF2}"/>
              </a:ext>
            </a:extLst>
          </p:cNvPr>
          <p:cNvSpPr txBox="1"/>
          <p:nvPr/>
        </p:nvSpPr>
        <p:spPr>
          <a:xfrm>
            <a:off x="6699847" y="5463395"/>
            <a:ext cx="15211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15.3B        USERS</a:t>
            </a:r>
          </a:p>
          <a:p>
            <a:r>
              <a:rPr lang="en-US" sz="1200" dirty="0"/>
              <a:t>600M               LIKES</a:t>
            </a:r>
          </a:p>
          <a:p>
            <a:r>
              <a:rPr lang="en-US" sz="1200" dirty="0"/>
              <a:t>Price : 300$</a:t>
            </a:r>
            <a:endParaRPr lang="en-US" dirty="0"/>
          </a:p>
          <a:p>
            <a:endParaRPr lang="en-US"/>
          </a:p>
        </p:txBody>
      </p:sp>
      <p:sp>
        <p:nvSpPr>
          <p:cNvPr id="9" name="타원 33">
            <a:extLst>
              <a:ext uri="{FF2B5EF4-FFF2-40B4-BE49-F238E27FC236}">
                <a16:creationId xmlns:a16="http://schemas.microsoft.com/office/drawing/2014/main" id="{13E3F43D-C34D-2D76-F476-624D90E58963}"/>
              </a:ext>
            </a:extLst>
          </p:cNvPr>
          <p:cNvSpPr/>
          <p:nvPr/>
        </p:nvSpPr>
        <p:spPr>
          <a:xfrm>
            <a:off x="1985854" y="3120178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6</a:t>
            </a:r>
          </a:p>
        </p:txBody>
      </p:sp>
      <p:sp>
        <p:nvSpPr>
          <p:cNvPr id="21" name="타원 33">
            <a:extLst>
              <a:ext uri="{FF2B5EF4-FFF2-40B4-BE49-F238E27FC236}">
                <a16:creationId xmlns:a16="http://schemas.microsoft.com/office/drawing/2014/main" id="{5897F403-899C-FA41-01F4-5E30504A0238}"/>
              </a:ext>
            </a:extLst>
          </p:cNvPr>
          <p:cNvSpPr/>
          <p:nvPr/>
        </p:nvSpPr>
        <p:spPr>
          <a:xfrm>
            <a:off x="1985854" y="4358428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7</a:t>
            </a:r>
          </a:p>
        </p:txBody>
      </p:sp>
      <p:sp>
        <p:nvSpPr>
          <p:cNvPr id="22" name="타원 33">
            <a:extLst>
              <a:ext uri="{FF2B5EF4-FFF2-40B4-BE49-F238E27FC236}">
                <a16:creationId xmlns:a16="http://schemas.microsoft.com/office/drawing/2014/main" id="{DC33FD7B-CA26-572C-0923-DA986D6A3E85}"/>
              </a:ext>
            </a:extLst>
          </p:cNvPr>
          <p:cNvSpPr/>
          <p:nvPr/>
        </p:nvSpPr>
        <p:spPr>
          <a:xfrm>
            <a:off x="2033479" y="5668116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8</a:t>
            </a:r>
          </a:p>
        </p:txBody>
      </p:sp>
      <p:sp>
        <p:nvSpPr>
          <p:cNvPr id="23" name="타원 33">
            <a:extLst>
              <a:ext uri="{FF2B5EF4-FFF2-40B4-BE49-F238E27FC236}">
                <a16:creationId xmlns:a16="http://schemas.microsoft.com/office/drawing/2014/main" id="{FD93EABA-ADE0-A540-8A62-B63F7EAB2173}"/>
              </a:ext>
            </a:extLst>
          </p:cNvPr>
          <p:cNvSpPr/>
          <p:nvPr/>
        </p:nvSpPr>
        <p:spPr>
          <a:xfrm>
            <a:off x="8415229" y="3905991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9</a:t>
            </a:r>
          </a:p>
        </p:txBody>
      </p:sp>
      <p:sp>
        <p:nvSpPr>
          <p:cNvPr id="26" name="타원 33">
            <a:extLst>
              <a:ext uri="{FF2B5EF4-FFF2-40B4-BE49-F238E27FC236}">
                <a16:creationId xmlns:a16="http://schemas.microsoft.com/office/drawing/2014/main" id="{F8B6E2BF-DFF0-3974-9BEC-3466AE34C7C4}"/>
              </a:ext>
            </a:extLst>
          </p:cNvPr>
          <p:cNvSpPr/>
          <p:nvPr/>
        </p:nvSpPr>
        <p:spPr>
          <a:xfrm>
            <a:off x="8403323" y="5132335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9</a:t>
            </a:r>
          </a:p>
        </p:txBody>
      </p:sp>
      <p:sp>
        <p:nvSpPr>
          <p:cNvPr id="27" name="타원 33">
            <a:extLst>
              <a:ext uri="{FF2B5EF4-FFF2-40B4-BE49-F238E27FC236}">
                <a16:creationId xmlns:a16="http://schemas.microsoft.com/office/drawing/2014/main" id="{1BD022C3-E961-16C5-12A7-2E8564A746F3}"/>
              </a:ext>
            </a:extLst>
          </p:cNvPr>
          <p:cNvSpPr/>
          <p:nvPr/>
        </p:nvSpPr>
        <p:spPr>
          <a:xfrm>
            <a:off x="8403323" y="6251522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9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DD707F5-C1B8-99A9-CB73-1C32F23805FD}"/>
              </a:ext>
            </a:extLst>
          </p:cNvPr>
          <p:cNvSpPr/>
          <p:nvPr/>
        </p:nvSpPr>
        <p:spPr>
          <a:xfrm>
            <a:off x="2724047" y="2425599"/>
            <a:ext cx="1962508" cy="4484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Price: 10 ~ 100</a:t>
            </a:r>
          </a:p>
        </p:txBody>
      </p:sp>
      <p:sp>
        <p:nvSpPr>
          <p:cNvPr id="31" name="타원 33">
            <a:extLst>
              <a:ext uri="{FF2B5EF4-FFF2-40B4-BE49-F238E27FC236}">
                <a16:creationId xmlns:a16="http://schemas.microsoft.com/office/drawing/2014/main" id="{F2C25C48-5086-8065-EE2D-98AABE59E2AE}"/>
              </a:ext>
            </a:extLst>
          </p:cNvPr>
          <p:cNvSpPr/>
          <p:nvPr/>
        </p:nvSpPr>
        <p:spPr>
          <a:xfrm>
            <a:off x="3969553" y="2737040"/>
            <a:ext cx="714075" cy="2482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10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5F93F6-413C-A3C9-35E6-323D3FC7671A}"/>
              </a:ext>
            </a:extLst>
          </p:cNvPr>
          <p:cNvSpPr/>
          <p:nvPr/>
        </p:nvSpPr>
        <p:spPr>
          <a:xfrm>
            <a:off x="7014171" y="1206283"/>
            <a:ext cx="1035389" cy="5057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in</a:t>
            </a:r>
          </a:p>
        </p:txBody>
      </p:sp>
      <p:sp>
        <p:nvSpPr>
          <p:cNvPr id="36" name="타원 33">
            <a:extLst>
              <a:ext uri="{FF2B5EF4-FFF2-40B4-BE49-F238E27FC236}">
                <a16:creationId xmlns:a16="http://schemas.microsoft.com/office/drawing/2014/main" id="{736ED293-7784-8FAB-BB27-187B18D39B36}"/>
              </a:ext>
            </a:extLst>
          </p:cNvPr>
          <p:cNvSpPr/>
          <p:nvPr/>
        </p:nvSpPr>
        <p:spPr>
          <a:xfrm>
            <a:off x="7075759" y="955873"/>
            <a:ext cx="771584" cy="377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324350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DBE0B74-0CBA-F8B6-6E60-9CC7A7244420}"/>
              </a:ext>
            </a:extLst>
          </p:cNvPr>
          <p:cNvSpPr/>
          <p:nvPr/>
        </p:nvSpPr>
        <p:spPr>
          <a:xfrm>
            <a:off x="269821" y="717530"/>
            <a:ext cx="9260579" cy="61355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rtl="0">
              <a:lnSpc>
                <a:spcPts val="988"/>
              </a:lnSpc>
            </a:pPr>
            <a:endParaRPr lang="en-US" b="1" dirty="0">
              <a:highlight>
                <a:srgbClr val="000000"/>
              </a:highlight>
              <a:latin typeface="Pretendard JP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65EB1-3F1A-A806-3CAE-DF2036E2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124" y="-5317"/>
            <a:ext cx="11004430" cy="972194"/>
          </a:xfrm>
        </p:spPr>
        <p:txBody>
          <a:bodyPr>
            <a:normAutofit/>
          </a:bodyPr>
          <a:lstStyle/>
          <a:p>
            <a:r>
              <a:rPr lang="ko-KR" dirty="0">
                <a:ea typeface="맑은 고딕"/>
              </a:rPr>
              <a:t>마켓 </a:t>
            </a:r>
            <a:r>
              <a:rPr lang="ko-KR" altLang="en-US" dirty="0" err="1">
                <a:ea typeface="맑은 고딕"/>
              </a:rPr>
              <a:t>플레이스</a:t>
            </a:r>
            <a:r>
              <a:rPr lang="ko-KR" altLang="en-US" dirty="0">
                <a:ea typeface="맑은 고딕"/>
              </a:rPr>
              <a:t> 상세 - 각각 캐릭터의 디테일</a:t>
            </a:r>
            <a:endParaRPr lang="en-US" altLang="ko-K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BB651F-F113-2DAA-F4F3-75C2A273F894}"/>
              </a:ext>
            </a:extLst>
          </p:cNvPr>
          <p:cNvSpPr/>
          <p:nvPr/>
        </p:nvSpPr>
        <p:spPr>
          <a:xfrm>
            <a:off x="586122" y="1479530"/>
            <a:ext cx="8254164" cy="10890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rtl="0">
              <a:lnSpc>
                <a:spcPts val="988"/>
              </a:lnSpc>
            </a:pPr>
            <a:endParaRPr lang="en-US" b="1" dirty="0">
              <a:highlight>
                <a:srgbClr val="000000"/>
              </a:highlight>
              <a:latin typeface="Pretendard JP"/>
            </a:endParaRPr>
          </a:p>
        </p:txBody>
      </p:sp>
      <p:pic>
        <p:nvPicPr>
          <p:cNvPr id="9" name="Picture 8" descr="III] 사회 17. 존 롤스/ 정의론/ 1971 : 네이버 블로그">
            <a:extLst>
              <a:ext uri="{FF2B5EF4-FFF2-40B4-BE49-F238E27FC236}">
                <a16:creationId xmlns:a16="http://schemas.microsoft.com/office/drawing/2014/main" id="{CC4DDAAD-A88F-E791-92C0-31950F5090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560" t="1558" r="22775" b="5894"/>
          <a:stretch/>
        </p:blipFill>
        <p:spPr>
          <a:xfrm>
            <a:off x="769186" y="1635537"/>
            <a:ext cx="782031" cy="8742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249713-414F-7B64-E8B1-BF6DAC399300}"/>
              </a:ext>
            </a:extLst>
          </p:cNvPr>
          <p:cNvSpPr txBox="1"/>
          <p:nvPr/>
        </p:nvSpPr>
        <p:spPr>
          <a:xfrm>
            <a:off x="1739660" y="1437735"/>
            <a:ext cx="364897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John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rawls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sz="1200" dirty="0" err="1">
                <a:solidFill>
                  <a:schemeClr val="bg1">
                    <a:lumMod val="49000"/>
                  </a:schemeClr>
                </a:solidFill>
                <a:ea typeface="맑은 고딕"/>
              </a:rPr>
              <a:t>by</a:t>
            </a:r>
            <a:r>
              <a:rPr lang="ko-KR" altLang="en-US" sz="1200" dirty="0">
                <a:solidFill>
                  <a:schemeClr val="bg1">
                    <a:lumMod val="49000"/>
                  </a:schemeClr>
                </a:solidFill>
                <a:ea typeface="맑은 고딕"/>
              </a:rPr>
              <a:t> </a:t>
            </a:r>
            <a:r>
              <a:rPr lang="ko-KR" altLang="en-US" sz="1200" dirty="0" err="1">
                <a:solidFill>
                  <a:schemeClr val="bg1">
                    <a:lumMod val="49000"/>
                  </a:schemeClr>
                </a:solidFill>
                <a:ea typeface="맑은 고딕"/>
              </a:rPr>
              <a:t>father</a:t>
            </a:r>
            <a:r>
              <a:rPr lang="ko-KR" altLang="en-US" sz="1200" dirty="0">
                <a:solidFill>
                  <a:schemeClr val="bg1">
                    <a:lumMod val="49000"/>
                  </a:schemeClr>
                </a:solidFill>
                <a:ea typeface="맑은 고딕"/>
              </a:rPr>
              <a:t> of </a:t>
            </a:r>
            <a:r>
              <a:rPr lang="ko-KR" altLang="en-US" sz="1200" dirty="0" err="1">
                <a:solidFill>
                  <a:schemeClr val="bg1">
                    <a:lumMod val="49000"/>
                  </a:schemeClr>
                </a:solidFill>
                <a:ea typeface="맑은 고딕"/>
              </a:rPr>
              <a:t>john</a:t>
            </a:r>
            <a:endParaRPr lang="ko-KR" altLang="en-US" sz="1200">
              <a:solidFill>
                <a:schemeClr val="bg1">
                  <a:lumMod val="49000"/>
                </a:schemeClr>
              </a:solidFill>
              <a:ea typeface="맑은 고딕"/>
            </a:endParaRPr>
          </a:p>
          <a:p>
            <a:r>
              <a:rPr lang="ko-KR" sz="1200" dirty="0" err="1">
                <a:ea typeface="+mn-lt"/>
                <a:cs typeface="+mn-lt"/>
              </a:rPr>
              <a:t>I'm</a:t>
            </a:r>
            <a:r>
              <a:rPr lang="ko-KR" sz="1200" dirty="0">
                <a:ea typeface="+mn-lt"/>
                <a:cs typeface="+mn-lt"/>
              </a:rPr>
              <a:t> </a:t>
            </a:r>
            <a:r>
              <a:rPr lang="ko-KR" sz="1200" dirty="0" err="1">
                <a:ea typeface="+mn-lt"/>
                <a:cs typeface="+mn-lt"/>
              </a:rPr>
              <a:t>John</a:t>
            </a:r>
            <a:r>
              <a:rPr lang="ko-KR" sz="1200" dirty="0">
                <a:ea typeface="+mn-lt"/>
                <a:cs typeface="+mn-lt"/>
              </a:rPr>
              <a:t> </a:t>
            </a:r>
            <a:r>
              <a:rPr lang="ko-KR" sz="1200" dirty="0" err="1">
                <a:ea typeface="+mn-lt"/>
                <a:cs typeface="+mn-lt"/>
              </a:rPr>
              <a:t>Rawls</a:t>
            </a:r>
            <a:r>
              <a:rPr lang="ko-KR" sz="1200" dirty="0">
                <a:ea typeface="+mn-lt"/>
                <a:cs typeface="+mn-lt"/>
              </a:rPr>
              <a:t>, </a:t>
            </a:r>
            <a:r>
              <a:rPr lang="ko-KR" sz="1200" dirty="0" err="1">
                <a:ea typeface="+mn-lt"/>
                <a:cs typeface="+mn-lt"/>
              </a:rPr>
              <a:t>philosopher</a:t>
            </a:r>
            <a:r>
              <a:rPr lang="ko-KR" sz="1200" dirty="0">
                <a:ea typeface="+mn-lt"/>
                <a:cs typeface="+mn-lt"/>
              </a:rPr>
              <a:t> of </a:t>
            </a:r>
            <a:r>
              <a:rPr lang="ko-KR" sz="1200" dirty="0" err="1">
                <a:ea typeface="+mn-lt"/>
                <a:cs typeface="+mn-lt"/>
              </a:rPr>
              <a:t>justice</a:t>
            </a:r>
            <a:r>
              <a:rPr lang="ko-KR" sz="1200" dirty="0">
                <a:ea typeface="+mn-lt"/>
                <a:cs typeface="+mn-lt"/>
              </a:rPr>
              <a:t>, </a:t>
            </a:r>
            <a:r>
              <a:rPr lang="ko-KR" sz="1200" dirty="0" err="1">
                <a:ea typeface="+mn-lt"/>
                <a:cs typeface="+mn-lt"/>
              </a:rPr>
              <a:t>known</a:t>
            </a:r>
            <a:r>
              <a:rPr lang="ko-KR" sz="1200" dirty="0">
                <a:ea typeface="+mn-lt"/>
                <a:cs typeface="+mn-lt"/>
              </a:rPr>
              <a:t> </a:t>
            </a:r>
            <a:r>
              <a:rPr lang="ko-KR" sz="1200" dirty="0" err="1">
                <a:ea typeface="+mn-lt"/>
                <a:cs typeface="+mn-lt"/>
              </a:rPr>
              <a:t>for</a:t>
            </a:r>
            <a:r>
              <a:rPr lang="ko-KR" sz="1200" dirty="0">
                <a:ea typeface="+mn-lt"/>
                <a:cs typeface="+mn-lt"/>
              </a:rPr>
              <a:t> </a:t>
            </a:r>
            <a:r>
              <a:rPr lang="ko-KR" sz="1200" dirty="0" err="1">
                <a:ea typeface="+mn-lt"/>
                <a:cs typeface="+mn-lt"/>
              </a:rPr>
              <a:t>A</a:t>
            </a:r>
            <a:r>
              <a:rPr lang="ko-KR" sz="1200" dirty="0">
                <a:ea typeface="+mn-lt"/>
                <a:cs typeface="+mn-lt"/>
              </a:rPr>
              <a:t> </a:t>
            </a:r>
            <a:r>
              <a:rPr lang="ko-KR" sz="1200" dirty="0" err="1">
                <a:ea typeface="+mn-lt"/>
                <a:cs typeface="+mn-lt"/>
              </a:rPr>
              <a:t>Theory</a:t>
            </a:r>
            <a:r>
              <a:rPr lang="ko-KR" sz="1200" dirty="0">
                <a:ea typeface="+mn-lt"/>
                <a:cs typeface="+mn-lt"/>
              </a:rPr>
              <a:t> of </a:t>
            </a:r>
            <a:r>
              <a:rPr lang="ko-KR" sz="1200" dirty="0" err="1">
                <a:ea typeface="+mn-lt"/>
                <a:cs typeface="+mn-lt"/>
              </a:rPr>
              <a:t>Justice</a:t>
            </a:r>
            <a:r>
              <a:rPr lang="ko-KR" sz="1200" dirty="0">
                <a:ea typeface="+mn-lt"/>
                <a:cs typeface="+mn-lt"/>
              </a:rPr>
              <a:t>.</a:t>
            </a:r>
            <a:r>
              <a:rPr lang="ko-KR" altLang="en-US" sz="1200" dirty="0">
                <a:ea typeface="+mn-lt"/>
                <a:cs typeface="+mn-lt"/>
              </a:rPr>
              <a:t> </a:t>
            </a:r>
          </a:p>
          <a:p>
            <a:r>
              <a:rPr lang="ko-KR" altLang="en-US" sz="1200" dirty="0">
                <a:ea typeface="맑은 고딕"/>
              </a:rPr>
              <a:t>#justice #philosopher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61FF48-902D-5ED1-DB76-9F1FB1D62DA0}"/>
              </a:ext>
            </a:extLst>
          </p:cNvPr>
          <p:cNvSpPr txBox="1"/>
          <p:nvPr/>
        </p:nvSpPr>
        <p:spPr>
          <a:xfrm>
            <a:off x="1739658" y="2257244"/>
            <a:ext cx="370648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USERS 15.3B | LIKES  600M | philosophy, real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EE7F6E-B3E4-0F4C-565D-B49FD7D46158}"/>
              </a:ext>
            </a:extLst>
          </p:cNvPr>
          <p:cNvSpPr/>
          <p:nvPr/>
        </p:nvSpPr>
        <p:spPr>
          <a:xfrm>
            <a:off x="7080848" y="2207201"/>
            <a:ext cx="1569344" cy="329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BUY</a:t>
            </a:r>
            <a:endParaRPr lang="en-US" dirty="0" err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99195B-7B9D-BD80-CF09-1CC99650E71A}"/>
              </a:ext>
            </a:extLst>
          </p:cNvPr>
          <p:cNvSpPr/>
          <p:nvPr/>
        </p:nvSpPr>
        <p:spPr>
          <a:xfrm>
            <a:off x="7079466" y="1616348"/>
            <a:ext cx="1580956" cy="5410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Price : 300 $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EB3B91-2B79-E2F1-F9CB-DEE4EC4DB60D}"/>
              </a:ext>
            </a:extLst>
          </p:cNvPr>
          <p:cNvSpPr/>
          <p:nvPr/>
        </p:nvSpPr>
        <p:spPr>
          <a:xfrm>
            <a:off x="5643111" y="1632105"/>
            <a:ext cx="1267420" cy="4730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Wish add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B2723F7-8B75-E7FC-EB3C-2BDDD935C145}"/>
              </a:ext>
            </a:extLst>
          </p:cNvPr>
          <p:cNvSpPr/>
          <p:nvPr/>
        </p:nvSpPr>
        <p:spPr>
          <a:xfrm>
            <a:off x="5643111" y="2164068"/>
            <a:ext cx="1267420" cy="329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LIKE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DF9CEEDF-46E5-CE05-32B7-A8ABEA95C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002331"/>
              </p:ext>
            </p:extLst>
          </p:nvPr>
        </p:nvGraphicFramePr>
        <p:xfrm>
          <a:off x="589471" y="2645434"/>
          <a:ext cx="4798203" cy="395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9401">
                  <a:extLst>
                    <a:ext uri="{9D8B030D-6E8A-4147-A177-3AD203B41FA5}">
                      <a16:colId xmlns:a16="http://schemas.microsoft.com/office/drawing/2014/main" val="190155766"/>
                    </a:ext>
                  </a:extLst>
                </a:gridCol>
                <a:gridCol w="1599401">
                  <a:extLst>
                    <a:ext uri="{9D8B030D-6E8A-4147-A177-3AD203B41FA5}">
                      <a16:colId xmlns:a16="http://schemas.microsoft.com/office/drawing/2014/main" val="2768703264"/>
                    </a:ext>
                  </a:extLst>
                </a:gridCol>
                <a:gridCol w="1599401">
                  <a:extLst>
                    <a:ext uri="{9D8B030D-6E8A-4147-A177-3AD203B41FA5}">
                      <a16:colId xmlns:a16="http://schemas.microsoft.com/office/drawing/2014/main" val="3374900487"/>
                    </a:ext>
                  </a:extLst>
                </a:gridCol>
              </a:tblGrid>
              <a:tr h="395653"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log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22231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58DA3ABB-8C19-FB2D-8943-27D333EC58C7}"/>
              </a:ext>
            </a:extLst>
          </p:cNvPr>
          <p:cNvSpPr/>
          <p:nvPr/>
        </p:nvSpPr>
        <p:spPr>
          <a:xfrm>
            <a:off x="541916" y="3249006"/>
            <a:ext cx="6545219" cy="3328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2400" err="1">
                <a:ea typeface="맑은 고딕"/>
              </a:rPr>
              <a:t>About</a:t>
            </a:r>
            <a:r>
              <a:rPr lang="ko-KR" altLang="en-US" sz="2400" dirty="0">
                <a:ea typeface="맑은 고딕"/>
              </a:rPr>
              <a:t> </a:t>
            </a:r>
            <a:r>
              <a:rPr lang="ko-KR" altLang="en-US" sz="2400" err="1">
                <a:ea typeface="맑은 고딕"/>
              </a:rPr>
              <a:t>John</a:t>
            </a:r>
            <a:r>
              <a:rPr lang="ko-KR" altLang="en-US" sz="2400" dirty="0">
                <a:ea typeface="맑은 고딕"/>
              </a:rPr>
              <a:t> </a:t>
            </a:r>
            <a:r>
              <a:rPr lang="ko-KR" altLang="en-US" sz="2400" err="1">
                <a:ea typeface="맑은 고딕"/>
              </a:rPr>
              <a:t>rawls</a:t>
            </a:r>
            <a:r>
              <a:rPr lang="ko-KR" altLang="en-US" sz="2400" dirty="0">
                <a:ea typeface="맑은 고딕"/>
              </a:rPr>
              <a:t> </a:t>
            </a:r>
            <a:endParaRPr lang="en-US" sz="2400"/>
          </a:p>
          <a:p>
            <a:r>
              <a:rPr lang="en-US" altLang="ko-KR" dirty="0">
                <a:ea typeface="+mn-lt"/>
                <a:cs typeface="+mn-lt"/>
              </a:rPr>
              <a:t>Rawls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AI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is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inspired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by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John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Rawls</a:t>
            </a:r>
            <a:r>
              <a:rPr lang="ko-KR" altLang="en-US" dirty="0">
                <a:ea typeface="+mn-lt"/>
                <a:cs typeface="+mn-lt"/>
              </a:rPr>
              <a:t>’ </a:t>
            </a:r>
            <a:r>
              <a:rPr lang="en-US" altLang="ko-KR" i="1" dirty="0">
                <a:ea typeface="+mn-lt"/>
                <a:cs typeface="+mn-lt"/>
              </a:rPr>
              <a:t>A</a:t>
            </a:r>
            <a:r>
              <a:rPr lang="ko-KR" altLang="en-US" i="1" dirty="0">
                <a:ea typeface="+mn-lt"/>
                <a:cs typeface="+mn-lt"/>
              </a:rPr>
              <a:t> </a:t>
            </a:r>
            <a:r>
              <a:rPr lang="en-US" altLang="ko-KR" i="1" dirty="0">
                <a:ea typeface="+mn-lt"/>
                <a:cs typeface="+mn-lt"/>
              </a:rPr>
              <a:t>Theory</a:t>
            </a:r>
            <a:r>
              <a:rPr lang="ko-KR" altLang="en-US" i="1" dirty="0">
                <a:ea typeface="+mn-lt"/>
                <a:cs typeface="+mn-lt"/>
              </a:rPr>
              <a:t> </a:t>
            </a:r>
            <a:r>
              <a:rPr lang="en-US" altLang="ko-KR" i="1" dirty="0">
                <a:ea typeface="+mn-lt"/>
                <a:cs typeface="+mn-lt"/>
              </a:rPr>
              <a:t>of</a:t>
            </a:r>
            <a:r>
              <a:rPr lang="ko-KR" altLang="en-US" i="1" dirty="0">
                <a:ea typeface="+mn-lt"/>
                <a:cs typeface="+mn-lt"/>
              </a:rPr>
              <a:t> </a:t>
            </a:r>
            <a:r>
              <a:rPr lang="en-US" altLang="ko-KR" i="1" dirty="0">
                <a:ea typeface="+mn-lt"/>
                <a:cs typeface="+mn-lt"/>
              </a:rPr>
              <a:t>Justice</a:t>
            </a:r>
            <a:r>
              <a:rPr lang="en-US" altLang="ko-KR" dirty="0">
                <a:ea typeface="+mn-lt"/>
                <a:cs typeface="+mn-lt"/>
              </a:rPr>
              <a:t>.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It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promotes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fair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decision-making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using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the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veil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of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ignorance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and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two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principles: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equal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liberty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for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all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and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inequalities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only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if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they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benefit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the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least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advantaged.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It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analyzes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policies,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supports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ethical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discussions,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and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aids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in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designing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just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systems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for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governments,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education,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and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debates.</a:t>
            </a:r>
            <a:endParaRPr lang="ko-KR" altLang="en-US" dirty="0"/>
          </a:p>
          <a:p>
            <a:endParaRPr lang="en-US" altLang="ko-KR" dirty="0">
              <a:solidFill>
                <a:srgbClr val="000000"/>
              </a:solidFill>
            </a:endParaRPr>
          </a:p>
          <a:p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3CB484-9B8D-44EB-EDD3-0F778B4217DC}"/>
              </a:ext>
            </a:extLst>
          </p:cNvPr>
          <p:cNvSpPr/>
          <p:nvPr/>
        </p:nvSpPr>
        <p:spPr>
          <a:xfrm>
            <a:off x="7319882" y="3247327"/>
            <a:ext cx="1582616" cy="18809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Made with</a:t>
            </a:r>
          </a:p>
          <a:p>
            <a:r>
              <a:rPr lang="en-US" dirty="0" err="1">
                <a:solidFill>
                  <a:schemeClr val="tx1"/>
                </a:solidFill>
              </a:rPr>
              <a:t>Deepseek</a:t>
            </a:r>
            <a:r>
              <a:rPr lang="en-US" dirty="0">
                <a:solidFill>
                  <a:schemeClr val="tx1"/>
                </a:solidFill>
              </a:rPr>
              <a:t> R1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Datas are from.... </a:t>
            </a:r>
          </a:p>
          <a:p>
            <a:r>
              <a:rPr lang="en-US" dirty="0">
                <a:solidFill>
                  <a:schemeClr val="tx1"/>
                </a:solidFill>
              </a:rPr>
              <a:t>-books of him</a:t>
            </a:r>
          </a:p>
          <a:p>
            <a:r>
              <a:rPr lang="en-US" dirty="0">
                <a:solidFill>
                  <a:schemeClr val="tx1"/>
                </a:solidFill>
              </a:rPr>
              <a:t>-video</a:t>
            </a:r>
          </a:p>
          <a:p>
            <a:r>
              <a:rPr lang="en-US" dirty="0">
                <a:solidFill>
                  <a:schemeClr val="tx1"/>
                </a:solidFill>
              </a:rPr>
              <a:t> 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5A3E773-6251-D0CF-132A-890A92FB8814}"/>
              </a:ext>
            </a:extLst>
          </p:cNvPr>
          <p:cNvSpPr/>
          <p:nvPr/>
        </p:nvSpPr>
        <p:spPr>
          <a:xfrm>
            <a:off x="7321558" y="5349058"/>
            <a:ext cx="1568239" cy="12339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1400" b="1" dirty="0" err="1">
                <a:solidFill>
                  <a:schemeClr val="tx1"/>
                </a:solidFill>
              </a:rPr>
              <a:t>Creater</a:t>
            </a:r>
            <a:endParaRPr lang="en-US" sz="1400" b="1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Father of john</a:t>
            </a:r>
          </a:p>
        </p:txBody>
      </p:sp>
      <p:pic>
        <p:nvPicPr>
          <p:cNvPr id="31" name="Picture 30" descr="John LaFontaine* | CBRE Canada">
            <a:extLst>
              <a:ext uri="{FF2B5EF4-FFF2-40B4-BE49-F238E27FC236}">
                <a16:creationId xmlns:a16="http://schemas.microsoft.com/office/drawing/2014/main" id="{ADC186A4-C1FC-A83C-42F6-4C5014C0D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655" y="5923232"/>
            <a:ext cx="615353" cy="658484"/>
          </a:xfrm>
          <a:prstGeom prst="rect">
            <a:avLst/>
          </a:prstGeom>
        </p:spPr>
      </p:pic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117EE1B-9957-5F6E-79ED-84A422CA7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837644"/>
              </p:ext>
            </p:extLst>
          </p:nvPr>
        </p:nvGraphicFramePr>
        <p:xfrm>
          <a:off x="9719093" y="977660"/>
          <a:ext cx="2470877" cy="538353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97518">
                  <a:extLst>
                    <a:ext uri="{9D8B030D-6E8A-4147-A177-3AD203B41FA5}">
                      <a16:colId xmlns:a16="http://schemas.microsoft.com/office/drawing/2014/main" val="3938107466"/>
                    </a:ext>
                  </a:extLst>
                </a:gridCol>
                <a:gridCol w="2173359">
                  <a:extLst>
                    <a:ext uri="{9D8B030D-6E8A-4147-A177-3AD203B41FA5}">
                      <a16:colId xmlns:a16="http://schemas.microsoft.com/office/drawing/2014/main" val="1693225238"/>
                    </a:ext>
                  </a:extLst>
                </a:gridCol>
              </a:tblGrid>
              <a:tr h="33551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</a:rPr>
                        <a:t>설명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316173"/>
                  </a:ext>
                </a:extLst>
              </a:tr>
              <a:tr h="732038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1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자신의 위시리스트에 더하기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415798"/>
                  </a:ext>
                </a:extLst>
              </a:tr>
              <a:tr h="56428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2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75"/>
                        </a:lnSpc>
                        <a:buNone/>
                      </a:pPr>
                      <a:r>
                        <a:rPr lang="en-US" altLang="ko-KR" sz="1050" dirty="0" err="1">
                          <a:effectLst/>
                        </a:rPr>
                        <a:t>종아요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101199"/>
                  </a:ext>
                </a:extLst>
              </a:tr>
              <a:tr h="625284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구매페이지로 이동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249211"/>
                  </a:ext>
                </a:extLst>
              </a:tr>
              <a:tr h="625284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모델의 설명 페이지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579964"/>
                  </a:ext>
                </a:extLst>
              </a:tr>
              <a:tr h="625284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버전 페이지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952140"/>
                  </a:ext>
                </a:extLst>
              </a:tr>
              <a:tr h="625284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업데이트에서 </a:t>
                      </a:r>
                      <a:r>
                        <a:rPr lang="ko-KR" altLang="en-US" sz="11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변한점</a:t>
                      </a:r>
                      <a:r>
                        <a:rPr lang="ko-KR" altLang="en-US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2687696"/>
                  </a:ext>
                </a:extLst>
              </a:tr>
              <a:tr h="625283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로그인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635569"/>
                  </a:ext>
                </a:extLst>
              </a:tr>
              <a:tr h="625282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설정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339423"/>
                  </a:ext>
                </a:extLst>
              </a:tr>
            </a:tbl>
          </a:graphicData>
        </a:graphic>
      </p:graphicFrame>
      <p:sp>
        <p:nvSpPr>
          <p:cNvPr id="38" name="타원 33">
            <a:extLst>
              <a:ext uri="{FF2B5EF4-FFF2-40B4-BE49-F238E27FC236}">
                <a16:creationId xmlns:a16="http://schemas.microsoft.com/office/drawing/2014/main" id="{17235419-4B4D-5B32-3D2B-9A3D16E2D080}"/>
              </a:ext>
            </a:extLst>
          </p:cNvPr>
          <p:cNvSpPr/>
          <p:nvPr/>
        </p:nvSpPr>
        <p:spPr>
          <a:xfrm>
            <a:off x="5321721" y="1660361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1</a:t>
            </a:r>
          </a:p>
        </p:txBody>
      </p:sp>
      <p:sp>
        <p:nvSpPr>
          <p:cNvPr id="40" name="타원 33">
            <a:extLst>
              <a:ext uri="{FF2B5EF4-FFF2-40B4-BE49-F238E27FC236}">
                <a16:creationId xmlns:a16="http://schemas.microsoft.com/office/drawing/2014/main" id="{9B9CC999-2214-3C7B-F4B9-672746D9147A}"/>
              </a:ext>
            </a:extLst>
          </p:cNvPr>
          <p:cNvSpPr/>
          <p:nvPr/>
        </p:nvSpPr>
        <p:spPr>
          <a:xfrm>
            <a:off x="5379231" y="2278589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2</a:t>
            </a:r>
          </a:p>
        </p:txBody>
      </p:sp>
      <p:sp>
        <p:nvSpPr>
          <p:cNvPr id="42" name="타원 33">
            <a:extLst>
              <a:ext uri="{FF2B5EF4-FFF2-40B4-BE49-F238E27FC236}">
                <a16:creationId xmlns:a16="http://schemas.microsoft.com/office/drawing/2014/main" id="{C795A4D2-E7C7-F35B-9064-7DA8224509A5}"/>
              </a:ext>
            </a:extLst>
          </p:cNvPr>
          <p:cNvSpPr/>
          <p:nvPr/>
        </p:nvSpPr>
        <p:spPr>
          <a:xfrm>
            <a:off x="8182816" y="2264211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3</a:t>
            </a:r>
          </a:p>
        </p:txBody>
      </p:sp>
      <p:sp>
        <p:nvSpPr>
          <p:cNvPr id="44" name="타원 33">
            <a:extLst>
              <a:ext uri="{FF2B5EF4-FFF2-40B4-BE49-F238E27FC236}">
                <a16:creationId xmlns:a16="http://schemas.microsoft.com/office/drawing/2014/main" id="{8A23540A-14E1-3FF9-67D9-5C5A9A691D9F}"/>
              </a:ext>
            </a:extLst>
          </p:cNvPr>
          <p:cNvSpPr/>
          <p:nvPr/>
        </p:nvSpPr>
        <p:spPr>
          <a:xfrm>
            <a:off x="1914288" y="272428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4</a:t>
            </a:r>
          </a:p>
        </p:txBody>
      </p:sp>
      <p:sp>
        <p:nvSpPr>
          <p:cNvPr id="46" name="타원 33">
            <a:extLst>
              <a:ext uri="{FF2B5EF4-FFF2-40B4-BE49-F238E27FC236}">
                <a16:creationId xmlns:a16="http://schemas.microsoft.com/office/drawing/2014/main" id="{61C4B096-7A7A-DBFD-4606-FE8B08BC2953}"/>
              </a:ext>
            </a:extLst>
          </p:cNvPr>
          <p:cNvSpPr/>
          <p:nvPr/>
        </p:nvSpPr>
        <p:spPr>
          <a:xfrm>
            <a:off x="3222627" y="272428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5</a:t>
            </a:r>
          </a:p>
        </p:txBody>
      </p:sp>
      <p:sp>
        <p:nvSpPr>
          <p:cNvPr id="48" name="타원 33">
            <a:extLst>
              <a:ext uri="{FF2B5EF4-FFF2-40B4-BE49-F238E27FC236}">
                <a16:creationId xmlns:a16="http://schemas.microsoft.com/office/drawing/2014/main" id="{2BEBAA1C-B4A9-78FD-E096-88A2B582FFF1}"/>
              </a:ext>
            </a:extLst>
          </p:cNvPr>
          <p:cNvSpPr/>
          <p:nvPr/>
        </p:nvSpPr>
        <p:spPr>
          <a:xfrm>
            <a:off x="4962287" y="272428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6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688EE9D-2CE7-8408-6225-B3861BC86186}"/>
              </a:ext>
            </a:extLst>
          </p:cNvPr>
          <p:cNvSpPr/>
          <p:nvPr/>
        </p:nvSpPr>
        <p:spPr>
          <a:xfrm>
            <a:off x="539306" y="961720"/>
            <a:ext cx="1905000" cy="4482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err="1">
                <a:solidFill>
                  <a:schemeClr val="tx1"/>
                </a:solidFill>
              </a:rPr>
              <a:t>talkerinth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80840C7-09A6-84A1-9E73-47A16BD29EC2}"/>
              </a:ext>
            </a:extLst>
          </p:cNvPr>
          <p:cNvSpPr/>
          <p:nvPr/>
        </p:nvSpPr>
        <p:spPr>
          <a:xfrm>
            <a:off x="7086058" y="904358"/>
            <a:ext cx="1035389" cy="5057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in</a:t>
            </a:r>
          </a:p>
        </p:txBody>
      </p:sp>
      <p:pic>
        <p:nvPicPr>
          <p:cNvPr id="56" name="Picture 55" descr="기어 모양 - 무료 모양개 아이콘">
            <a:extLst>
              <a:ext uri="{FF2B5EF4-FFF2-40B4-BE49-F238E27FC236}">
                <a16:creationId xmlns:a16="http://schemas.microsoft.com/office/drawing/2014/main" id="{18B58A84-AAE7-E68A-D314-9C719B6C7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439915" y="975529"/>
            <a:ext cx="477982" cy="468746"/>
          </a:xfrm>
          <a:prstGeom prst="rect">
            <a:avLst/>
          </a:prstGeom>
        </p:spPr>
      </p:pic>
      <p:sp>
        <p:nvSpPr>
          <p:cNvPr id="57" name="타원 33">
            <a:extLst>
              <a:ext uri="{FF2B5EF4-FFF2-40B4-BE49-F238E27FC236}">
                <a16:creationId xmlns:a16="http://schemas.microsoft.com/office/drawing/2014/main" id="{55522FCE-0981-4700-D388-4BEE939BFCC7}"/>
              </a:ext>
            </a:extLst>
          </p:cNvPr>
          <p:cNvSpPr/>
          <p:nvPr/>
        </p:nvSpPr>
        <p:spPr>
          <a:xfrm>
            <a:off x="6745079" y="102775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7</a:t>
            </a:r>
          </a:p>
        </p:txBody>
      </p:sp>
      <p:sp>
        <p:nvSpPr>
          <p:cNvPr id="58" name="타원 33">
            <a:extLst>
              <a:ext uri="{FF2B5EF4-FFF2-40B4-BE49-F238E27FC236}">
                <a16:creationId xmlns:a16="http://schemas.microsoft.com/office/drawing/2014/main" id="{16E82FB3-2B4D-942D-2004-7D12B69A2BDF}"/>
              </a:ext>
            </a:extLst>
          </p:cNvPr>
          <p:cNvSpPr/>
          <p:nvPr/>
        </p:nvSpPr>
        <p:spPr>
          <a:xfrm>
            <a:off x="8527872" y="1085266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60126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EA670-FB9D-B119-A6A5-34A543CD8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F136FF73-67F4-F350-FC93-ED4ECB272C45}"/>
              </a:ext>
            </a:extLst>
          </p:cNvPr>
          <p:cNvSpPr/>
          <p:nvPr/>
        </p:nvSpPr>
        <p:spPr>
          <a:xfrm>
            <a:off x="269821" y="717530"/>
            <a:ext cx="9260579" cy="61355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rtl="0">
              <a:lnSpc>
                <a:spcPts val="988"/>
              </a:lnSpc>
            </a:pPr>
            <a:endParaRPr lang="en-US" b="1" dirty="0">
              <a:highlight>
                <a:srgbClr val="000000"/>
              </a:highlight>
              <a:latin typeface="Pretendard JP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3FA8C-7CCB-2B34-ABDF-66F2911F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124" y="-5317"/>
            <a:ext cx="11004430" cy="972194"/>
          </a:xfrm>
        </p:spPr>
        <p:txBody>
          <a:bodyPr>
            <a:normAutofit/>
          </a:bodyPr>
          <a:lstStyle/>
          <a:p>
            <a:r>
              <a:rPr lang="ko-KR" dirty="0">
                <a:ea typeface="맑은 고딕"/>
              </a:rPr>
              <a:t>마켓 </a:t>
            </a:r>
            <a:r>
              <a:rPr lang="ko-KR" altLang="en-US" dirty="0" err="1">
                <a:ea typeface="맑은 고딕"/>
              </a:rPr>
              <a:t>플레이스</a:t>
            </a:r>
            <a:r>
              <a:rPr lang="ko-KR" altLang="en-US" dirty="0">
                <a:ea typeface="맑은 고딕"/>
              </a:rPr>
              <a:t> 상세 - 각각 캐릭터의 디테일2</a:t>
            </a:r>
            <a:endParaRPr lang="en-US" altLang="ko-K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370F75-0678-4C7C-0A25-4DFD6FA821A5}"/>
              </a:ext>
            </a:extLst>
          </p:cNvPr>
          <p:cNvSpPr/>
          <p:nvPr/>
        </p:nvSpPr>
        <p:spPr>
          <a:xfrm>
            <a:off x="586122" y="1479530"/>
            <a:ext cx="8254164" cy="10890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rtl="0">
              <a:lnSpc>
                <a:spcPts val="988"/>
              </a:lnSpc>
            </a:pPr>
            <a:endParaRPr lang="en-US" b="1" dirty="0">
              <a:highlight>
                <a:srgbClr val="000000"/>
              </a:highlight>
              <a:latin typeface="Pretendard JP"/>
            </a:endParaRPr>
          </a:p>
        </p:txBody>
      </p:sp>
      <p:pic>
        <p:nvPicPr>
          <p:cNvPr id="9" name="Picture 8" descr="III] 사회 17. 존 롤스/ 정의론/ 1971 : 네이버 블로그">
            <a:extLst>
              <a:ext uri="{FF2B5EF4-FFF2-40B4-BE49-F238E27FC236}">
                <a16:creationId xmlns:a16="http://schemas.microsoft.com/office/drawing/2014/main" id="{A1C54C5D-9586-9CF8-23AC-E0825B9325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560" t="1558" r="22775" b="5894"/>
          <a:stretch/>
        </p:blipFill>
        <p:spPr>
          <a:xfrm>
            <a:off x="769186" y="1635537"/>
            <a:ext cx="782031" cy="8742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3B98C0-8CB5-EC20-757F-29ECB47C993A}"/>
              </a:ext>
            </a:extLst>
          </p:cNvPr>
          <p:cNvSpPr txBox="1"/>
          <p:nvPr/>
        </p:nvSpPr>
        <p:spPr>
          <a:xfrm>
            <a:off x="1739660" y="1437735"/>
            <a:ext cx="364897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John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rawls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sz="1200" dirty="0" err="1">
                <a:solidFill>
                  <a:schemeClr val="bg1">
                    <a:lumMod val="49000"/>
                  </a:schemeClr>
                </a:solidFill>
                <a:ea typeface="맑은 고딕"/>
              </a:rPr>
              <a:t>by</a:t>
            </a:r>
            <a:r>
              <a:rPr lang="ko-KR" altLang="en-US" sz="1200" dirty="0">
                <a:solidFill>
                  <a:schemeClr val="bg1">
                    <a:lumMod val="49000"/>
                  </a:schemeClr>
                </a:solidFill>
                <a:ea typeface="맑은 고딕"/>
              </a:rPr>
              <a:t> </a:t>
            </a:r>
            <a:r>
              <a:rPr lang="ko-KR" altLang="en-US" sz="1200" dirty="0" err="1">
                <a:solidFill>
                  <a:schemeClr val="bg1">
                    <a:lumMod val="49000"/>
                  </a:schemeClr>
                </a:solidFill>
                <a:ea typeface="맑은 고딕"/>
              </a:rPr>
              <a:t>father</a:t>
            </a:r>
            <a:r>
              <a:rPr lang="ko-KR" altLang="en-US" sz="1200" dirty="0">
                <a:solidFill>
                  <a:schemeClr val="bg1">
                    <a:lumMod val="49000"/>
                  </a:schemeClr>
                </a:solidFill>
                <a:ea typeface="맑은 고딕"/>
              </a:rPr>
              <a:t> of </a:t>
            </a:r>
            <a:r>
              <a:rPr lang="ko-KR" altLang="en-US" sz="1200" dirty="0" err="1">
                <a:solidFill>
                  <a:schemeClr val="bg1">
                    <a:lumMod val="49000"/>
                  </a:schemeClr>
                </a:solidFill>
                <a:ea typeface="맑은 고딕"/>
              </a:rPr>
              <a:t>john</a:t>
            </a:r>
            <a:endParaRPr lang="ko-KR" altLang="en-US" sz="1200">
              <a:solidFill>
                <a:schemeClr val="bg1">
                  <a:lumMod val="49000"/>
                </a:schemeClr>
              </a:solidFill>
              <a:ea typeface="맑은 고딕"/>
            </a:endParaRPr>
          </a:p>
          <a:p>
            <a:r>
              <a:rPr lang="ko-KR" sz="1200" dirty="0" err="1">
                <a:ea typeface="+mn-lt"/>
                <a:cs typeface="+mn-lt"/>
              </a:rPr>
              <a:t>I'm</a:t>
            </a:r>
            <a:r>
              <a:rPr lang="ko-KR" sz="1200" dirty="0">
                <a:ea typeface="+mn-lt"/>
                <a:cs typeface="+mn-lt"/>
              </a:rPr>
              <a:t> </a:t>
            </a:r>
            <a:r>
              <a:rPr lang="ko-KR" sz="1200" dirty="0" err="1">
                <a:ea typeface="+mn-lt"/>
                <a:cs typeface="+mn-lt"/>
              </a:rPr>
              <a:t>John</a:t>
            </a:r>
            <a:r>
              <a:rPr lang="ko-KR" sz="1200" dirty="0">
                <a:ea typeface="+mn-lt"/>
                <a:cs typeface="+mn-lt"/>
              </a:rPr>
              <a:t> </a:t>
            </a:r>
            <a:r>
              <a:rPr lang="ko-KR" sz="1200" dirty="0" err="1">
                <a:ea typeface="+mn-lt"/>
                <a:cs typeface="+mn-lt"/>
              </a:rPr>
              <a:t>Rawls</a:t>
            </a:r>
            <a:r>
              <a:rPr lang="ko-KR" sz="1200" dirty="0">
                <a:ea typeface="+mn-lt"/>
                <a:cs typeface="+mn-lt"/>
              </a:rPr>
              <a:t>, </a:t>
            </a:r>
            <a:r>
              <a:rPr lang="ko-KR" sz="1200" dirty="0" err="1">
                <a:ea typeface="+mn-lt"/>
                <a:cs typeface="+mn-lt"/>
              </a:rPr>
              <a:t>philosopher</a:t>
            </a:r>
            <a:r>
              <a:rPr lang="ko-KR" sz="1200" dirty="0">
                <a:ea typeface="+mn-lt"/>
                <a:cs typeface="+mn-lt"/>
              </a:rPr>
              <a:t> of </a:t>
            </a:r>
            <a:r>
              <a:rPr lang="ko-KR" sz="1200" dirty="0" err="1">
                <a:ea typeface="+mn-lt"/>
                <a:cs typeface="+mn-lt"/>
              </a:rPr>
              <a:t>justice</a:t>
            </a:r>
            <a:r>
              <a:rPr lang="ko-KR" sz="1200" dirty="0">
                <a:ea typeface="+mn-lt"/>
                <a:cs typeface="+mn-lt"/>
              </a:rPr>
              <a:t>, </a:t>
            </a:r>
            <a:r>
              <a:rPr lang="ko-KR" sz="1200" dirty="0" err="1">
                <a:ea typeface="+mn-lt"/>
                <a:cs typeface="+mn-lt"/>
              </a:rPr>
              <a:t>known</a:t>
            </a:r>
            <a:r>
              <a:rPr lang="ko-KR" sz="1200" dirty="0">
                <a:ea typeface="+mn-lt"/>
                <a:cs typeface="+mn-lt"/>
              </a:rPr>
              <a:t> </a:t>
            </a:r>
            <a:r>
              <a:rPr lang="ko-KR" sz="1200" dirty="0" err="1">
                <a:ea typeface="+mn-lt"/>
                <a:cs typeface="+mn-lt"/>
              </a:rPr>
              <a:t>for</a:t>
            </a:r>
            <a:r>
              <a:rPr lang="ko-KR" sz="1200" dirty="0">
                <a:ea typeface="+mn-lt"/>
                <a:cs typeface="+mn-lt"/>
              </a:rPr>
              <a:t> </a:t>
            </a:r>
            <a:r>
              <a:rPr lang="ko-KR" sz="1200" dirty="0" err="1">
                <a:ea typeface="+mn-lt"/>
                <a:cs typeface="+mn-lt"/>
              </a:rPr>
              <a:t>A</a:t>
            </a:r>
            <a:r>
              <a:rPr lang="ko-KR" sz="1200" dirty="0">
                <a:ea typeface="+mn-lt"/>
                <a:cs typeface="+mn-lt"/>
              </a:rPr>
              <a:t> </a:t>
            </a:r>
            <a:r>
              <a:rPr lang="ko-KR" sz="1200" dirty="0" err="1">
                <a:ea typeface="+mn-lt"/>
                <a:cs typeface="+mn-lt"/>
              </a:rPr>
              <a:t>Theory</a:t>
            </a:r>
            <a:r>
              <a:rPr lang="ko-KR" sz="1200" dirty="0">
                <a:ea typeface="+mn-lt"/>
                <a:cs typeface="+mn-lt"/>
              </a:rPr>
              <a:t> of </a:t>
            </a:r>
            <a:r>
              <a:rPr lang="ko-KR" sz="1200" dirty="0" err="1">
                <a:ea typeface="+mn-lt"/>
                <a:cs typeface="+mn-lt"/>
              </a:rPr>
              <a:t>Justice</a:t>
            </a:r>
            <a:r>
              <a:rPr lang="ko-KR" sz="1200" dirty="0">
                <a:ea typeface="+mn-lt"/>
                <a:cs typeface="+mn-lt"/>
              </a:rPr>
              <a:t>.</a:t>
            </a:r>
            <a:r>
              <a:rPr lang="ko-KR" altLang="en-US" sz="1200" dirty="0">
                <a:ea typeface="+mn-lt"/>
                <a:cs typeface="+mn-lt"/>
              </a:rPr>
              <a:t> </a:t>
            </a:r>
          </a:p>
          <a:p>
            <a:r>
              <a:rPr lang="ko-KR" altLang="en-US" sz="1200" dirty="0">
                <a:ea typeface="맑은 고딕"/>
              </a:rPr>
              <a:t>#justice #philosopher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6ED43D-8D27-8C12-DC26-0D14BF69F5D7}"/>
              </a:ext>
            </a:extLst>
          </p:cNvPr>
          <p:cNvSpPr txBox="1"/>
          <p:nvPr/>
        </p:nvSpPr>
        <p:spPr>
          <a:xfrm>
            <a:off x="1739658" y="2257244"/>
            <a:ext cx="370648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USERS 15.3B | LIKES  600M | philosophy, real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06457A-7F91-4568-CFCF-44C2926ABF8E}"/>
              </a:ext>
            </a:extLst>
          </p:cNvPr>
          <p:cNvSpPr/>
          <p:nvPr/>
        </p:nvSpPr>
        <p:spPr>
          <a:xfrm>
            <a:off x="7080848" y="2207201"/>
            <a:ext cx="1569344" cy="329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BUY</a:t>
            </a:r>
            <a:endParaRPr lang="en-US" dirty="0" err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9B16F0-CF03-E845-DC8D-0C8687850DCF}"/>
              </a:ext>
            </a:extLst>
          </p:cNvPr>
          <p:cNvSpPr/>
          <p:nvPr/>
        </p:nvSpPr>
        <p:spPr>
          <a:xfrm>
            <a:off x="7079466" y="1616348"/>
            <a:ext cx="1580956" cy="5410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Price : 300 $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2C2E70E-DBF5-A9CA-DD04-02186AC0B28B}"/>
              </a:ext>
            </a:extLst>
          </p:cNvPr>
          <p:cNvSpPr/>
          <p:nvPr/>
        </p:nvSpPr>
        <p:spPr>
          <a:xfrm>
            <a:off x="5643111" y="1632105"/>
            <a:ext cx="1267420" cy="4730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Wish add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DFAD96A-9E6B-D101-0C67-E9F4C31FD0A0}"/>
              </a:ext>
            </a:extLst>
          </p:cNvPr>
          <p:cNvSpPr/>
          <p:nvPr/>
        </p:nvSpPr>
        <p:spPr>
          <a:xfrm>
            <a:off x="5643111" y="2164068"/>
            <a:ext cx="1267420" cy="329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LIKE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B3D6E2C-BD48-E9E5-C7D9-8AA570046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29929"/>
              </p:ext>
            </p:extLst>
          </p:nvPr>
        </p:nvGraphicFramePr>
        <p:xfrm>
          <a:off x="589471" y="2645434"/>
          <a:ext cx="4798203" cy="395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9401">
                  <a:extLst>
                    <a:ext uri="{9D8B030D-6E8A-4147-A177-3AD203B41FA5}">
                      <a16:colId xmlns:a16="http://schemas.microsoft.com/office/drawing/2014/main" val="190155766"/>
                    </a:ext>
                  </a:extLst>
                </a:gridCol>
                <a:gridCol w="1599401">
                  <a:extLst>
                    <a:ext uri="{9D8B030D-6E8A-4147-A177-3AD203B41FA5}">
                      <a16:colId xmlns:a16="http://schemas.microsoft.com/office/drawing/2014/main" val="2768703264"/>
                    </a:ext>
                  </a:extLst>
                </a:gridCol>
                <a:gridCol w="1599401">
                  <a:extLst>
                    <a:ext uri="{9D8B030D-6E8A-4147-A177-3AD203B41FA5}">
                      <a16:colId xmlns:a16="http://schemas.microsoft.com/office/drawing/2014/main" val="3374900487"/>
                    </a:ext>
                  </a:extLst>
                </a:gridCol>
              </a:tblGrid>
              <a:tr h="395653">
                <a:tc>
                  <a:txBody>
                    <a:bodyPr/>
                    <a:lstStyle/>
                    <a:p>
                      <a:r>
                        <a:rPr lang="en-US" b="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log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22231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39E07F41-AB1F-8ADC-1129-0F9A9BE80E05}"/>
              </a:ext>
            </a:extLst>
          </p:cNvPr>
          <p:cNvSpPr/>
          <p:nvPr/>
        </p:nvSpPr>
        <p:spPr>
          <a:xfrm>
            <a:off x="7319882" y="3247327"/>
            <a:ext cx="1582616" cy="18809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Made with</a:t>
            </a:r>
          </a:p>
          <a:p>
            <a:r>
              <a:rPr lang="en-US" dirty="0" err="1">
                <a:solidFill>
                  <a:schemeClr val="tx1"/>
                </a:solidFill>
              </a:rPr>
              <a:t>Deepseek</a:t>
            </a:r>
            <a:r>
              <a:rPr lang="en-US" dirty="0">
                <a:solidFill>
                  <a:schemeClr val="tx1"/>
                </a:solidFill>
              </a:rPr>
              <a:t> R1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Datas are from.... </a:t>
            </a:r>
          </a:p>
          <a:p>
            <a:r>
              <a:rPr lang="en-US" dirty="0">
                <a:solidFill>
                  <a:schemeClr val="tx1"/>
                </a:solidFill>
              </a:rPr>
              <a:t>-books of him</a:t>
            </a:r>
          </a:p>
          <a:p>
            <a:r>
              <a:rPr lang="en-US" dirty="0">
                <a:solidFill>
                  <a:schemeClr val="tx1"/>
                </a:solidFill>
              </a:rPr>
              <a:t>-video</a:t>
            </a:r>
          </a:p>
          <a:p>
            <a:r>
              <a:rPr lang="en-US" dirty="0">
                <a:solidFill>
                  <a:schemeClr val="tx1"/>
                </a:solidFill>
              </a:rPr>
              <a:t> 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AF375DA-B428-F607-26B5-7A81A1ACD4D6}"/>
              </a:ext>
            </a:extLst>
          </p:cNvPr>
          <p:cNvSpPr/>
          <p:nvPr/>
        </p:nvSpPr>
        <p:spPr>
          <a:xfrm>
            <a:off x="7321558" y="5349058"/>
            <a:ext cx="1568239" cy="12339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1400" b="1" dirty="0" err="1">
                <a:solidFill>
                  <a:schemeClr val="tx1"/>
                </a:solidFill>
              </a:rPr>
              <a:t>Creater</a:t>
            </a:r>
            <a:endParaRPr lang="en-US" sz="1400" b="1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Father of john</a:t>
            </a:r>
          </a:p>
        </p:txBody>
      </p:sp>
      <p:pic>
        <p:nvPicPr>
          <p:cNvPr id="31" name="Picture 30" descr="John LaFontaine* | CBRE Canada">
            <a:extLst>
              <a:ext uri="{FF2B5EF4-FFF2-40B4-BE49-F238E27FC236}">
                <a16:creationId xmlns:a16="http://schemas.microsoft.com/office/drawing/2014/main" id="{2D189D43-AD84-8420-FF74-7EB931879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655" y="5923232"/>
            <a:ext cx="615353" cy="658484"/>
          </a:xfrm>
          <a:prstGeom prst="rect">
            <a:avLst/>
          </a:prstGeom>
        </p:spPr>
      </p:pic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740DBE0-0034-C7C8-6860-001D7C4E9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520101"/>
              </p:ext>
            </p:extLst>
          </p:nvPr>
        </p:nvGraphicFramePr>
        <p:xfrm>
          <a:off x="9719093" y="977660"/>
          <a:ext cx="2470877" cy="538353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97518">
                  <a:extLst>
                    <a:ext uri="{9D8B030D-6E8A-4147-A177-3AD203B41FA5}">
                      <a16:colId xmlns:a16="http://schemas.microsoft.com/office/drawing/2014/main" val="3938107466"/>
                    </a:ext>
                  </a:extLst>
                </a:gridCol>
                <a:gridCol w="2173359">
                  <a:extLst>
                    <a:ext uri="{9D8B030D-6E8A-4147-A177-3AD203B41FA5}">
                      <a16:colId xmlns:a16="http://schemas.microsoft.com/office/drawing/2014/main" val="1693225238"/>
                    </a:ext>
                  </a:extLst>
                </a:gridCol>
              </a:tblGrid>
              <a:tr h="33551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</a:rPr>
                        <a:t>설명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316173"/>
                  </a:ext>
                </a:extLst>
              </a:tr>
              <a:tr h="732038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1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자신의 위시리스트에 더하기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415798"/>
                  </a:ext>
                </a:extLst>
              </a:tr>
              <a:tr h="56428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2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75"/>
                        </a:lnSpc>
                        <a:buNone/>
                      </a:pPr>
                      <a:r>
                        <a:rPr lang="en-US" altLang="ko-KR" sz="1050" dirty="0" err="1">
                          <a:effectLst/>
                        </a:rPr>
                        <a:t>종아요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101199"/>
                  </a:ext>
                </a:extLst>
              </a:tr>
              <a:tr h="625284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구매페이지로 이동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249211"/>
                  </a:ext>
                </a:extLst>
              </a:tr>
              <a:tr h="625284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모델의 설명 페이지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579964"/>
                  </a:ext>
                </a:extLst>
              </a:tr>
              <a:tr h="625284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버전 페이지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952140"/>
                  </a:ext>
                </a:extLst>
              </a:tr>
              <a:tr h="625284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업데이트에서 </a:t>
                      </a:r>
                      <a:r>
                        <a:rPr lang="ko-KR" altLang="en-US" sz="11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변한점</a:t>
                      </a:r>
                      <a:r>
                        <a:rPr lang="ko-KR" altLang="en-US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2687696"/>
                  </a:ext>
                </a:extLst>
              </a:tr>
              <a:tr h="625283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로그인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635569"/>
                  </a:ext>
                </a:extLst>
              </a:tr>
              <a:tr h="625282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설정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339423"/>
                  </a:ext>
                </a:extLst>
              </a:tr>
            </a:tbl>
          </a:graphicData>
        </a:graphic>
      </p:graphicFrame>
      <p:sp>
        <p:nvSpPr>
          <p:cNvPr id="38" name="타원 33">
            <a:extLst>
              <a:ext uri="{FF2B5EF4-FFF2-40B4-BE49-F238E27FC236}">
                <a16:creationId xmlns:a16="http://schemas.microsoft.com/office/drawing/2014/main" id="{E5D725F8-FF7C-8496-E8E5-50FF4C571D51}"/>
              </a:ext>
            </a:extLst>
          </p:cNvPr>
          <p:cNvSpPr/>
          <p:nvPr/>
        </p:nvSpPr>
        <p:spPr>
          <a:xfrm>
            <a:off x="5321721" y="1660361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1</a:t>
            </a:r>
          </a:p>
        </p:txBody>
      </p:sp>
      <p:sp>
        <p:nvSpPr>
          <p:cNvPr id="40" name="타원 33">
            <a:extLst>
              <a:ext uri="{FF2B5EF4-FFF2-40B4-BE49-F238E27FC236}">
                <a16:creationId xmlns:a16="http://schemas.microsoft.com/office/drawing/2014/main" id="{693BC8A0-4B23-B72C-5F28-660C0C177863}"/>
              </a:ext>
            </a:extLst>
          </p:cNvPr>
          <p:cNvSpPr/>
          <p:nvPr/>
        </p:nvSpPr>
        <p:spPr>
          <a:xfrm>
            <a:off x="5379231" y="2278589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2</a:t>
            </a:r>
          </a:p>
        </p:txBody>
      </p:sp>
      <p:sp>
        <p:nvSpPr>
          <p:cNvPr id="42" name="타원 33">
            <a:extLst>
              <a:ext uri="{FF2B5EF4-FFF2-40B4-BE49-F238E27FC236}">
                <a16:creationId xmlns:a16="http://schemas.microsoft.com/office/drawing/2014/main" id="{E132ADB8-161B-5761-D862-A8A98B02CD17}"/>
              </a:ext>
            </a:extLst>
          </p:cNvPr>
          <p:cNvSpPr/>
          <p:nvPr/>
        </p:nvSpPr>
        <p:spPr>
          <a:xfrm>
            <a:off x="8182816" y="2264211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3</a:t>
            </a:r>
          </a:p>
        </p:txBody>
      </p:sp>
      <p:sp>
        <p:nvSpPr>
          <p:cNvPr id="44" name="타원 33">
            <a:extLst>
              <a:ext uri="{FF2B5EF4-FFF2-40B4-BE49-F238E27FC236}">
                <a16:creationId xmlns:a16="http://schemas.microsoft.com/office/drawing/2014/main" id="{D8F7910F-A470-DA0E-68AA-6833B0AB8E53}"/>
              </a:ext>
            </a:extLst>
          </p:cNvPr>
          <p:cNvSpPr/>
          <p:nvPr/>
        </p:nvSpPr>
        <p:spPr>
          <a:xfrm>
            <a:off x="1914288" y="272428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4</a:t>
            </a:r>
          </a:p>
        </p:txBody>
      </p:sp>
      <p:sp>
        <p:nvSpPr>
          <p:cNvPr id="46" name="타원 33">
            <a:extLst>
              <a:ext uri="{FF2B5EF4-FFF2-40B4-BE49-F238E27FC236}">
                <a16:creationId xmlns:a16="http://schemas.microsoft.com/office/drawing/2014/main" id="{3B3FB240-BBBD-45F1-AF38-F9D0D2034B50}"/>
              </a:ext>
            </a:extLst>
          </p:cNvPr>
          <p:cNvSpPr/>
          <p:nvPr/>
        </p:nvSpPr>
        <p:spPr>
          <a:xfrm>
            <a:off x="3222627" y="272428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5</a:t>
            </a:r>
          </a:p>
        </p:txBody>
      </p:sp>
      <p:sp>
        <p:nvSpPr>
          <p:cNvPr id="48" name="타원 33">
            <a:extLst>
              <a:ext uri="{FF2B5EF4-FFF2-40B4-BE49-F238E27FC236}">
                <a16:creationId xmlns:a16="http://schemas.microsoft.com/office/drawing/2014/main" id="{72B4DB60-4B32-2BB8-C15B-1C6A195932DE}"/>
              </a:ext>
            </a:extLst>
          </p:cNvPr>
          <p:cNvSpPr/>
          <p:nvPr/>
        </p:nvSpPr>
        <p:spPr>
          <a:xfrm>
            <a:off x="4962287" y="272428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6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B7F2764-BF9A-2275-9212-BC6A6CCCD2FE}"/>
              </a:ext>
            </a:extLst>
          </p:cNvPr>
          <p:cNvSpPr/>
          <p:nvPr/>
        </p:nvSpPr>
        <p:spPr>
          <a:xfrm>
            <a:off x="539306" y="961720"/>
            <a:ext cx="1905000" cy="4482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err="1">
                <a:solidFill>
                  <a:schemeClr val="tx1"/>
                </a:solidFill>
              </a:rPr>
              <a:t>talkerinth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54EBF53-AE02-115E-6A7B-12A4BE97AC1B}"/>
              </a:ext>
            </a:extLst>
          </p:cNvPr>
          <p:cNvSpPr/>
          <p:nvPr/>
        </p:nvSpPr>
        <p:spPr>
          <a:xfrm>
            <a:off x="7086058" y="904358"/>
            <a:ext cx="1035389" cy="5057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in</a:t>
            </a:r>
          </a:p>
        </p:txBody>
      </p:sp>
      <p:pic>
        <p:nvPicPr>
          <p:cNvPr id="56" name="Picture 55" descr="기어 모양 - 무료 모양개 아이콘">
            <a:extLst>
              <a:ext uri="{FF2B5EF4-FFF2-40B4-BE49-F238E27FC236}">
                <a16:creationId xmlns:a16="http://schemas.microsoft.com/office/drawing/2014/main" id="{AD979CD8-0ED7-C003-BF1A-6C288AA7A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439915" y="975529"/>
            <a:ext cx="477982" cy="468746"/>
          </a:xfrm>
          <a:prstGeom prst="rect">
            <a:avLst/>
          </a:prstGeom>
        </p:spPr>
      </p:pic>
      <p:sp>
        <p:nvSpPr>
          <p:cNvPr id="57" name="타원 33">
            <a:extLst>
              <a:ext uri="{FF2B5EF4-FFF2-40B4-BE49-F238E27FC236}">
                <a16:creationId xmlns:a16="http://schemas.microsoft.com/office/drawing/2014/main" id="{346CA94D-33E8-F82B-C300-5784BDADA67F}"/>
              </a:ext>
            </a:extLst>
          </p:cNvPr>
          <p:cNvSpPr/>
          <p:nvPr/>
        </p:nvSpPr>
        <p:spPr>
          <a:xfrm>
            <a:off x="6745079" y="102775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7</a:t>
            </a:r>
          </a:p>
        </p:txBody>
      </p:sp>
      <p:sp>
        <p:nvSpPr>
          <p:cNvPr id="58" name="타원 33">
            <a:extLst>
              <a:ext uri="{FF2B5EF4-FFF2-40B4-BE49-F238E27FC236}">
                <a16:creationId xmlns:a16="http://schemas.microsoft.com/office/drawing/2014/main" id="{2BC0C743-35B4-D48E-A305-2DD3C1147486}"/>
              </a:ext>
            </a:extLst>
          </p:cNvPr>
          <p:cNvSpPr/>
          <p:nvPr/>
        </p:nvSpPr>
        <p:spPr>
          <a:xfrm>
            <a:off x="8527872" y="1085266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8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022892C-F39B-8689-9A27-35F4BDAC6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000683"/>
              </p:ext>
            </p:extLst>
          </p:nvPr>
        </p:nvGraphicFramePr>
        <p:xfrm>
          <a:off x="609600" y="3276600"/>
          <a:ext cx="6428658" cy="32639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2886">
                  <a:extLst>
                    <a:ext uri="{9D8B030D-6E8A-4147-A177-3AD203B41FA5}">
                      <a16:colId xmlns:a16="http://schemas.microsoft.com/office/drawing/2014/main" val="544386257"/>
                    </a:ext>
                  </a:extLst>
                </a:gridCol>
                <a:gridCol w="2142886">
                  <a:extLst>
                    <a:ext uri="{9D8B030D-6E8A-4147-A177-3AD203B41FA5}">
                      <a16:colId xmlns:a16="http://schemas.microsoft.com/office/drawing/2014/main" val="991661229"/>
                    </a:ext>
                  </a:extLst>
                </a:gridCol>
                <a:gridCol w="2142886">
                  <a:extLst>
                    <a:ext uri="{9D8B030D-6E8A-4147-A177-3AD203B41FA5}">
                      <a16:colId xmlns:a16="http://schemas.microsoft.com/office/drawing/2014/main" val="1591687793"/>
                    </a:ext>
                  </a:extLst>
                </a:gridCol>
              </a:tblGrid>
              <a:tr h="518688"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published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748698"/>
                  </a:ext>
                </a:extLst>
              </a:tr>
              <a:tr h="9994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2.3.4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A week 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961492"/>
                  </a:ext>
                </a:extLst>
              </a:tr>
              <a:tr h="872915">
                <a:tc>
                  <a:txBody>
                    <a:bodyPr/>
                    <a:lstStyle/>
                    <a:p>
                      <a:r>
                        <a:rPr lang="en-US" dirty="0"/>
                        <a:t>2.3.3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month 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60783"/>
                  </a:ext>
                </a:extLst>
              </a:tr>
              <a:tr h="872915">
                <a:tc>
                  <a:txBody>
                    <a:bodyPr/>
                    <a:lstStyle/>
                    <a:p>
                      <a:r>
                        <a:rPr lang="en-US" dirty="0"/>
                        <a:t>2.3.2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year 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043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541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8BD1C-2A11-15AB-9FF8-53F8E0299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F23DE823-149D-149E-3A8B-5FADA570686D}"/>
              </a:ext>
            </a:extLst>
          </p:cNvPr>
          <p:cNvSpPr/>
          <p:nvPr/>
        </p:nvSpPr>
        <p:spPr>
          <a:xfrm>
            <a:off x="269821" y="717530"/>
            <a:ext cx="9260579" cy="61355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rtl="0">
              <a:lnSpc>
                <a:spcPts val="988"/>
              </a:lnSpc>
            </a:pPr>
            <a:endParaRPr lang="en-US" b="1" dirty="0">
              <a:highlight>
                <a:srgbClr val="000000"/>
              </a:highlight>
              <a:latin typeface="Pretendard JP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26330-BF09-C94E-1BA5-656C8AA2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124" y="-5317"/>
            <a:ext cx="11004430" cy="972194"/>
          </a:xfrm>
        </p:spPr>
        <p:txBody>
          <a:bodyPr>
            <a:normAutofit/>
          </a:bodyPr>
          <a:lstStyle/>
          <a:p>
            <a:r>
              <a:rPr lang="ko-KR" dirty="0">
                <a:ea typeface="맑은 고딕"/>
              </a:rPr>
              <a:t>마켓 </a:t>
            </a:r>
            <a:r>
              <a:rPr lang="ko-KR" altLang="en-US" dirty="0" err="1">
                <a:ea typeface="맑은 고딕"/>
              </a:rPr>
              <a:t>플레이스</a:t>
            </a:r>
            <a:r>
              <a:rPr lang="ko-KR" altLang="en-US" dirty="0">
                <a:ea typeface="맑은 고딕"/>
              </a:rPr>
              <a:t> 상세 - 각각 캐릭터의 디테일3</a:t>
            </a:r>
            <a:endParaRPr lang="en-US" altLang="ko-K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067F2B-9027-9995-460E-C569D3A5AD36}"/>
              </a:ext>
            </a:extLst>
          </p:cNvPr>
          <p:cNvSpPr/>
          <p:nvPr/>
        </p:nvSpPr>
        <p:spPr>
          <a:xfrm>
            <a:off x="586122" y="1479530"/>
            <a:ext cx="8254164" cy="10890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rtl="0">
              <a:lnSpc>
                <a:spcPts val="988"/>
              </a:lnSpc>
            </a:pPr>
            <a:endParaRPr lang="en-US" b="1" dirty="0">
              <a:highlight>
                <a:srgbClr val="000000"/>
              </a:highlight>
              <a:latin typeface="Pretendard JP"/>
            </a:endParaRPr>
          </a:p>
        </p:txBody>
      </p:sp>
      <p:pic>
        <p:nvPicPr>
          <p:cNvPr id="9" name="Picture 8" descr="III] 사회 17. 존 롤스/ 정의론/ 1971 : 네이버 블로그">
            <a:extLst>
              <a:ext uri="{FF2B5EF4-FFF2-40B4-BE49-F238E27FC236}">
                <a16:creationId xmlns:a16="http://schemas.microsoft.com/office/drawing/2014/main" id="{F8E2CFA6-F2D0-273D-0153-6AB8F4F111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560" t="1558" r="22775" b="5894"/>
          <a:stretch/>
        </p:blipFill>
        <p:spPr>
          <a:xfrm>
            <a:off x="769186" y="1635537"/>
            <a:ext cx="782031" cy="8742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B68CB3-CAE5-0CF6-C6F3-509A4B91FA69}"/>
              </a:ext>
            </a:extLst>
          </p:cNvPr>
          <p:cNvSpPr txBox="1"/>
          <p:nvPr/>
        </p:nvSpPr>
        <p:spPr>
          <a:xfrm>
            <a:off x="1739660" y="1437735"/>
            <a:ext cx="364897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John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rawls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sz="1200" dirty="0" err="1">
                <a:solidFill>
                  <a:schemeClr val="bg1">
                    <a:lumMod val="49000"/>
                  </a:schemeClr>
                </a:solidFill>
                <a:ea typeface="맑은 고딕"/>
              </a:rPr>
              <a:t>by</a:t>
            </a:r>
            <a:r>
              <a:rPr lang="ko-KR" altLang="en-US" sz="1200" dirty="0">
                <a:solidFill>
                  <a:schemeClr val="bg1">
                    <a:lumMod val="49000"/>
                  </a:schemeClr>
                </a:solidFill>
                <a:ea typeface="맑은 고딕"/>
              </a:rPr>
              <a:t> </a:t>
            </a:r>
            <a:r>
              <a:rPr lang="ko-KR" altLang="en-US" sz="1200" dirty="0" err="1">
                <a:solidFill>
                  <a:schemeClr val="bg1">
                    <a:lumMod val="49000"/>
                  </a:schemeClr>
                </a:solidFill>
                <a:ea typeface="맑은 고딕"/>
              </a:rPr>
              <a:t>father</a:t>
            </a:r>
            <a:r>
              <a:rPr lang="ko-KR" altLang="en-US" sz="1200" dirty="0">
                <a:solidFill>
                  <a:schemeClr val="bg1">
                    <a:lumMod val="49000"/>
                  </a:schemeClr>
                </a:solidFill>
                <a:ea typeface="맑은 고딕"/>
              </a:rPr>
              <a:t> of </a:t>
            </a:r>
            <a:r>
              <a:rPr lang="ko-KR" altLang="en-US" sz="1200" dirty="0" err="1">
                <a:solidFill>
                  <a:schemeClr val="bg1">
                    <a:lumMod val="49000"/>
                  </a:schemeClr>
                </a:solidFill>
                <a:ea typeface="맑은 고딕"/>
              </a:rPr>
              <a:t>john</a:t>
            </a:r>
            <a:endParaRPr lang="ko-KR" altLang="en-US" sz="1200">
              <a:solidFill>
                <a:schemeClr val="bg1">
                  <a:lumMod val="49000"/>
                </a:schemeClr>
              </a:solidFill>
              <a:ea typeface="맑은 고딕"/>
            </a:endParaRPr>
          </a:p>
          <a:p>
            <a:r>
              <a:rPr lang="ko-KR" sz="1200" dirty="0" err="1">
                <a:ea typeface="+mn-lt"/>
                <a:cs typeface="+mn-lt"/>
              </a:rPr>
              <a:t>I'm</a:t>
            </a:r>
            <a:r>
              <a:rPr lang="ko-KR" sz="1200" dirty="0">
                <a:ea typeface="+mn-lt"/>
                <a:cs typeface="+mn-lt"/>
              </a:rPr>
              <a:t> </a:t>
            </a:r>
            <a:r>
              <a:rPr lang="ko-KR" sz="1200" dirty="0" err="1">
                <a:ea typeface="+mn-lt"/>
                <a:cs typeface="+mn-lt"/>
              </a:rPr>
              <a:t>John</a:t>
            </a:r>
            <a:r>
              <a:rPr lang="ko-KR" sz="1200" dirty="0">
                <a:ea typeface="+mn-lt"/>
                <a:cs typeface="+mn-lt"/>
              </a:rPr>
              <a:t> </a:t>
            </a:r>
            <a:r>
              <a:rPr lang="ko-KR" sz="1200" dirty="0" err="1">
                <a:ea typeface="+mn-lt"/>
                <a:cs typeface="+mn-lt"/>
              </a:rPr>
              <a:t>Rawls</a:t>
            </a:r>
            <a:r>
              <a:rPr lang="ko-KR" sz="1200" dirty="0">
                <a:ea typeface="+mn-lt"/>
                <a:cs typeface="+mn-lt"/>
              </a:rPr>
              <a:t>, </a:t>
            </a:r>
            <a:r>
              <a:rPr lang="ko-KR" sz="1200" dirty="0" err="1">
                <a:ea typeface="+mn-lt"/>
                <a:cs typeface="+mn-lt"/>
              </a:rPr>
              <a:t>philosopher</a:t>
            </a:r>
            <a:r>
              <a:rPr lang="ko-KR" sz="1200" dirty="0">
                <a:ea typeface="+mn-lt"/>
                <a:cs typeface="+mn-lt"/>
              </a:rPr>
              <a:t> of </a:t>
            </a:r>
            <a:r>
              <a:rPr lang="ko-KR" sz="1200" dirty="0" err="1">
                <a:ea typeface="+mn-lt"/>
                <a:cs typeface="+mn-lt"/>
              </a:rPr>
              <a:t>justice</a:t>
            </a:r>
            <a:r>
              <a:rPr lang="ko-KR" sz="1200" dirty="0">
                <a:ea typeface="+mn-lt"/>
                <a:cs typeface="+mn-lt"/>
              </a:rPr>
              <a:t>, </a:t>
            </a:r>
            <a:r>
              <a:rPr lang="ko-KR" sz="1200" dirty="0" err="1">
                <a:ea typeface="+mn-lt"/>
                <a:cs typeface="+mn-lt"/>
              </a:rPr>
              <a:t>known</a:t>
            </a:r>
            <a:r>
              <a:rPr lang="ko-KR" sz="1200" dirty="0">
                <a:ea typeface="+mn-lt"/>
                <a:cs typeface="+mn-lt"/>
              </a:rPr>
              <a:t> </a:t>
            </a:r>
            <a:r>
              <a:rPr lang="ko-KR" sz="1200" dirty="0" err="1">
                <a:ea typeface="+mn-lt"/>
                <a:cs typeface="+mn-lt"/>
              </a:rPr>
              <a:t>for</a:t>
            </a:r>
            <a:r>
              <a:rPr lang="ko-KR" sz="1200" dirty="0">
                <a:ea typeface="+mn-lt"/>
                <a:cs typeface="+mn-lt"/>
              </a:rPr>
              <a:t> </a:t>
            </a:r>
            <a:r>
              <a:rPr lang="ko-KR" sz="1200" dirty="0" err="1">
                <a:ea typeface="+mn-lt"/>
                <a:cs typeface="+mn-lt"/>
              </a:rPr>
              <a:t>A</a:t>
            </a:r>
            <a:r>
              <a:rPr lang="ko-KR" sz="1200" dirty="0">
                <a:ea typeface="+mn-lt"/>
                <a:cs typeface="+mn-lt"/>
              </a:rPr>
              <a:t> </a:t>
            </a:r>
            <a:r>
              <a:rPr lang="ko-KR" sz="1200" dirty="0" err="1">
                <a:ea typeface="+mn-lt"/>
                <a:cs typeface="+mn-lt"/>
              </a:rPr>
              <a:t>Theory</a:t>
            </a:r>
            <a:r>
              <a:rPr lang="ko-KR" sz="1200" dirty="0">
                <a:ea typeface="+mn-lt"/>
                <a:cs typeface="+mn-lt"/>
              </a:rPr>
              <a:t> of </a:t>
            </a:r>
            <a:r>
              <a:rPr lang="ko-KR" sz="1200" dirty="0" err="1">
                <a:ea typeface="+mn-lt"/>
                <a:cs typeface="+mn-lt"/>
              </a:rPr>
              <a:t>Justice</a:t>
            </a:r>
            <a:r>
              <a:rPr lang="ko-KR" sz="1200" dirty="0">
                <a:ea typeface="+mn-lt"/>
                <a:cs typeface="+mn-lt"/>
              </a:rPr>
              <a:t>.</a:t>
            </a:r>
            <a:r>
              <a:rPr lang="ko-KR" altLang="en-US" sz="1200" dirty="0">
                <a:ea typeface="+mn-lt"/>
                <a:cs typeface="+mn-lt"/>
              </a:rPr>
              <a:t> </a:t>
            </a:r>
          </a:p>
          <a:p>
            <a:r>
              <a:rPr lang="ko-KR" altLang="en-US" sz="1200" dirty="0">
                <a:ea typeface="맑은 고딕"/>
              </a:rPr>
              <a:t>#justice #philosopher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46ABA5-CA1B-36A7-530F-2827038D3DF4}"/>
              </a:ext>
            </a:extLst>
          </p:cNvPr>
          <p:cNvSpPr txBox="1"/>
          <p:nvPr/>
        </p:nvSpPr>
        <p:spPr>
          <a:xfrm>
            <a:off x="1739658" y="2257244"/>
            <a:ext cx="370648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USERS 15.3B | LIKES  600M | philosophy, real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F99FC7-162A-8EEF-2E8F-EA642C360A26}"/>
              </a:ext>
            </a:extLst>
          </p:cNvPr>
          <p:cNvSpPr/>
          <p:nvPr/>
        </p:nvSpPr>
        <p:spPr>
          <a:xfrm>
            <a:off x="7080848" y="2207201"/>
            <a:ext cx="1569344" cy="329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BUY</a:t>
            </a:r>
            <a:endParaRPr lang="en-US" dirty="0" err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F79857-D5D4-B2E4-346D-8A50FD7E214C}"/>
              </a:ext>
            </a:extLst>
          </p:cNvPr>
          <p:cNvSpPr/>
          <p:nvPr/>
        </p:nvSpPr>
        <p:spPr>
          <a:xfrm>
            <a:off x="7079466" y="1616348"/>
            <a:ext cx="1580956" cy="5410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Price : 300 $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E80C852-6501-91E6-EC92-1E29F6C8A4BD}"/>
              </a:ext>
            </a:extLst>
          </p:cNvPr>
          <p:cNvSpPr/>
          <p:nvPr/>
        </p:nvSpPr>
        <p:spPr>
          <a:xfrm>
            <a:off x="5643111" y="1632105"/>
            <a:ext cx="1267420" cy="4730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Wish add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E9522ED-6182-E181-9779-66E3F24A9A55}"/>
              </a:ext>
            </a:extLst>
          </p:cNvPr>
          <p:cNvSpPr/>
          <p:nvPr/>
        </p:nvSpPr>
        <p:spPr>
          <a:xfrm>
            <a:off x="5643111" y="2164068"/>
            <a:ext cx="1267420" cy="32929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LIKE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F8FDE9E-8C89-DC78-95A1-1E064D5C8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912412"/>
              </p:ext>
            </p:extLst>
          </p:nvPr>
        </p:nvGraphicFramePr>
        <p:xfrm>
          <a:off x="589471" y="2645434"/>
          <a:ext cx="4798203" cy="395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9401">
                  <a:extLst>
                    <a:ext uri="{9D8B030D-6E8A-4147-A177-3AD203B41FA5}">
                      <a16:colId xmlns:a16="http://schemas.microsoft.com/office/drawing/2014/main" val="190155766"/>
                    </a:ext>
                  </a:extLst>
                </a:gridCol>
                <a:gridCol w="1599401">
                  <a:extLst>
                    <a:ext uri="{9D8B030D-6E8A-4147-A177-3AD203B41FA5}">
                      <a16:colId xmlns:a16="http://schemas.microsoft.com/office/drawing/2014/main" val="2768703264"/>
                    </a:ext>
                  </a:extLst>
                </a:gridCol>
                <a:gridCol w="1599401">
                  <a:extLst>
                    <a:ext uri="{9D8B030D-6E8A-4147-A177-3AD203B41FA5}">
                      <a16:colId xmlns:a16="http://schemas.microsoft.com/office/drawing/2014/main" val="3374900487"/>
                    </a:ext>
                  </a:extLst>
                </a:gridCol>
              </a:tblGrid>
              <a:tr h="395653">
                <a:tc>
                  <a:txBody>
                    <a:bodyPr/>
                    <a:lstStyle/>
                    <a:p>
                      <a:r>
                        <a:rPr lang="en-US" b="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Change log</a:t>
                      </a:r>
                      <a:endParaRPr lang="en-US" altLang="ko-KR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22231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9A4A6FCA-CCD6-6155-485A-4AC9AF49F22B}"/>
              </a:ext>
            </a:extLst>
          </p:cNvPr>
          <p:cNvSpPr/>
          <p:nvPr/>
        </p:nvSpPr>
        <p:spPr>
          <a:xfrm>
            <a:off x="7319882" y="3247327"/>
            <a:ext cx="1582616" cy="18809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Made with</a:t>
            </a:r>
          </a:p>
          <a:p>
            <a:r>
              <a:rPr lang="en-US" dirty="0" err="1">
                <a:solidFill>
                  <a:schemeClr val="tx1"/>
                </a:solidFill>
              </a:rPr>
              <a:t>Deepseek</a:t>
            </a:r>
            <a:r>
              <a:rPr lang="en-US" dirty="0">
                <a:solidFill>
                  <a:schemeClr val="tx1"/>
                </a:solidFill>
              </a:rPr>
              <a:t> R1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Datas are from.... </a:t>
            </a:r>
          </a:p>
          <a:p>
            <a:r>
              <a:rPr lang="en-US" dirty="0">
                <a:solidFill>
                  <a:schemeClr val="tx1"/>
                </a:solidFill>
              </a:rPr>
              <a:t>-books of him</a:t>
            </a:r>
          </a:p>
          <a:p>
            <a:r>
              <a:rPr lang="en-US" dirty="0">
                <a:solidFill>
                  <a:schemeClr val="tx1"/>
                </a:solidFill>
              </a:rPr>
              <a:t>-video</a:t>
            </a:r>
          </a:p>
          <a:p>
            <a:r>
              <a:rPr lang="en-US" dirty="0">
                <a:solidFill>
                  <a:schemeClr val="tx1"/>
                </a:solidFill>
              </a:rPr>
              <a:t> 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501872-4226-B6EE-E041-CA349A229199}"/>
              </a:ext>
            </a:extLst>
          </p:cNvPr>
          <p:cNvSpPr/>
          <p:nvPr/>
        </p:nvSpPr>
        <p:spPr>
          <a:xfrm>
            <a:off x="7321558" y="5349058"/>
            <a:ext cx="1568239" cy="12339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1400" b="1" dirty="0" err="1">
                <a:solidFill>
                  <a:schemeClr val="tx1"/>
                </a:solidFill>
              </a:rPr>
              <a:t>Creater</a:t>
            </a:r>
            <a:endParaRPr lang="en-US" sz="1400" b="1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Father of john</a:t>
            </a:r>
          </a:p>
        </p:txBody>
      </p:sp>
      <p:pic>
        <p:nvPicPr>
          <p:cNvPr id="31" name="Picture 30" descr="John LaFontaine* | CBRE Canada">
            <a:extLst>
              <a:ext uri="{FF2B5EF4-FFF2-40B4-BE49-F238E27FC236}">
                <a16:creationId xmlns:a16="http://schemas.microsoft.com/office/drawing/2014/main" id="{B6E27D46-713B-66BC-DD44-F3E35DADF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655" y="5923232"/>
            <a:ext cx="615353" cy="658484"/>
          </a:xfrm>
          <a:prstGeom prst="rect">
            <a:avLst/>
          </a:prstGeom>
        </p:spPr>
      </p:pic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30A707E-EE8A-2BA1-8B32-4FC2D4ECC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730168"/>
              </p:ext>
            </p:extLst>
          </p:nvPr>
        </p:nvGraphicFramePr>
        <p:xfrm>
          <a:off x="9719093" y="977660"/>
          <a:ext cx="2470877" cy="538353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97518">
                  <a:extLst>
                    <a:ext uri="{9D8B030D-6E8A-4147-A177-3AD203B41FA5}">
                      <a16:colId xmlns:a16="http://schemas.microsoft.com/office/drawing/2014/main" val="3938107466"/>
                    </a:ext>
                  </a:extLst>
                </a:gridCol>
                <a:gridCol w="2173359">
                  <a:extLst>
                    <a:ext uri="{9D8B030D-6E8A-4147-A177-3AD203B41FA5}">
                      <a16:colId xmlns:a16="http://schemas.microsoft.com/office/drawing/2014/main" val="1693225238"/>
                    </a:ext>
                  </a:extLst>
                </a:gridCol>
              </a:tblGrid>
              <a:tr h="33551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</a:rPr>
                        <a:t>설명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316173"/>
                  </a:ext>
                </a:extLst>
              </a:tr>
              <a:tr h="732038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1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자신의 위시리스트에 더하기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415798"/>
                  </a:ext>
                </a:extLst>
              </a:tr>
              <a:tr h="56428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2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75"/>
                        </a:lnSpc>
                        <a:buNone/>
                      </a:pPr>
                      <a:r>
                        <a:rPr lang="en-US" altLang="ko-KR" sz="1050" dirty="0" err="1">
                          <a:effectLst/>
                        </a:rPr>
                        <a:t>종아요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101199"/>
                  </a:ext>
                </a:extLst>
              </a:tr>
              <a:tr h="625284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구매페이지로 이동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249211"/>
                  </a:ext>
                </a:extLst>
              </a:tr>
              <a:tr h="625284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모델의 설명 페이지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579964"/>
                  </a:ext>
                </a:extLst>
              </a:tr>
              <a:tr h="625284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버전 페이지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952140"/>
                  </a:ext>
                </a:extLst>
              </a:tr>
              <a:tr h="625284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업데이트에서 </a:t>
                      </a:r>
                      <a:r>
                        <a:rPr lang="ko-KR" altLang="en-US" sz="11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변한점</a:t>
                      </a:r>
                      <a:r>
                        <a:rPr lang="ko-KR" altLang="en-US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2687696"/>
                  </a:ext>
                </a:extLst>
              </a:tr>
              <a:tr h="625283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로그인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635569"/>
                  </a:ext>
                </a:extLst>
              </a:tr>
              <a:tr h="625282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설정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339423"/>
                  </a:ext>
                </a:extLst>
              </a:tr>
            </a:tbl>
          </a:graphicData>
        </a:graphic>
      </p:graphicFrame>
      <p:sp>
        <p:nvSpPr>
          <p:cNvPr id="38" name="타원 33">
            <a:extLst>
              <a:ext uri="{FF2B5EF4-FFF2-40B4-BE49-F238E27FC236}">
                <a16:creationId xmlns:a16="http://schemas.microsoft.com/office/drawing/2014/main" id="{83B447F9-215C-2E5D-2F5B-CF7063E264AE}"/>
              </a:ext>
            </a:extLst>
          </p:cNvPr>
          <p:cNvSpPr/>
          <p:nvPr/>
        </p:nvSpPr>
        <p:spPr>
          <a:xfrm>
            <a:off x="5321721" y="1660361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1</a:t>
            </a:r>
          </a:p>
        </p:txBody>
      </p:sp>
      <p:sp>
        <p:nvSpPr>
          <p:cNvPr id="40" name="타원 33">
            <a:extLst>
              <a:ext uri="{FF2B5EF4-FFF2-40B4-BE49-F238E27FC236}">
                <a16:creationId xmlns:a16="http://schemas.microsoft.com/office/drawing/2014/main" id="{509659B9-7ED1-7BD9-0A97-D8F28473EE7D}"/>
              </a:ext>
            </a:extLst>
          </p:cNvPr>
          <p:cNvSpPr/>
          <p:nvPr/>
        </p:nvSpPr>
        <p:spPr>
          <a:xfrm>
            <a:off x="5379231" y="2278589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2</a:t>
            </a:r>
          </a:p>
        </p:txBody>
      </p:sp>
      <p:sp>
        <p:nvSpPr>
          <p:cNvPr id="42" name="타원 33">
            <a:extLst>
              <a:ext uri="{FF2B5EF4-FFF2-40B4-BE49-F238E27FC236}">
                <a16:creationId xmlns:a16="http://schemas.microsoft.com/office/drawing/2014/main" id="{91F5AD57-9CD6-5B64-1441-887B52433B08}"/>
              </a:ext>
            </a:extLst>
          </p:cNvPr>
          <p:cNvSpPr/>
          <p:nvPr/>
        </p:nvSpPr>
        <p:spPr>
          <a:xfrm>
            <a:off x="8182816" y="2264211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3</a:t>
            </a:r>
          </a:p>
        </p:txBody>
      </p:sp>
      <p:sp>
        <p:nvSpPr>
          <p:cNvPr id="44" name="타원 33">
            <a:extLst>
              <a:ext uri="{FF2B5EF4-FFF2-40B4-BE49-F238E27FC236}">
                <a16:creationId xmlns:a16="http://schemas.microsoft.com/office/drawing/2014/main" id="{A8AE9E95-F7EF-4871-9734-00F33B9DA723}"/>
              </a:ext>
            </a:extLst>
          </p:cNvPr>
          <p:cNvSpPr/>
          <p:nvPr/>
        </p:nvSpPr>
        <p:spPr>
          <a:xfrm>
            <a:off x="1914288" y="272428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4</a:t>
            </a:r>
          </a:p>
        </p:txBody>
      </p:sp>
      <p:sp>
        <p:nvSpPr>
          <p:cNvPr id="46" name="타원 33">
            <a:extLst>
              <a:ext uri="{FF2B5EF4-FFF2-40B4-BE49-F238E27FC236}">
                <a16:creationId xmlns:a16="http://schemas.microsoft.com/office/drawing/2014/main" id="{C096F15F-5D3F-0E91-8A86-5E91193E5133}"/>
              </a:ext>
            </a:extLst>
          </p:cNvPr>
          <p:cNvSpPr/>
          <p:nvPr/>
        </p:nvSpPr>
        <p:spPr>
          <a:xfrm>
            <a:off x="3222627" y="272428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5</a:t>
            </a:r>
          </a:p>
        </p:txBody>
      </p:sp>
      <p:sp>
        <p:nvSpPr>
          <p:cNvPr id="48" name="타원 33">
            <a:extLst>
              <a:ext uri="{FF2B5EF4-FFF2-40B4-BE49-F238E27FC236}">
                <a16:creationId xmlns:a16="http://schemas.microsoft.com/office/drawing/2014/main" id="{2F78C6F2-D3BA-9C1F-AE40-041008B86684}"/>
              </a:ext>
            </a:extLst>
          </p:cNvPr>
          <p:cNvSpPr/>
          <p:nvPr/>
        </p:nvSpPr>
        <p:spPr>
          <a:xfrm>
            <a:off x="4962287" y="272428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6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8DE6FF6-F2F0-1233-2307-CD38F9B62688}"/>
              </a:ext>
            </a:extLst>
          </p:cNvPr>
          <p:cNvSpPr/>
          <p:nvPr/>
        </p:nvSpPr>
        <p:spPr>
          <a:xfrm>
            <a:off x="539306" y="961720"/>
            <a:ext cx="1905000" cy="4482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err="1">
                <a:solidFill>
                  <a:schemeClr val="tx1"/>
                </a:solidFill>
              </a:rPr>
              <a:t>talkerinth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43B93A3-C662-3DE3-5854-69E6CAE4FBBE}"/>
              </a:ext>
            </a:extLst>
          </p:cNvPr>
          <p:cNvSpPr/>
          <p:nvPr/>
        </p:nvSpPr>
        <p:spPr>
          <a:xfrm>
            <a:off x="7086058" y="904358"/>
            <a:ext cx="1035389" cy="5057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 in</a:t>
            </a:r>
          </a:p>
        </p:txBody>
      </p:sp>
      <p:pic>
        <p:nvPicPr>
          <p:cNvPr id="56" name="Picture 55" descr="기어 모양 - 무료 모양개 아이콘">
            <a:extLst>
              <a:ext uri="{FF2B5EF4-FFF2-40B4-BE49-F238E27FC236}">
                <a16:creationId xmlns:a16="http://schemas.microsoft.com/office/drawing/2014/main" id="{FEE79597-BBC4-13B3-06AB-5680BB3E2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439915" y="975529"/>
            <a:ext cx="477982" cy="468746"/>
          </a:xfrm>
          <a:prstGeom prst="rect">
            <a:avLst/>
          </a:prstGeom>
        </p:spPr>
      </p:pic>
      <p:sp>
        <p:nvSpPr>
          <p:cNvPr id="57" name="타원 33">
            <a:extLst>
              <a:ext uri="{FF2B5EF4-FFF2-40B4-BE49-F238E27FC236}">
                <a16:creationId xmlns:a16="http://schemas.microsoft.com/office/drawing/2014/main" id="{4A29DF86-DE30-C2A2-23C8-EA36C269AE30}"/>
              </a:ext>
            </a:extLst>
          </p:cNvPr>
          <p:cNvSpPr/>
          <p:nvPr/>
        </p:nvSpPr>
        <p:spPr>
          <a:xfrm>
            <a:off x="6745079" y="102775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7</a:t>
            </a:r>
          </a:p>
        </p:txBody>
      </p:sp>
      <p:sp>
        <p:nvSpPr>
          <p:cNvPr id="58" name="타원 33">
            <a:extLst>
              <a:ext uri="{FF2B5EF4-FFF2-40B4-BE49-F238E27FC236}">
                <a16:creationId xmlns:a16="http://schemas.microsoft.com/office/drawing/2014/main" id="{FDBC834B-6AFE-8102-F32A-FAACA5BA6DD6}"/>
              </a:ext>
            </a:extLst>
          </p:cNvPr>
          <p:cNvSpPr/>
          <p:nvPr/>
        </p:nvSpPr>
        <p:spPr>
          <a:xfrm>
            <a:off x="8527872" y="1085266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8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2FFC58-FD13-D5C6-498F-1B2B1B179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276070"/>
              </p:ext>
            </p:extLst>
          </p:nvPr>
        </p:nvGraphicFramePr>
        <p:xfrm>
          <a:off x="609600" y="3276600"/>
          <a:ext cx="6419527" cy="32639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544386257"/>
                    </a:ext>
                  </a:extLst>
                </a:gridCol>
                <a:gridCol w="4933627">
                  <a:extLst>
                    <a:ext uri="{9D8B030D-6E8A-4147-A177-3AD203B41FA5}">
                      <a16:colId xmlns:a16="http://schemas.microsoft.com/office/drawing/2014/main" val="1591687793"/>
                    </a:ext>
                  </a:extLst>
                </a:gridCol>
              </a:tblGrid>
              <a:tr h="518688"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748698"/>
                  </a:ext>
                </a:extLst>
              </a:tr>
              <a:tr h="9994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2.3.4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Updated for </a:t>
                      </a:r>
                      <a:r>
                        <a:rPr lang="en-US" altLang="ko-KR" sz="18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deepseek</a:t>
                      </a:r>
                      <a:r>
                        <a:rPr lang="en-US" altLang="ko-KR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 R1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961492"/>
                  </a:ext>
                </a:extLst>
              </a:tr>
              <a:tr h="872915">
                <a:tc>
                  <a:txBody>
                    <a:bodyPr/>
                    <a:lstStyle/>
                    <a:p>
                      <a:r>
                        <a:rPr lang="en-US" dirty="0"/>
                        <a:t>2.3.3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voise</a:t>
                      </a:r>
                      <a:r>
                        <a:rPr lang="en-US" dirty="0"/>
                        <a:t> model 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60783"/>
                  </a:ext>
                </a:extLst>
              </a:tr>
              <a:tr h="872915">
                <a:tc>
                  <a:txBody>
                    <a:bodyPr/>
                    <a:lstStyle/>
                    <a:p>
                      <a:r>
                        <a:rPr lang="en-US" dirty="0"/>
                        <a:t>2.3.2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Bug fix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043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1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747EB-7A57-9CD0-E097-CDBA0D152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0B69-0369-64E7-7C04-11F3063D3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36525"/>
            <a:ext cx="10845800" cy="1439863"/>
          </a:xfrm>
        </p:spPr>
        <p:txBody>
          <a:bodyPr/>
          <a:lstStyle/>
          <a:p>
            <a:r>
              <a:rPr lang="ko-KR" dirty="0">
                <a:ea typeface="맑은 고딕"/>
              </a:rPr>
              <a:t>설정 페이지</a:t>
            </a:r>
            <a:r>
              <a:rPr lang="en-US" altLang="ko-KR" dirty="0">
                <a:ea typeface="맑은 고딕"/>
              </a:rPr>
              <a:t>1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7F7B26-38B3-E256-2B5A-4DE8B65A075C}"/>
              </a:ext>
            </a:extLst>
          </p:cNvPr>
          <p:cNvSpPr/>
          <p:nvPr/>
        </p:nvSpPr>
        <p:spPr>
          <a:xfrm>
            <a:off x="507119" y="1200503"/>
            <a:ext cx="8510868" cy="52436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A7A94B-BAC9-80D6-C54F-F48E5F027EDF}"/>
              </a:ext>
            </a:extLst>
          </p:cNvPr>
          <p:cNvSpPr/>
          <p:nvPr/>
        </p:nvSpPr>
        <p:spPr>
          <a:xfrm>
            <a:off x="779315" y="1480696"/>
            <a:ext cx="1905000" cy="4482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err="1">
                <a:solidFill>
                  <a:schemeClr val="tx1"/>
                </a:solidFill>
              </a:rPr>
              <a:t>talkerinth</a:t>
            </a:r>
            <a:endParaRPr lang="en-US" sz="2400">
              <a:solidFill>
                <a:schemeClr val="tx1"/>
              </a:solidFill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4655E95-B35A-CFD4-62DB-98B357A00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110791"/>
              </p:ext>
            </p:extLst>
          </p:nvPr>
        </p:nvGraphicFramePr>
        <p:xfrm>
          <a:off x="9236107" y="135483"/>
          <a:ext cx="2964508" cy="405180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28428">
                  <a:extLst>
                    <a:ext uri="{9D8B030D-6E8A-4147-A177-3AD203B41FA5}">
                      <a16:colId xmlns:a16="http://schemas.microsoft.com/office/drawing/2014/main" val="3938107466"/>
                    </a:ext>
                  </a:extLst>
                </a:gridCol>
                <a:gridCol w="2636080">
                  <a:extLst>
                    <a:ext uri="{9D8B030D-6E8A-4147-A177-3AD203B41FA5}">
                      <a16:colId xmlns:a16="http://schemas.microsoft.com/office/drawing/2014/main" val="1693225238"/>
                    </a:ext>
                  </a:extLst>
                </a:gridCol>
              </a:tblGrid>
              <a:tr h="294422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</a:rPr>
                        <a:t>설명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316173"/>
                  </a:ext>
                </a:extLst>
              </a:tr>
              <a:tr h="74306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1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75"/>
                        </a:lnSpc>
                        <a:buNone/>
                      </a:pPr>
                      <a:r>
                        <a:rPr lang="en-US" altLang="ko-KR" sz="1050" dirty="0" err="1">
                          <a:effectLst/>
                        </a:rPr>
                        <a:t>청구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설정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페이지로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415798"/>
                  </a:ext>
                </a:extLst>
              </a:tr>
              <a:tr h="70100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2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75"/>
                        </a:lnSpc>
                        <a:buNone/>
                      </a:pPr>
                      <a:r>
                        <a:rPr lang="en-US" altLang="ko-KR" sz="1050" dirty="0" err="1">
                          <a:effectLst/>
                        </a:rPr>
                        <a:t>오디오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설정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페이지로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101199"/>
                  </a:ext>
                </a:extLst>
              </a:tr>
              <a:tr h="771104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계정 설정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249211"/>
                  </a:ext>
                </a:extLst>
              </a:tr>
              <a:tr h="771104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메인으로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579964"/>
                  </a:ext>
                </a:extLst>
              </a:tr>
              <a:tr h="771104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결제 카드 더하기 </a:t>
                      </a:r>
                      <a:r>
                        <a:rPr lang="ko-KR" altLang="en-US" sz="1050" dirty="0" err="1">
                          <a:effectLst/>
                        </a:rPr>
                        <a:t>알림창:A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648004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2051B95-5601-BAC2-E5EF-DB55F8844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581065"/>
              </p:ext>
            </p:extLst>
          </p:nvPr>
        </p:nvGraphicFramePr>
        <p:xfrm>
          <a:off x="774700" y="2413000"/>
          <a:ext cx="1907413" cy="3657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7413">
                  <a:extLst>
                    <a:ext uri="{9D8B030D-6E8A-4147-A177-3AD203B41FA5}">
                      <a16:colId xmlns:a16="http://schemas.microsoft.com/office/drawing/2014/main" val="1565731290"/>
                    </a:ext>
                  </a:extLst>
                </a:gridCol>
              </a:tblGrid>
              <a:tr h="11983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18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charge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018488"/>
                  </a:ext>
                </a:extLst>
              </a:tr>
              <a:tr h="1061079"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Audio</a:t>
                      </a:r>
                      <a:endParaRPr lang="en-US" altLang="ko-KR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405811"/>
                  </a:ext>
                </a:extLst>
              </a:tr>
              <a:tr h="1398130"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Account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setting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623753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47502584-8D03-B7D0-64C2-824ED9C750B3}"/>
              </a:ext>
            </a:extLst>
          </p:cNvPr>
          <p:cNvSpPr/>
          <p:nvPr/>
        </p:nvSpPr>
        <p:spPr>
          <a:xfrm>
            <a:off x="3047999" y="2413000"/>
            <a:ext cx="5511800" cy="36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E3FF40F-5495-A629-1429-0CF631BEB809}"/>
              </a:ext>
            </a:extLst>
          </p:cNvPr>
          <p:cNvSpPr/>
          <p:nvPr/>
        </p:nvSpPr>
        <p:spPr>
          <a:xfrm>
            <a:off x="5702300" y="2692400"/>
            <a:ext cx="2413000" cy="304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 err="1">
                <a:ea typeface="맑은 고딕"/>
              </a:rPr>
              <a:t>Add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payment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method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C33478-80B9-4187-B02F-34191100AA73}"/>
              </a:ext>
            </a:extLst>
          </p:cNvPr>
          <p:cNvSpPr txBox="1"/>
          <p:nvPr/>
        </p:nvSpPr>
        <p:spPr>
          <a:xfrm>
            <a:off x="3302000" y="2692400"/>
            <a:ext cx="2794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My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payment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method</a:t>
            </a:r>
            <a:endParaRPr lang="en-US" altLang="ko-KR" dirty="0" err="1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413AB53-C36D-9DDE-F175-EE6BB2CC2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344069"/>
              </p:ext>
            </p:extLst>
          </p:nvPr>
        </p:nvGraphicFramePr>
        <p:xfrm>
          <a:off x="3365500" y="3416300"/>
          <a:ext cx="5006282" cy="11937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4643">
                  <a:extLst>
                    <a:ext uri="{9D8B030D-6E8A-4147-A177-3AD203B41FA5}">
                      <a16:colId xmlns:a16="http://schemas.microsoft.com/office/drawing/2014/main" val="6612648"/>
                    </a:ext>
                  </a:extLst>
                </a:gridCol>
                <a:gridCol w="3561639">
                  <a:extLst>
                    <a:ext uri="{9D8B030D-6E8A-4147-A177-3AD203B41FA5}">
                      <a16:colId xmlns:a16="http://schemas.microsoft.com/office/drawing/2014/main" val="1539181817"/>
                    </a:ext>
                  </a:extLst>
                </a:gridCol>
              </a:tblGrid>
              <a:tr h="372258">
                <a:tc>
                  <a:txBody>
                    <a:bodyPr/>
                    <a:lstStyle/>
                    <a:p>
                      <a:r>
                        <a:rPr lang="ko-KR" altLang="en-US" dirty="0"/>
                        <a:t>card1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01010 –10100101 –122121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365305"/>
                  </a:ext>
                </a:extLst>
              </a:tr>
              <a:tr h="372258">
                <a:tc>
                  <a:txBody>
                    <a:bodyPr/>
                    <a:lstStyle/>
                    <a:p>
                      <a:r>
                        <a:rPr lang="ko-KR" altLang="en-US" dirty="0"/>
                        <a:t>card2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001002-010101001-01010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419003"/>
                  </a:ext>
                </a:extLst>
              </a:tr>
              <a:tr h="449277">
                <a:tc>
                  <a:txBody>
                    <a:bodyPr/>
                    <a:lstStyle/>
                    <a:p>
                      <a:r>
                        <a:rPr lang="ko-KR" altLang="en-US" dirty="0"/>
                        <a:t>card3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001002-010101001-01010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82753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010CFAF6-626F-6195-7388-BE08DB511371}"/>
              </a:ext>
            </a:extLst>
          </p:cNvPr>
          <p:cNvSpPr txBox="1"/>
          <p:nvPr/>
        </p:nvSpPr>
        <p:spPr>
          <a:xfrm>
            <a:off x="3301999" y="4851400"/>
            <a:ext cx="2794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맑은 고딕"/>
              </a:rPr>
              <a:t>Transaction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history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C9D7D89E-312F-7311-7EB2-30D234877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202403"/>
              </p:ext>
            </p:extLst>
          </p:nvPr>
        </p:nvGraphicFramePr>
        <p:xfrm>
          <a:off x="3327400" y="5372100"/>
          <a:ext cx="4955466" cy="700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9744">
                  <a:extLst>
                    <a:ext uri="{9D8B030D-6E8A-4147-A177-3AD203B41FA5}">
                      <a16:colId xmlns:a16="http://schemas.microsoft.com/office/drawing/2014/main" val="6612648"/>
                    </a:ext>
                  </a:extLst>
                </a:gridCol>
                <a:gridCol w="1109744">
                  <a:extLst>
                    <a:ext uri="{9D8B030D-6E8A-4147-A177-3AD203B41FA5}">
                      <a16:colId xmlns:a16="http://schemas.microsoft.com/office/drawing/2014/main" val="858613623"/>
                    </a:ext>
                  </a:extLst>
                </a:gridCol>
                <a:gridCol w="2735978">
                  <a:extLst>
                    <a:ext uri="{9D8B030D-6E8A-4147-A177-3AD203B41FA5}">
                      <a16:colId xmlns:a16="http://schemas.microsoft.com/office/drawing/2014/main" val="1539181817"/>
                    </a:ext>
                  </a:extLst>
                </a:gridCol>
              </a:tblGrid>
              <a:tr h="350343">
                <a:tc>
                  <a:txBody>
                    <a:bodyPr/>
                    <a:lstStyle/>
                    <a:p>
                      <a:r>
                        <a:rPr lang="ko-KR" altLang="en-US" sz="1200" err="1"/>
                        <a:t>Rei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err="1"/>
                        <a:t>model</a:t>
                      </a:r>
                      <a:endParaRPr lang="ko-KR" altLang="en-US" sz="12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/>
                        <a:t>2024.4.3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01010 –10100101 –122121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365305"/>
                  </a:ext>
                </a:extLst>
              </a:tr>
              <a:tr h="350343">
                <a:tc>
                  <a:txBody>
                    <a:bodyPr/>
                    <a:lstStyle/>
                    <a:p>
                      <a:r>
                        <a:rPr lang="ko-KR" altLang="en-US" sz="1200" err="1"/>
                        <a:t>rawls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err="1"/>
                        <a:t>model</a:t>
                      </a:r>
                      <a:endParaRPr lang="ko-KR" altLang="en-US" sz="12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/>
                        <a:t>2001.2.22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001002-010101001-01010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827535"/>
                  </a:ext>
                </a:extLst>
              </a:tr>
            </a:tbl>
          </a:graphicData>
        </a:graphic>
      </p:graphicFrame>
      <p:sp>
        <p:nvSpPr>
          <p:cNvPr id="36" name="&quot;Not Allowed&quot; Symbol 35">
            <a:extLst>
              <a:ext uri="{FF2B5EF4-FFF2-40B4-BE49-F238E27FC236}">
                <a16:creationId xmlns:a16="http://schemas.microsoft.com/office/drawing/2014/main" id="{B996DDFC-D5E3-796F-2EBD-9ADC56B17222}"/>
              </a:ext>
            </a:extLst>
          </p:cNvPr>
          <p:cNvSpPr/>
          <p:nvPr/>
        </p:nvSpPr>
        <p:spPr>
          <a:xfrm>
            <a:off x="7797799" y="1485900"/>
            <a:ext cx="685800" cy="635000"/>
          </a:xfrm>
          <a:prstGeom prst="noSmoking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타원 33">
            <a:extLst>
              <a:ext uri="{FF2B5EF4-FFF2-40B4-BE49-F238E27FC236}">
                <a16:creationId xmlns:a16="http://schemas.microsoft.com/office/drawing/2014/main" id="{6AE70831-BB49-0CE7-7C21-8B13CE04A101}"/>
              </a:ext>
            </a:extLst>
          </p:cNvPr>
          <p:cNvSpPr/>
          <p:nvPr/>
        </p:nvSpPr>
        <p:spPr>
          <a:xfrm>
            <a:off x="2168288" y="257188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1</a:t>
            </a:r>
          </a:p>
        </p:txBody>
      </p:sp>
      <p:sp>
        <p:nvSpPr>
          <p:cNvPr id="9" name="타원 33">
            <a:extLst>
              <a:ext uri="{FF2B5EF4-FFF2-40B4-BE49-F238E27FC236}">
                <a16:creationId xmlns:a16="http://schemas.microsoft.com/office/drawing/2014/main" id="{48E1BB86-E62D-CB54-6F52-E659E35C7975}"/>
              </a:ext>
            </a:extLst>
          </p:cNvPr>
          <p:cNvSpPr/>
          <p:nvPr/>
        </p:nvSpPr>
        <p:spPr>
          <a:xfrm>
            <a:off x="2168288" y="381648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2</a:t>
            </a:r>
          </a:p>
        </p:txBody>
      </p:sp>
      <p:sp>
        <p:nvSpPr>
          <p:cNvPr id="14" name="타원 33">
            <a:extLst>
              <a:ext uri="{FF2B5EF4-FFF2-40B4-BE49-F238E27FC236}">
                <a16:creationId xmlns:a16="http://schemas.microsoft.com/office/drawing/2014/main" id="{B4EE8087-09B1-EA73-174C-5458D359540F}"/>
              </a:ext>
            </a:extLst>
          </p:cNvPr>
          <p:cNvSpPr/>
          <p:nvPr/>
        </p:nvSpPr>
        <p:spPr>
          <a:xfrm>
            <a:off x="7540388" y="168288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4</a:t>
            </a:r>
          </a:p>
        </p:txBody>
      </p:sp>
      <p:sp>
        <p:nvSpPr>
          <p:cNvPr id="16" name="타원 33">
            <a:extLst>
              <a:ext uri="{FF2B5EF4-FFF2-40B4-BE49-F238E27FC236}">
                <a16:creationId xmlns:a16="http://schemas.microsoft.com/office/drawing/2014/main" id="{C5DDCDA2-B8AC-C367-3174-C576BA4C35DE}"/>
              </a:ext>
            </a:extLst>
          </p:cNvPr>
          <p:cNvSpPr/>
          <p:nvPr/>
        </p:nvSpPr>
        <p:spPr>
          <a:xfrm>
            <a:off x="8111888" y="276238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5</a:t>
            </a:r>
          </a:p>
        </p:txBody>
      </p:sp>
      <p:sp>
        <p:nvSpPr>
          <p:cNvPr id="21" name="타원 33">
            <a:extLst>
              <a:ext uri="{FF2B5EF4-FFF2-40B4-BE49-F238E27FC236}">
                <a16:creationId xmlns:a16="http://schemas.microsoft.com/office/drawing/2014/main" id="{1376E214-3CBD-1E3E-B0B8-0E1484D8CF81}"/>
              </a:ext>
            </a:extLst>
          </p:cNvPr>
          <p:cNvSpPr/>
          <p:nvPr/>
        </p:nvSpPr>
        <p:spPr>
          <a:xfrm>
            <a:off x="2168288" y="513728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3</a:t>
            </a:r>
          </a:p>
        </p:txBody>
      </p:sp>
      <p:sp>
        <p:nvSpPr>
          <p:cNvPr id="27" name="직사각형 11">
            <a:extLst>
              <a:ext uri="{FF2B5EF4-FFF2-40B4-BE49-F238E27FC236}">
                <a16:creationId xmlns:a16="http://schemas.microsoft.com/office/drawing/2014/main" id="{1CD29B9D-75E0-CE54-2E5C-F649032F4A58}"/>
              </a:ext>
            </a:extLst>
          </p:cNvPr>
          <p:cNvSpPr/>
          <p:nvPr/>
        </p:nvSpPr>
        <p:spPr>
          <a:xfrm>
            <a:off x="9237302" y="4500030"/>
            <a:ext cx="2743200" cy="2222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 dirty="0">
              <a:ea typeface="맑은 고딕"/>
            </a:endParaRPr>
          </a:p>
        </p:txBody>
      </p:sp>
      <p:sp>
        <p:nvSpPr>
          <p:cNvPr id="29" name="타원 15">
            <a:extLst>
              <a:ext uri="{FF2B5EF4-FFF2-40B4-BE49-F238E27FC236}">
                <a16:creationId xmlns:a16="http://schemas.microsoft.com/office/drawing/2014/main" id="{95BCE59A-A574-2E27-1AEE-A40DCF1E19F7}"/>
              </a:ext>
            </a:extLst>
          </p:cNvPr>
          <p:cNvSpPr/>
          <p:nvPr/>
        </p:nvSpPr>
        <p:spPr>
          <a:xfrm>
            <a:off x="9109012" y="4380676"/>
            <a:ext cx="254000" cy="23385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5746EA3-0053-0E78-44E6-D7ABD9C979EE}"/>
              </a:ext>
            </a:extLst>
          </p:cNvPr>
          <p:cNvSpPr/>
          <p:nvPr/>
        </p:nvSpPr>
        <p:spPr>
          <a:xfrm>
            <a:off x="9550399" y="4673600"/>
            <a:ext cx="2120900" cy="368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ko-KR" err="1">
                <a:solidFill>
                  <a:schemeClr val="bg1">
                    <a:lumMod val="49000"/>
                  </a:schemeClr>
                </a:solidFill>
                <a:ea typeface="+mn-lt"/>
                <a:cs typeface="+mn-lt"/>
              </a:rPr>
              <a:t>card</a:t>
            </a:r>
            <a:r>
              <a:rPr lang="ko-KR" dirty="0">
                <a:solidFill>
                  <a:schemeClr val="bg1">
                    <a:lumMod val="49000"/>
                  </a:schemeClr>
                </a:solidFill>
                <a:ea typeface="+mn-lt"/>
                <a:cs typeface="+mn-lt"/>
              </a:rPr>
              <a:t> </a:t>
            </a:r>
            <a:r>
              <a:rPr lang="ko-KR" err="1">
                <a:solidFill>
                  <a:schemeClr val="bg1">
                    <a:lumMod val="49000"/>
                  </a:schemeClr>
                </a:solidFill>
                <a:ea typeface="+mn-lt"/>
                <a:cs typeface="+mn-lt"/>
              </a:rPr>
              <a:t>number</a:t>
            </a:r>
            <a:endParaRPr lang="en-US" altLang="ko-KR" err="1">
              <a:solidFill>
                <a:schemeClr val="bg1">
                  <a:lumMod val="49000"/>
                </a:schemeClr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F85CC52-8BC4-16FB-91C0-0C601122463D}"/>
              </a:ext>
            </a:extLst>
          </p:cNvPr>
          <p:cNvSpPr/>
          <p:nvPr/>
        </p:nvSpPr>
        <p:spPr>
          <a:xfrm>
            <a:off x="9550398" y="5257799"/>
            <a:ext cx="838200" cy="2921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n-US" altLang="ko-KR" sz="1600" dirty="0">
                <a:solidFill>
                  <a:schemeClr val="bg1">
                    <a:lumMod val="49000"/>
                  </a:schemeClr>
                </a:solidFill>
                <a:ea typeface="맑은 고딕"/>
              </a:rPr>
              <a:t>MM/YY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46A32A6-0B4B-2713-6DE4-FF96EF61B260}"/>
              </a:ext>
            </a:extLst>
          </p:cNvPr>
          <p:cNvSpPr/>
          <p:nvPr/>
        </p:nvSpPr>
        <p:spPr>
          <a:xfrm>
            <a:off x="10718797" y="5219698"/>
            <a:ext cx="965200" cy="330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n-US" altLang="ko-KR" dirty="0" err="1">
                <a:solidFill>
                  <a:schemeClr val="bg1">
                    <a:lumMod val="49000"/>
                  </a:schemeClr>
                </a:solidFill>
                <a:ea typeface="맑은 고딕"/>
              </a:rPr>
              <a:t>cvc</a:t>
            </a:r>
            <a:endParaRPr lang="en-US" altLang="ko-KR" dirty="0" err="1">
              <a:solidFill>
                <a:schemeClr val="bg1">
                  <a:lumMod val="49000"/>
                </a:schemeClr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956D97F-98D5-AAEB-DB21-C18A63689F9D}"/>
              </a:ext>
            </a:extLst>
          </p:cNvPr>
          <p:cNvSpPr/>
          <p:nvPr/>
        </p:nvSpPr>
        <p:spPr>
          <a:xfrm>
            <a:off x="9550396" y="5727697"/>
            <a:ext cx="2133600" cy="342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n-US" altLang="ko-KR" dirty="0">
                <a:solidFill>
                  <a:schemeClr val="bg1">
                    <a:lumMod val="49000"/>
                  </a:schemeClr>
                </a:solidFill>
                <a:ea typeface="맑은 고딕"/>
              </a:rPr>
              <a:t>Name 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2CC7D05-9C73-996A-960A-422CA64B75E5}"/>
              </a:ext>
            </a:extLst>
          </p:cNvPr>
          <p:cNvSpPr/>
          <p:nvPr/>
        </p:nvSpPr>
        <p:spPr>
          <a:xfrm>
            <a:off x="10858496" y="6299196"/>
            <a:ext cx="812800" cy="279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n-US" altLang="ko-KR" dirty="0">
                <a:solidFill>
                  <a:schemeClr val="tx1"/>
                </a:solidFill>
                <a:ea typeface="맑은 고딕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181470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46882-4844-AA8C-9524-6C8FF7CF8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AC70-1C3C-7781-D355-A156E2FCC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36525"/>
            <a:ext cx="10845800" cy="1439863"/>
          </a:xfrm>
        </p:spPr>
        <p:txBody>
          <a:bodyPr/>
          <a:lstStyle/>
          <a:p>
            <a:r>
              <a:rPr lang="ko-KR">
                <a:ea typeface="맑은 고딕"/>
              </a:rPr>
              <a:t>설정 페이지</a:t>
            </a:r>
            <a:r>
              <a:rPr lang="en-US" altLang="ko-KR">
                <a:ea typeface="맑은 고딕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2AD6F7-DC0B-2F95-B1D7-7C1D50197FA9}"/>
              </a:ext>
            </a:extLst>
          </p:cNvPr>
          <p:cNvSpPr/>
          <p:nvPr/>
        </p:nvSpPr>
        <p:spPr>
          <a:xfrm>
            <a:off x="507119" y="1200503"/>
            <a:ext cx="8510868" cy="52436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CBC96-3631-3764-D73B-0CECC5BEA6D0}"/>
              </a:ext>
            </a:extLst>
          </p:cNvPr>
          <p:cNvSpPr/>
          <p:nvPr/>
        </p:nvSpPr>
        <p:spPr>
          <a:xfrm>
            <a:off x="779315" y="1480696"/>
            <a:ext cx="1905000" cy="4482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err="1">
                <a:solidFill>
                  <a:schemeClr val="tx1"/>
                </a:solidFill>
              </a:rPr>
              <a:t>talkerinth</a:t>
            </a:r>
            <a:endParaRPr lang="en-US" sz="2400">
              <a:solidFill>
                <a:schemeClr val="tx1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E6C4822-0237-AA59-00AC-6C5DC0484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899487"/>
              </p:ext>
            </p:extLst>
          </p:nvPr>
        </p:nvGraphicFramePr>
        <p:xfrm>
          <a:off x="774700" y="2413000"/>
          <a:ext cx="1907413" cy="3657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7413">
                  <a:extLst>
                    <a:ext uri="{9D8B030D-6E8A-4147-A177-3AD203B41FA5}">
                      <a16:colId xmlns:a16="http://schemas.microsoft.com/office/drawing/2014/main" val="1565731290"/>
                    </a:ext>
                  </a:extLst>
                </a:gridCol>
              </a:tblGrid>
              <a:tr h="11983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charge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018488"/>
                  </a:ext>
                </a:extLst>
              </a:tr>
              <a:tr h="10610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1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Audio</a:t>
                      </a:r>
                      <a:endParaRPr lang="ko-KR" altLang="en-US" sz="1800" b="1" i="0" u="none" strike="noStrike" noProof="0" dirty="0" err="1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405811"/>
                  </a:ext>
                </a:extLst>
              </a:tr>
              <a:tr h="1398130"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Account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setting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623753"/>
                  </a:ext>
                </a:extLst>
              </a:tr>
            </a:tbl>
          </a:graphicData>
        </a:graphic>
      </p:graphicFrame>
      <p:sp>
        <p:nvSpPr>
          <p:cNvPr id="6" name="&quot;Not Allowed&quot; Symbol 5">
            <a:extLst>
              <a:ext uri="{FF2B5EF4-FFF2-40B4-BE49-F238E27FC236}">
                <a16:creationId xmlns:a16="http://schemas.microsoft.com/office/drawing/2014/main" id="{CE4998CD-B65C-4608-9589-27DA3418142E}"/>
              </a:ext>
            </a:extLst>
          </p:cNvPr>
          <p:cNvSpPr/>
          <p:nvPr/>
        </p:nvSpPr>
        <p:spPr>
          <a:xfrm>
            <a:off x="7797799" y="1485900"/>
            <a:ext cx="685800" cy="635000"/>
          </a:xfrm>
          <a:prstGeom prst="noSmoking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E87F1F-491A-3068-AEEF-1DCAC9633495}"/>
              </a:ext>
            </a:extLst>
          </p:cNvPr>
          <p:cNvSpPr txBox="1"/>
          <p:nvPr/>
        </p:nvSpPr>
        <p:spPr>
          <a:xfrm>
            <a:off x="3314700" y="25908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Input device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38F87-7A55-F723-E68F-C67A94AEAE8C}"/>
              </a:ext>
            </a:extLst>
          </p:cNvPr>
          <p:cNvSpPr txBox="1"/>
          <p:nvPr/>
        </p:nvSpPr>
        <p:spPr>
          <a:xfrm>
            <a:off x="6057900" y="2590799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Output device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DC1CCC3-9D91-F12E-4266-C79A87CA7833}"/>
              </a:ext>
            </a:extLst>
          </p:cNvPr>
          <p:cNvSpPr/>
          <p:nvPr/>
        </p:nvSpPr>
        <p:spPr>
          <a:xfrm>
            <a:off x="3390900" y="2959100"/>
            <a:ext cx="2578100" cy="368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err="1">
                <a:ea typeface="맑은 고딕"/>
              </a:rPr>
              <a:t>defualt</a:t>
            </a:r>
            <a:r>
              <a:rPr lang="ko-KR" altLang="en-US" sz="1200" dirty="0">
                <a:ea typeface="맑은 고딕"/>
              </a:rPr>
              <a:t>(</a:t>
            </a:r>
            <a:r>
              <a:rPr lang="ko-KR" altLang="en-US" sz="1200" err="1">
                <a:ea typeface="맑은 고딕"/>
              </a:rPr>
              <a:t>Mic</a:t>
            </a:r>
            <a:r>
              <a:rPr lang="ko-KR" altLang="en-US" sz="1200" dirty="0">
                <a:ea typeface="맑은 고딕"/>
              </a:rPr>
              <a:t>(</a:t>
            </a:r>
            <a:r>
              <a:rPr lang="ko-KR" altLang="en-US" sz="1200" err="1">
                <a:ea typeface="맑은 고딕"/>
              </a:rPr>
              <a:t>high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err="1">
                <a:ea typeface="맑은 고딕"/>
              </a:rPr>
              <a:t>resolution</a:t>
            </a:r>
            <a:r>
              <a:rPr lang="ko-KR" altLang="en-US" sz="1200" dirty="0">
                <a:ea typeface="맑은 고딕"/>
              </a:rPr>
              <a:t>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EF541D3-5F6C-2C38-D475-48AC02F75981}"/>
              </a:ext>
            </a:extLst>
          </p:cNvPr>
          <p:cNvSpPr/>
          <p:nvPr/>
        </p:nvSpPr>
        <p:spPr>
          <a:xfrm>
            <a:off x="5930899" y="2959099"/>
            <a:ext cx="2552700" cy="3683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ea typeface="맑은 고딕"/>
              </a:rPr>
              <a:t>defualt</a:t>
            </a:r>
            <a:r>
              <a:rPr lang="ko-KR" altLang="en-US" sz="1200" dirty="0">
                <a:ea typeface="맑은 고딕"/>
              </a:rPr>
              <a:t>(</a:t>
            </a:r>
            <a:r>
              <a:rPr lang="ko-KR" altLang="en-US" sz="1200" dirty="0" err="1">
                <a:ea typeface="맑은 고딕"/>
              </a:rPr>
              <a:t>speaker</a:t>
            </a:r>
            <a:r>
              <a:rPr lang="ko-KR" altLang="en-US" sz="1200" dirty="0">
                <a:ea typeface="맑은 고딕"/>
              </a:rPr>
              <a:t>(</a:t>
            </a:r>
            <a:r>
              <a:rPr lang="ko-KR" altLang="en-US" sz="1200" dirty="0" err="1">
                <a:ea typeface="맑은 고딕"/>
              </a:rPr>
              <a:t>high</a:t>
            </a:r>
            <a:r>
              <a:rPr lang="ko-KR" altLang="en-US" sz="1200" dirty="0">
                <a:ea typeface="맑은 고딕"/>
              </a:rPr>
              <a:t> </a:t>
            </a:r>
            <a:r>
              <a:rPr lang="ko-KR" altLang="en-US" sz="1200" dirty="0" err="1">
                <a:ea typeface="맑은 고딕"/>
              </a:rPr>
              <a:t>resolution</a:t>
            </a:r>
            <a:r>
              <a:rPr lang="ko-KR" altLang="en-US" sz="1200" dirty="0">
                <a:ea typeface="맑은 고딕"/>
              </a:rPr>
              <a:t>)</a:t>
            </a:r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514D86D8-89EC-421C-3D7C-0E07AFD0A5C6}"/>
              </a:ext>
            </a:extLst>
          </p:cNvPr>
          <p:cNvSpPr/>
          <p:nvPr/>
        </p:nvSpPr>
        <p:spPr>
          <a:xfrm>
            <a:off x="3390900" y="3822700"/>
            <a:ext cx="2438400" cy="190500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14A3146E-6953-9C6C-478A-02031A60A84E}"/>
              </a:ext>
            </a:extLst>
          </p:cNvPr>
          <p:cNvSpPr/>
          <p:nvPr/>
        </p:nvSpPr>
        <p:spPr>
          <a:xfrm>
            <a:off x="5930900" y="3822699"/>
            <a:ext cx="2438400" cy="190500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F8FB9E0-92AB-B181-2EA0-0BEFFF8F5AD6}"/>
              </a:ext>
            </a:extLst>
          </p:cNvPr>
          <p:cNvSpPr/>
          <p:nvPr/>
        </p:nvSpPr>
        <p:spPr>
          <a:xfrm>
            <a:off x="3581400" y="3721100"/>
            <a:ext cx="520700" cy="482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242643-993A-2B1E-D897-5DB047FB3875}"/>
              </a:ext>
            </a:extLst>
          </p:cNvPr>
          <p:cNvSpPr/>
          <p:nvPr/>
        </p:nvSpPr>
        <p:spPr>
          <a:xfrm>
            <a:off x="6095999" y="3683000"/>
            <a:ext cx="520700" cy="482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0E5618-B998-39BD-6CB2-61A1DFC3D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41695"/>
              </p:ext>
            </p:extLst>
          </p:nvPr>
        </p:nvGraphicFramePr>
        <p:xfrm>
          <a:off x="9236107" y="135483"/>
          <a:ext cx="2964508" cy="559401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28428">
                  <a:extLst>
                    <a:ext uri="{9D8B030D-6E8A-4147-A177-3AD203B41FA5}">
                      <a16:colId xmlns:a16="http://schemas.microsoft.com/office/drawing/2014/main" val="3938107466"/>
                    </a:ext>
                  </a:extLst>
                </a:gridCol>
                <a:gridCol w="2636080">
                  <a:extLst>
                    <a:ext uri="{9D8B030D-6E8A-4147-A177-3AD203B41FA5}">
                      <a16:colId xmlns:a16="http://schemas.microsoft.com/office/drawing/2014/main" val="1693225238"/>
                    </a:ext>
                  </a:extLst>
                </a:gridCol>
              </a:tblGrid>
              <a:tr h="294422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</a:rPr>
                        <a:t>설명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316173"/>
                  </a:ext>
                </a:extLst>
              </a:tr>
              <a:tr h="74306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1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75"/>
                        </a:lnSpc>
                        <a:buNone/>
                      </a:pPr>
                      <a:r>
                        <a:rPr lang="en-US" altLang="ko-KR" sz="1050" dirty="0" err="1">
                          <a:effectLst/>
                        </a:rPr>
                        <a:t>청구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설정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페이지로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415798"/>
                  </a:ext>
                </a:extLst>
              </a:tr>
              <a:tr h="70100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2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75"/>
                        </a:lnSpc>
                        <a:buNone/>
                      </a:pPr>
                      <a:r>
                        <a:rPr lang="en-US" altLang="ko-KR" sz="1050" dirty="0" err="1">
                          <a:effectLst/>
                        </a:rPr>
                        <a:t>오디오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설정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페이지로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101199"/>
                  </a:ext>
                </a:extLst>
              </a:tr>
              <a:tr h="771104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계정 설정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249211"/>
                  </a:ext>
                </a:extLst>
              </a:tr>
              <a:tr h="771104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메인으로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579964"/>
                  </a:ext>
                </a:extLst>
              </a:tr>
              <a:tr h="771104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입력 장치 변경</a:t>
                      </a:r>
                      <a:endParaRPr lang="ko-KR" altLang="en-US" sz="1050" dirty="0" err="1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6480043"/>
                  </a:ext>
                </a:extLst>
              </a:tr>
              <a:tr h="771104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출력장치 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998438"/>
                  </a:ext>
                </a:extLst>
              </a:tr>
              <a:tr h="771104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민감도 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315414"/>
                  </a:ext>
                </a:extLst>
              </a:tr>
            </a:tbl>
          </a:graphicData>
        </a:graphic>
      </p:graphicFrame>
      <p:sp>
        <p:nvSpPr>
          <p:cNvPr id="12" name="타원 33">
            <a:extLst>
              <a:ext uri="{FF2B5EF4-FFF2-40B4-BE49-F238E27FC236}">
                <a16:creationId xmlns:a16="http://schemas.microsoft.com/office/drawing/2014/main" id="{A691F8DD-870C-A413-E55A-C5E1C502E2E5}"/>
              </a:ext>
            </a:extLst>
          </p:cNvPr>
          <p:cNvSpPr/>
          <p:nvPr/>
        </p:nvSpPr>
        <p:spPr>
          <a:xfrm>
            <a:off x="7540388" y="168288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4</a:t>
            </a:r>
          </a:p>
        </p:txBody>
      </p:sp>
      <p:sp>
        <p:nvSpPr>
          <p:cNvPr id="15" name="타원 33">
            <a:extLst>
              <a:ext uri="{FF2B5EF4-FFF2-40B4-BE49-F238E27FC236}">
                <a16:creationId xmlns:a16="http://schemas.microsoft.com/office/drawing/2014/main" id="{000BF6CC-2AB2-7338-B1C8-1EC25F4C69D8}"/>
              </a:ext>
            </a:extLst>
          </p:cNvPr>
          <p:cNvSpPr/>
          <p:nvPr/>
        </p:nvSpPr>
        <p:spPr>
          <a:xfrm>
            <a:off x="2168288" y="257188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1</a:t>
            </a:r>
          </a:p>
        </p:txBody>
      </p:sp>
      <p:sp>
        <p:nvSpPr>
          <p:cNvPr id="23" name="타원 33">
            <a:extLst>
              <a:ext uri="{FF2B5EF4-FFF2-40B4-BE49-F238E27FC236}">
                <a16:creationId xmlns:a16="http://schemas.microsoft.com/office/drawing/2014/main" id="{DB862142-6ED8-DF1B-9527-5DDBEC76AF49}"/>
              </a:ext>
            </a:extLst>
          </p:cNvPr>
          <p:cNvSpPr/>
          <p:nvPr/>
        </p:nvSpPr>
        <p:spPr>
          <a:xfrm>
            <a:off x="2168288" y="381648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2</a:t>
            </a:r>
          </a:p>
        </p:txBody>
      </p:sp>
      <p:sp>
        <p:nvSpPr>
          <p:cNvPr id="25" name="타원 33">
            <a:extLst>
              <a:ext uri="{FF2B5EF4-FFF2-40B4-BE49-F238E27FC236}">
                <a16:creationId xmlns:a16="http://schemas.microsoft.com/office/drawing/2014/main" id="{419B5354-0F42-6169-4DA8-2C9FEDE1F657}"/>
              </a:ext>
            </a:extLst>
          </p:cNvPr>
          <p:cNvSpPr/>
          <p:nvPr/>
        </p:nvSpPr>
        <p:spPr>
          <a:xfrm>
            <a:off x="2168288" y="513728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3</a:t>
            </a:r>
          </a:p>
        </p:txBody>
      </p:sp>
      <p:sp>
        <p:nvSpPr>
          <p:cNvPr id="26" name="타원 33">
            <a:extLst>
              <a:ext uri="{FF2B5EF4-FFF2-40B4-BE49-F238E27FC236}">
                <a16:creationId xmlns:a16="http://schemas.microsoft.com/office/drawing/2014/main" id="{2685FB40-0C74-1398-1A26-7DD599172D00}"/>
              </a:ext>
            </a:extLst>
          </p:cNvPr>
          <p:cNvSpPr/>
          <p:nvPr/>
        </p:nvSpPr>
        <p:spPr>
          <a:xfrm>
            <a:off x="3450988" y="309258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5</a:t>
            </a:r>
          </a:p>
        </p:txBody>
      </p:sp>
      <p:sp>
        <p:nvSpPr>
          <p:cNvPr id="27" name="타원 33">
            <a:extLst>
              <a:ext uri="{FF2B5EF4-FFF2-40B4-BE49-F238E27FC236}">
                <a16:creationId xmlns:a16="http://schemas.microsoft.com/office/drawing/2014/main" id="{9E20335C-374C-4C52-CE39-7259144EE564}"/>
              </a:ext>
            </a:extLst>
          </p:cNvPr>
          <p:cNvSpPr/>
          <p:nvPr/>
        </p:nvSpPr>
        <p:spPr>
          <a:xfrm>
            <a:off x="5927488" y="309258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6</a:t>
            </a:r>
          </a:p>
        </p:txBody>
      </p:sp>
      <p:sp>
        <p:nvSpPr>
          <p:cNvPr id="30" name="타원 33">
            <a:extLst>
              <a:ext uri="{FF2B5EF4-FFF2-40B4-BE49-F238E27FC236}">
                <a16:creationId xmlns:a16="http://schemas.microsoft.com/office/drawing/2014/main" id="{EF342C5A-AF66-53E1-0F69-3D22962E9303}"/>
              </a:ext>
            </a:extLst>
          </p:cNvPr>
          <p:cNvSpPr/>
          <p:nvPr/>
        </p:nvSpPr>
        <p:spPr>
          <a:xfrm>
            <a:off x="6181488" y="434988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7</a:t>
            </a:r>
          </a:p>
        </p:txBody>
      </p:sp>
      <p:sp>
        <p:nvSpPr>
          <p:cNvPr id="31" name="타원 33">
            <a:extLst>
              <a:ext uri="{FF2B5EF4-FFF2-40B4-BE49-F238E27FC236}">
                <a16:creationId xmlns:a16="http://schemas.microsoft.com/office/drawing/2014/main" id="{2B6D5FE0-8088-100B-46D6-6A5AF5F45B77}"/>
              </a:ext>
            </a:extLst>
          </p:cNvPr>
          <p:cNvSpPr/>
          <p:nvPr/>
        </p:nvSpPr>
        <p:spPr>
          <a:xfrm>
            <a:off x="3590688" y="446418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342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01086-2AC3-E8D9-E626-8E89FC73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서비스의 기획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07A0-3A3A-7E08-9C14-94005206F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>
                <a:latin typeface="Angsana New"/>
                <a:ea typeface="+mn-lt"/>
                <a:cs typeface="+mn-lt"/>
              </a:rPr>
              <a:t>사용자의</a:t>
            </a:r>
            <a:r>
              <a:rPr lang="ko-KR" dirty="0">
                <a:latin typeface="Angsana New"/>
                <a:ea typeface="+mn-lt"/>
                <a:cs typeface="+mn-lt"/>
              </a:rPr>
              <a:t> 음성을 텍스트로 </a:t>
            </a:r>
            <a:r>
              <a:rPr lang="ko-KR" altLang="en-US" dirty="0">
                <a:latin typeface="Angsana New"/>
                <a:ea typeface="+mn-lt"/>
                <a:cs typeface="+mn-lt"/>
              </a:rPr>
              <a:t>변환한 후</a:t>
            </a:r>
            <a:r>
              <a:rPr lang="en-US" altLang="ko-KR" dirty="0">
                <a:latin typeface="Angsana New"/>
                <a:ea typeface="+mn-lt"/>
                <a:cs typeface="+mn-lt"/>
              </a:rPr>
              <a:t>,</a:t>
            </a:r>
            <a:r>
              <a:rPr lang="ko-KR" altLang="en-US" dirty="0">
                <a:latin typeface="Angsana New"/>
                <a:ea typeface="+mn-lt"/>
                <a:cs typeface="+mn-lt"/>
              </a:rPr>
              <a:t> </a:t>
            </a:r>
            <a:endParaRPr lang="ko-KR" altLang="en-US">
              <a:latin typeface="Angsana New"/>
              <a:ea typeface="맑은 고딕"/>
              <a:cs typeface="Angsana New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dirty="0">
                <a:latin typeface="Angsana New"/>
                <a:ea typeface="맑은 고딕"/>
                <a:cs typeface="Angsana New"/>
              </a:rPr>
              <a:t>그 텍스트를 특정 캐릭터로 파인 튜닝 된 </a:t>
            </a:r>
            <a:r>
              <a:rPr lang="en-US" dirty="0">
                <a:latin typeface="Angsana New"/>
                <a:ea typeface="맑은 고딕"/>
                <a:cs typeface="Angsana New"/>
              </a:rPr>
              <a:t>LLM</a:t>
            </a:r>
            <a:r>
              <a:rPr lang="ko-KR" dirty="0">
                <a:latin typeface="Angsana New"/>
                <a:ea typeface="맑은 고딕"/>
                <a:cs typeface="Angsana New"/>
              </a:rPr>
              <a:t>을 이용하여 LLM 모델이 출력을 바탕으로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>
                <a:latin typeface="Angsana New"/>
                <a:ea typeface="맑은 고딕"/>
                <a:cs typeface="Angsana New"/>
              </a:rPr>
              <a:t>학습된 </a:t>
            </a:r>
            <a:r>
              <a:rPr lang="ko-KR" altLang="en-US" dirty="0">
                <a:latin typeface="Aptos"/>
                <a:ea typeface="맑은 고딕"/>
                <a:cs typeface="Angsana New"/>
              </a:rPr>
              <a:t>캐릭터 음성으로 응답을 생성해 대화하는 시스템</a:t>
            </a:r>
            <a:endParaRPr lang="ko-KR" dirty="0">
              <a:latin typeface="Angsana New"/>
              <a:ea typeface="맑은 고딕"/>
              <a:cs typeface="Angsana New"/>
            </a:endParaRPr>
          </a:p>
          <a:p>
            <a:pPr marL="971550" lvl="1" indent="-514350">
              <a:lnSpc>
                <a:spcPct val="150000"/>
              </a:lnSpc>
              <a:buFont typeface="Courier New"/>
              <a:buChar char="o"/>
            </a:pPr>
            <a:r>
              <a:rPr lang="ko-KR" altLang="en-US" dirty="0">
                <a:latin typeface="Aptos"/>
                <a:ea typeface="맑은 고딕"/>
                <a:cs typeface="Angsana New"/>
              </a:rPr>
              <a:t>사용자들은 모델(</a:t>
            </a:r>
            <a:r>
              <a:rPr lang="ko-KR" altLang="en-US" dirty="0" err="1">
                <a:latin typeface="Aptos"/>
                <a:ea typeface="맑은 고딕"/>
                <a:cs typeface="Angsana New"/>
              </a:rPr>
              <a:t>파인튜닝된</a:t>
            </a:r>
            <a:r>
              <a:rPr lang="ko-KR" altLang="en-US" dirty="0">
                <a:latin typeface="Aptos"/>
                <a:ea typeface="맑은 고딕"/>
                <a:cs typeface="Angsana New"/>
              </a:rPr>
              <a:t> 음성, LLM) 패키지를 사고 파는 시스템.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ko-KR" altLang="en-US" dirty="0">
              <a:latin typeface="Angsana New"/>
              <a:ea typeface="맑은 고딕"/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665465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496E7-F0E4-A1D1-C210-B5E9633AC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AAAC-FAEA-56A3-E84F-B1F4E2110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36525"/>
            <a:ext cx="10845800" cy="1439863"/>
          </a:xfrm>
        </p:spPr>
        <p:txBody>
          <a:bodyPr/>
          <a:lstStyle/>
          <a:p>
            <a:r>
              <a:rPr lang="ko-KR">
                <a:ea typeface="맑은 고딕"/>
              </a:rPr>
              <a:t>설정 페이지</a:t>
            </a:r>
            <a:r>
              <a:rPr lang="en-US" altLang="ko-KR">
                <a:ea typeface="맑은 고딕"/>
              </a:rPr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D6FB5C-39C6-2EFC-6A9A-4B47CC2676A1}"/>
              </a:ext>
            </a:extLst>
          </p:cNvPr>
          <p:cNvSpPr/>
          <p:nvPr/>
        </p:nvSpPr>
        <p:spPr>
          <a:xfrm>
            <a:off x="507119" y="1200503"/>
            <a:ext cx="8510868" cy="52436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FFA6ED-B28F-B897-6B9A-02E6782D5487}"/>
              </a:ext>
            </a:extLst>
          </p:cNvPr>
          <p:cNvSpPr/>
          <p:nvPr/>
        </p:nvSpPr>
        <p:spPr>
          <a:xfrm>
            <a:off x="779315" y="1480696"/>
            <a:ext cx="1905000" cy="4482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err="1">
                <a:solidFill>
                  <a:schemeClr val="tx1"/>
                </a:solidFill>
              </a:rPr>
              <a:t>talkerinth</a:t>
            </a:r>
            <a:endParaRPr lang="en-US" sz="2400">
              <a:solidFill>
                <a:schemeClr val="tx1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F734C15-5176-0677-A975-FFD327B06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660281"/>
              </p:ext>
            </p:extLst>
          </p:nvPr>
        </p:nvGraphicFramePr>
        <p:xfrm>
          <a:off x="774700" y="2413000"/>
          <a:ext cx="1907413" cy="3657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7413">
                  <a:extLst>
                    <a:ext uri="{9D8B030D-6E8A-4147-A177-3AD203B41FA5}">
                      <a16:colId xmlns:a16="http://schemas.microsoft.com/office/drawing/2014/main" val="1565731290"/>
                    </a:ext>
                  </a:extLst>
                </a:gridCol>
              </a:tblGrid>
              <a:tr h="11983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charge</a:t>
                      </a:r>
                      <a:endParaRPr lang="ko-K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018488"/>
                  </a:ext>
                </a:extLst>
              </a:tr>
              <a:tr h="10610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Audio</a:t>
                      </a:r>
                      <a:endParaRPr lang="ko-KR" altLang="en-US" sz="1800" b="0" i="0" u="none" strike="noStrike" noProof="0" dirty="0" err="1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405811"/>
                  </a:ext>
                </a:extLst>
              </a:tr>
              <a:tr h="13981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b="1" i="0" u="none" strike="noStrike" noProof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Account</a:t>
                      </a:r>
                      <a:r>
                        <a:rPr lang="ko-KR" sz="1800" b="1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800" b="1" i="0" u="none" strike="noStrike" noProof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setting</a:t>
                      </a:r>
                      <a:endParaRPr lang="en-US" b="1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623753"/>
                  </a:ext>
                </a:extLst>
              </a:tr>
            </a:tbl>
          </a:graphicData>
        </a:graphic>
      </p:graphicFrame>
      <p:sp>
        <p:nvSpPr>
          <p:cNvPr id="6" name="&quot;Not Allowed&quot; Symbol 5">
            <a:extLst>
              <a:ext uri="{FF2B5EF4-FFF2-40B4-BE49-F238E27FC236}">
                <a16:creationId xmlns:a16="http://schemas.microsoft.com/office/drawing/2014/main" id="{197A3AAA-1D8D-4BB8-3AD2-3175AF10584C}"/>
              </a:ext>
            </a:extLst>
          </p:cNvPr>
          <p:cNvSpPr/>
          <p:nvPr/>
        </p:nvSpPr>
        <p:spPr>
          <a:xfrm>
            <a:off x="7797799" y="1485900"/>
            <a:ext cx="685800" cy="635000"/>
          </a:xfrm>
          <a:prstGeom prst="noSmoking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1C30BF-BB22-4FCF-BBC4-63F671E512B4}"/>
              </a:ext>
            </a:extLst>
          </p:cNvPr>
          <p:cNvSpPr/>
          <p:nvPr/>
        </p:nvSpPr>
        <p:spPr>
          <a:xfrm>
            <a:off x="3207327" y="2410689"/>
            <a:ext cx="5261262" cy="36783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6E0DDEA-8B6C-5176-22CB-BB0D72369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406415"/>
              </p:ext>
            </p:extLst>
          </p:nvPr>
        </p:nvGraphicFramePr>
        <p:xfrm>
          <a:off x="3530600" y="2692400"/>
          <a:ext cx="3629644" cy="23594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3921028495"/>
                    </a:ext>
                  </a:extLst>
                </a:gridCol>
                <a:gridCol w="2270744">
                  <a:extLst>
                    <a:ext uri="{9D8B030D-6E8A-4147-A177-3AD203B41FA5}">
                      <a16:colId xmlns:a16="http://schemas.microsoft.com/office/drawing/2014/main" val="3001358400"/>
                    </a:ext>
                  </a:extLst>
                </a:gridCol>
              </a:tblGrid>
              <a:tr h="8508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 err="1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Default1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05841"/>
                  </a:ext>
                </a:extLst>
              </a:tr>
              <a:tr h="7542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exemple@net.com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612102"/>
                  </a:ext>
                </a:extLst>
              </a:tr>
              <a:tr h="7542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 ******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183449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1A780B-0B2E-90CA-AD6D-37299216F520}"/>
              </a:ext>
            </a:extLst>
          </p:cNvPr>
          <p:cNvSpPr/>
          <p:nvPr/>
        </p:nvSpPr>
        <p:spPr>
          <a:xfrm>
            <a:off x="7378700" y="2844800"/>
            <a:ext cx="825500" cy="3937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reset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96B275-BC3E-2E6C-7803-705038F94C1F}"/>
              </a:ext>
            </a:extLst>
          </p:cNvPr>
          <p:cNvSpPr/>
          <p:nvPr/>
        </p:nvSpPr>
        <p:spPr>
          <a:xfrm>
            <a:off x="7378700" y="3682999"/>
            <a:ext cx="825500" cy="3937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 reset 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FE3C1C0-67A3-B723-2430-F7482F2BF184}"/>
              </a:ext>
            </a:extLst>
          </p:cNvPr>
          <p:cNvSpPr/>
          <p:nvPr/>
        </p:nvSpPr>
        <p:spPr>
          <a:xfrm>
            <a:off x="7378700" y="4521199"/>
            <a:ext cx="825500" cy="3937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reset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B669C26-DBA0-EC82-E8F2-641DF65FD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865041"/>
              </p:ext>
            </p:extLst>
          </p:nvPr>
        </p:nvGraphicFramePr>
        <p:xfrm>
          <a:off x="9236107" y="135483"/>
          <a:ext cx="2964508" cy="424097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28428">
                  <a:extLst>
                    <a:ext uri="{9D8B030D-6E8A-4147-A177-3AD203B41FA5}">
                      <a16:colId xmlns:a16="http://schemas.microsoft.com/office/drawing/2014/main" val="3938107466"/>
                    </a:ext>
                  </a:extLst>
                </a:gridCol>
                <a:gridCol w="2636080">
                  <a:extLst>
                    <a:ext uri="{9D8B030D-6E8A-4147-A177-3AD203B41FA5}">
                      <a16:colId xmlns:a16="http://schemas.microsoft.com/office/drawing/2014/main" val="1693225238"/>
                    </a:ext>
                  </a:extLst>
                </a:gridCol>
              </a:tblGrid>
              <a:tr h="255469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</a:rPr>
                        <a:t>설명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316173"/>
                  </a:ext>
                </a:extLst>
              </a:tr>
              <a:tr h="65533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1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75"/>
                        </a:lnSpc>
                        <a:buNone/>
                      </a:pPr>
                      <a:r>
                        <a:rPr lang="en-US" altLang="ko-KR" sz="1050" dirty="0" err="1">
                          <a:effectLst/>
                        </a:rPr>
                        <a:t>청구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설정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페이지로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415798"/>
                  </a:ext>
                </a:extLst>
              </a:tr>
              <a:tr h="61090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2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75"/>
                        </a:lnSpc>
                        <a:buNone/>
                      </a:pPr>
                      <a:r>
                        <a:rPr lang="en-US" altLang="ko-KR" sz="1050" dirty="0" err="1">
                          <a:effectLst/>
                        </a:rPr>
                        <a:t>오디오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설정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페이지로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101199"/>
                  </a:ext>
                </a:extLst>
              </a:tr>
              <a:tr h="677548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계정 설정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249211"/>
                  </a:ext>
                </a:extLst>
              </a:tr>
              <a:tr h="677548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메인으로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579964"/>
                  </a:ext>
                </a:extLst>
              </a:tr>
              <a:tr h="677548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리셋 스위치 </a:t>
                      </a:r>
                      <a:r>
                        <a:rPr lang="ko-KR" altLang="en-US" sz="1050" dirty="0" err="1">
                          <a:effectLst/>
                        </a:rPr>
                        <a:t>A</a:t>
                      </a:r>
                      <a:r>
                        <a:rPr lang="ko-KR" altLang="en-US" sz="1050" dirty="0">
                          <a:effectLst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315414"/>
                  </a:ext>
                </a:extLst>
              </a:tr>
              <a:tr h="677547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비밀번호 </a:t>
                      </a:r>
                      <a:r>
                        <a:rPr lang="ko-KR" altLang="en-US" sz="1050" dirty="0" err="1">
                          <a:effectLst/>
                        </a:rPr>
                        <a:t>제설정</a:t>
                      </a:r>
                      <a:r>
                        <a:rPr lang="ko-KR" altLang="en-US" sz="1050" dirty="0">
                          <a:effectLst/>
                        </a:rPr>
                        <a:t>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096780"/>
                  </a:ext>
                </a:extLst>
              </a:tr>
            </a:tbl>
          </a:graphicData>
        </a:graphic>
      </p:graphicFrame>
      <p:sp>
        <p:nvSpPr>
          <p:cNvPr id="18" name="타원 33">
            <a:extLst>
              <a:ext uri="{FF2B5EF4-FFF2-40B4-BE49-F238E27FC236}">
                <a16:creationId xmlns:a16="http://schemas.microsoft.com/office/drawing/2014/main" id="{C4D71FA1-C5B1-595F-4D23-3B0DA97BFAE0}"/>
              </a:ext>
            </a:extLst>
          </p:cNvPr>
          <p:cNvSpPr/>
          <p:nvPr/>
        </p:nvSpPr>
        <p:spPr>
          <a:xfrm>
            <a:off x="7540388" y="168288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4</a:t>
            </a:r>
          </a:p>
        </p:txBody>
      </p:sp>
      <p:sp>
        <p:nvSpPr>
          <p:cNvPr id="20" name="타원 33">
            <a:extLst>
              <a:ext uri="{FF2B5EF4-FFF2-40B4-BE49-F238E27FC236}">
                <a16:creationId xmlns:a16="http://schemas.microsoft.com/office/drawing/2014/main" id="{5EA07062-1CC3-76CC-196F-4E5E3BA8C353}"/>
              </a:ext>
            </a:extLst>
          </p:cNvPr>
          <p:cNvSpPr/>
          <p:nvPr/>
        </p:nvSpPr>
        <p:spPr>
          <a:xfrm>
            <a:off x="2168288" y="257188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1</a:t>
            </a:r>
          </a:p>
        </p:txBody>
      </p:sp>
      <p:sp>
        <p:nvSpPr>
          <p:cNvPr id="22" name="타원 33">
            <a:extLst>
              <a:ext uri="{FF2B5EF4-FFF2-40B4-BE49-F238E27FC236}">
                <a16:creationId xmlns:a16="http://schemas.microsoft.com/office/drawing/2014/main" id="{C47884C1-049F-8749-1BBE-F41DC5BE0F5C}"/>
              </a:ext>
            </a:extLst>
          </p:cNvPr>
          <p:cNvSpPr/>
          <p:nvPr/>
        </p:nvSpPr>
        <p:spPr>
          <a:xfrm>
            <a:off x="2168288" y="381648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2</a:t>
            </a:r>
          </a:p>
        </p:txBody>
      </p:sp>
      <p:sp>
        <p:nvSpPr>
          <p:cNvPr id="24" name="타원 33">
            <a:extLst>
              <a:ext uri="{FF2B5EF4-FFF2-40B4-BE49-F238E27FC236}">
                <a16:creationId xmlns:a16="http://schemas.microsoft.com/office/drawing/2014/main" id="{D3C6504B-2370-5B00-AA8C-095251B2D380}"/>
              </a:ext>
            </a:extLst>
          </p:cNvPr>
          <p:cNvSpPr/>
          <p:nvPr/>
        </p:nvSpPr>
        <p:spPr>
          <a:xfrm>
            <a:off x="2168288" y="513728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3</a:t>
            </a:r>
          </a:p>
        </p:txBody>
      </p:sp>
      <p:sp>
        <p:nvSpPr>
          <p:cNvPr id="26" name="타원 33">
            <a:extLst>
              <a:ext uri="{FF2B5EF4-FFF2-40B4-BE49-F238E27FC236}">
                <a16:creationId xmlns:a16="http://schemas.microsoft.com/office/drawing/2014/main" id="{61431EBC-D3A5-8A66-EC19-1C70DB0085BA}"/>
              </a:ext>
            </a:extLst>
          </p:cNvPr>
          <p:cNvSpPr/>
          <p:nvPr/>
        </p:nvSpPr>
        <p:spPr>
          <a:xfrm>
            <a:off x="8073788" y="300368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5</a:t>
            </a:r>
          </a:p>
        </p:txBody>
      </p:sp>
      <p:sp>
        <p:nvSpPr>
          <p:cNvPr id="27" name="타원 33">
            <a:extLst>
              <a:ext uri="{FF2B5EF4-FFF2-40B4-BE49-F238E27FC236}">
                <a16:creationId xmlns:a16="http://schemas.microsoft.com/office/drawing/2014/main" id="{375172EE-1C1F-A80E-89B7-8F170D3B33A6}"/>
              </a:ext>
            </a:extLst>
          </p:cNvPr>
          <p:cNvSpPr/>
          <p:nvPr/>
        </p:nvSpPr>
        <p:spPr>
          <a:xfrm>
            <a:off x="8073788" y="376568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5</a:t>
            </a:r>
          </a:p>
        </p:txBody>
      </p:sp>
      <p:sp>
        <p:nvSpPr>
          <p:cNvPr id="28" name="타원 33">
            <a:extLst>
              <a:ext uri="{FF2B5EF4-FFF2-40B4-BE49-F238E27FC236}">
                <a16:creationId xmlns:a16="http://schemas.microsoft.com/office/drawing/2014/main" id="{38C6528A-D56C-787A-535A-3B18721B877B}"/>
              </a:ext>
            </a:extLst>
          </p:cNvPr>
          <p:cNvSpPr/>
          <p:nvPr/>
        </p:nvSpPr>
        <p:spPr>
          <a:xfrm>
            <a:off x="8073788" y="4616587"/>
            <a:ext cx="254000" cy="297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6</a:t>
            </a:r>
          </a:p>
        </p:txBody>
      </p:sp>
      <p:sp>
        <p:nvSpPr>
          <p:cNvPr id="30" name="직사각형 11">
            <a:extLst>
              <a:ext uri="{FF2B5EF4-FFF2-40B4-BE49-F238E27FC236}">
                <a16:creationId xmlns:a16="http://schemas.microsoft.com/office/drawing/2014/main" id="{F060B15F-E6D0-94C9-F310-6754E2F69661}"/>
              </a:ext>
            </a:extLst>
          </p:cNvPr>
          <p:cNvSpPr/>
          <p:nvPr/>
        </p:nvSpPr>
        <p:spPr>
          <a:xfrm>
            <a:off x="9237302" y="4500030"/>
            <a:ext cx="2743200" cy="2222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400" dirty="0">
              <a:ea typeface="맑은 고딕"/>
            </a:endParaRPr>
          </a:p>
        </p:txBody>
      </p:sp>
      <p:sp>
        <p:nvSpPr>
          <p:cNvPr id="32" name="타원 15">
            <a:extLst>
              <a:ext uri="{FF2B5EF4-FFF2-40B4-BE49-F238E27FC236}">
                <a16:creationId xmlns:a16="http://schemas.microsoft.com/office/drawing/2014/main" id="{1FEE0A87-435B-D1D7-F179-970C1209F217}"/>
              </a:ext>
            </a:extLst>
          </p:cNvPr>
          <p:cNvSpPr/>
          <p:nvPr/>
        </p:nvSpPr>
        <p:spPr>
          <a:xfrm>
            <a:off x="9109012" y="4380676"/>
            <a:ext cx="254000" cy="23385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0F5E128-94CC-1E06-1C8B-E03CC3734FB5}"/>
              </a:ext>
            </a:extLst>
          </p:cNvPr>
          <p:cNvSpPr/>
          <p:nvPr/>
        </p:nvSpPr>
        <p:spPr>
          <a:xfrm>
            <a:off x="9550399" y="5041900"/>
            <a:ext cx="2120900" cy="431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ko-KR" altLang="en-US" dirty="0" err="1">
                <a:solidFill>
                  <a:schemeClr val="bg1">
                    <a:lumMod val="49000"/>
                  </a:schemeClr>
                </a:solidFill>
                <a:ea typeface="맑은 고딕"/>
              </a:rPr>
              <a:t>Username</a:t>
            </a:r>
            <a:r>
              <a:rPr lang="ko-KR" altLang="en-US" dirty="0">
                <a:solidFill>
                  <a:schemeClr val="bg1">
                    <a:lumMod val="49000"/>
                  </a:schemeClr>
                </a:solidFill>
                <a:ea typeface="맑은 고딕"/>
              </a:rPr>
              <a:t>/</a:t>
            </a:r>
            <a:r>
              <a:rPr lang="ko-KR" altLang="en-US" dirty="0" err="1">
                <a:solidFill>
                  <a:schemeClr val="bg1">
                    <a:lumMod val="49000"/>
                  </a:schemeClr>
                </a:solidFill>
                <a:ea typeface="맑은 고딕"/>
              </a:rPr>
              <a:t>email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9954182-1C74-CE7F-BBD9-B1DA2181CBF8}"/>
              </a:ext>
            </a:extLst>
          </p:cNvPr>
          <p:cNvSpPr/>
          <p:nvPr/>
        </p:nvSpPr>
        <p:spPr>
          <a:xfrm>
            <a:off x="9550396" y="5727697"/>
            <a:ext cx="2133600" cy="342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n-US" altLang="ko-KR" dirty="0">
                <a:solidFill>
                  <a:schemeClr val="bg1">
                    <a:lumMod val="49000"/>
                  </a:schemeClr>
                </a:solidFill>
                <a:ea typeface="맑은 고딕"/>
              </a:rPr>
              <a:t>Password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37DE436-81E7-DEAA-391E-948BB1BB0740}"/>
              </a:ext>
            </a:extLst>
          </p:cNvPr>
          <p:cNvSpPr/>
          <p:nvPr/>
        </p:nvSpPr>
        <p:spPr>
          <a:xfrm>
            <a:off x="10858496" y="6299196"/>
            <a:ext cx="812800" cy="279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n-US" altLang="ko-KR" dirty="0">
                <a:solidFill>
                  <a:schemeClr val="tx1"/>
                </a:solidFill>
                <a:ea typeface="맑은 고딕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608047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19682-A23C-4C96-680B-7F9A68C76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964D-3880-D416-AFCE-5F1B765A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88" y="197037"/>
            <a:ext cx="3848101" cy="698033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맑은 고딕"/>
              </a:rPr>
              <a:t>후원 공간-1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3AB2F1-1EB5-00E8-8490-E51627F979F5}"/>
              </a:ext>
            </a:extLst>
          </p:cNvPr>
          <p:cNvSpPr/>
          <p:nvPr/>
        </p:nvSpPr>
        <p:spPr>
          <a:xfrm>
            <a:off x="246528" y="1039345"/>
            <a:ext cx="8583706" cy="5412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2D162A-0F65-44CF-12AB-D112BC7791B8}"/>
              </a:ext>
            </a:extLst>
          </p:cNvPr>
          <p:cNvSpPr/>
          <p:nvPr/>
        </p:nvSpPr>
        <p:spPr>
          <a:xfrm>
            <a:off x="577802" y="1371319"/>
            <a:ext cx="1905000" cy="4482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err="1">
                <a:solidFill>
                  <a:schemeClr val="tx1"/>
                </a:solidFill>
              </a:rPr>
              <a:t>talkerinth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989DD2-52C3-52CC-FA54-295B51386FD7}"/>
              </a:ext>
            </a:extLst>
          </p:cNvPr>
          <p:cNvSpPr/>
          <p:nvPr/>
        </p:nvSpPr>
        <p:spPr>
          <a:xfrm>
            <a:off x="2487705" y="2319616"/>
            <a:ext cx="4101352" cy="34626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2CB3758E-D6B4-D77B-DE94-2EF9EC9F6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757139"/>
              </p:ext>
            </p:extLst>
          </p:nvPr>
        </p:nvGraphicFramePr>
        <p:xfrm>
          <a:off x="9076764" y="896470"/>
          <a:ext cx="2964508" cy="531527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28428">
                  <a:extLst>
                    <a:ext uri="{9D8B030D-6E8A-4147-A177-3AD203B41FA5}">
                      <a16:colId xmlns:a16="http://schemas.microsoft.com/office/drawing/2014/main" val="3938107466"/>
                    </a:ext>
                  </a:extLst>
                </a:gridCol>
                <a:gridCol w="2636080">
                  <a:extLst>
                    <a:ext uri="{9D8B030D-6E8A-4147-A177-3AD203B41FA5}">
                      <a16:colId xmlns:a16="http://schemas.microsoft.com/office/drawing/2014/main" val="1693225238"/>
                    </a:ext>
                  </a:extLst>
                </a:gridCol>
              </a:tblGrid>
              <a:tr h="25773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</a:rPr>
                        <a:t>설명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316173"/>
                  </a:ext>
                </a:extLst>
              </a:tr>
              <a:tr h="78941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1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75"/>
                        </a:lnSpc>
                        <a:buNone/>
                      </a:pPr>
                      <a:r>
                        <a:rPr lang="en-US" altLang="ko-KR" sz="1050" dirty="0">
                          <a:effectLst/>
                        </a:rPr>
                        <a:t>앱 </a:t>
                      </a:r>
                      <a:r>
                        <a:rPr lang="en-US" altLang="ko-KR" sz="1050" dirty="0" err="1">
                          <a:effectLst/>
                        </a:rPr>
                        <a:t>다운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링크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연결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415798"/>
                  </a:ext>
                </a:extLst>
              </a:tr>
              <a:tr h="103402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2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75"/>
                        </a:lnSpc>
                        <a:buNone/>
                      </a:pPr>
                      <a:r>
                        <a:rPr lang="en-US" altLang="ko-KR" sz="1050" dirty="0" err="1">
                          <a:effectLst/>
                        </a:rPr>
                        <a:t>마켓플레이스로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101199"/>
                  </a:ext>
                </a:extLst>
              </a:tr>
              <a:tr h="80682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3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 err="1">
                          <a:effectLst/>
                        </a:rPr>
                        <a:t>메인페이지로</a:t>
                      </a:r>
                      <a:r>
                        <a:rPr lang="ko-KR" altLang="en-US" sz="1050" dirty="0">
                          <a:effectLst/>
                        </a:rPr>
                        <a:t>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1111135"/>
                  </a:ext>
                </a:extLst>
              </a:tr>
              <a:tr h="806823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>
                          <a:effectLst/>
                        </a:rPr>
                        <a:t>후원 금액 설정 버튼</a:t>
                      </a:r>
                      <a:endParaRPr lang="ko-KR" altLang="en-US" sz="105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249211"/>
                  </a:ext>
                </a:extLst>
              </a:tr>
              <a:tr h="806823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후원 금액 써서 넣기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654836"/>
                  </a:ext>
                </a:extLst>
              </a:tr>
              <a:tr h="806823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다음 페이지로 넘어가기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094853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3E29479-1D3F-C50B-BA02-3781531CDA96}"/>
              </a:ext>
            </a:extLst>
          </p:cNvPr>
          <p:cNvSpPr txBox="1"/>
          <p:nvPr/>
        </p:nvSpPr>
        <p:spPr>
          <a:xfrm>
            <a:off x="2678907" y="3036093"/>
            <a:ext cx="370760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If you like out site, show your support with a donation.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813D5-C978-FB0B-11F4-D34EC947F85E}"/>
              </a:ext>
            </a:extLst>
          </p:cNvPr>
          <p:cNvSpPr txBox="1"/>
          <p:nvPr/>
        </p:nvSpPr>
        <p:spPr>
          <a:xfrm>
            <a:off x="2678906" y="2416969"/>
            <a:ext cx="3707602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2800" err="1">
                <a:ea typeface="맑은 고딕"/>
              </a:rPr>
              <a:t>Donate</a:t>
            </a:r>
            <a:r>
              <a:rPr lang="ko-KR" sz="2800" dirty="0">
                <a:ea typeface="맑은 고딕"/>
              </a:rPr>
              <a:t> </a:t>
            </a:r>
            <a:r>
              <a:rPr lang="ko-KR" sz="2800" err="1">
                <a:ea typeface="맑은 고딕"/>
              </a:rPr>
              <a:t>to</a:t>
            </a:r>
            <a:r>
              <a:rPr lang="ko-KR" sz="2800" dirty="0">
                <a:ea typeface="맑은 고딕"/>
              </a:rPr>
              <a:t> </a:t>
            </a:r>
            <a:r>
              <a:rPr lang="en-US" altLang="ko-KR" sz="2800" err="1">
                <a:ea typeface="맑은 고딕"/>
              </a:rPr>
              <a:t>Talkerinth</a:t>
            </a:r>
            <a:endParaRPr lang="en-US" altLang="ko-KR" sz="2800">
              <a:ea typeface="맑은 고딕"/>
            </a:endParaRPr>
          </a:p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27CABC-31F3-DDE9-AF7F-8BEB276D684C}"/>
              </a:ext>
            </a:extLst>
          </p:cNvPr>
          <p:cNvSpPr/>
          <p:nvPr/>
        </p:nvSpPr>
        <p:spPr>
          <a:xfrm>
            <a:off x="2845594" y="3964781"/>
            <a:ext cx="678656" cy="476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$3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3510DD-63D4-7FBE-5B2D-AE8D69EB2E03}"/>
              </a:ext>
            </a:extLst>
          </p:cNvPr>
          <p:cNvSpPr/>
          <p:nvPr/>
        </p:nvSpPr>
        <p:spPr>
          <a:xfrm>
            <a:off x="3750469" y="3964781"/>
            <a:ext cx="678656" cy="476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$5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FF7734-8419-F322-83C8-E48FA6716F0B}"/>
              </a:ext>
            </a:extLst>
          </p:cNvPr>
          <p:cNvSpPr/>
          <p:nvPr/>
        </p:nvSpPr>
        <p:spPr>
          <a:xfrm>
            <a:off x="4750594" y="3964781"/>
            <a:ext cx="678656" cy="476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/>
              <a:t>$10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AEE730-BFFC-B8D5-28BC-F0A4F4CEC209}"/>
              </a:ext>
            </a:extLst>
          </p:cNvPr>
          <p:cNvSpPr/>
          <p:nvPr/>
        </p:nvSpPr>
        <p:spPr>
          <a:xfrm>
            <a:off x="5619750" y="3964781"/>
            <a:ext cx="678656" cy="4762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bg1">
                    <a:lumMod val="49000"/>
                  </a:schemeClr>
                </a:solidFill>
              </a:rPr>
              <a:t>other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83E83A6-108D-5272-23CB-B01950C983CA}"/>
              </a:ext>
            </a:extLst>
          </p:cNvPr>
          <p:cNvSpPr/>
          <p:nvPr/>
        </p:nvSpPr>
        <p:spPr>
          <a:xfrm>
            <a:off x="3750469" y="4964905"/>
            <a:ext cx="1678781" cy="5238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Continue!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2FB12E-B26E-D26C-3B77-83813C2F202F}"/>
              </a:ext>
            </a:extLst>
          </p:cNvPr>
          <p:cNvSpPr/>
          <p:nvPr/>
        </p:nvSpPr>
        <p:spPr>
          <a:xfrm>
            <a:off x="3189470" y="1475671"/>
            <a:ext cx="1580031" cy="3473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Get </a:t>
            </a:r>
            <a:r>
              <a:rPr lang="en-US" sz="1400" dirty="0" err="1">
                <a:solidFill>
                  <a:schemeClr val="tx1"/>
                </a:solidFill>
              </a:rPr>
              <a:t>talkerinth</a:t>
            </a:r>
            <a:r>
              <a:rPr lang="en-US" sz="1400" dirty="0">
                <a:solidFill>
                  <a:schemeClr val="tx1"/>
                </a:solidFill>
              </a:rPr>
              <a:t> app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CE257E-9DFF-1FC5-B6D9-8169542FA1B2}"/>
              </a:ext>
            </a:extLst>
          </p:cNvPr>
          <p:cNvSpPr/>
          <p:nvPr/>
        </p:nvSpPr>
        <p:spPr>
          <a:xfrm>
            <a:off x="5205132" y="1474272"/>
            <a:ext cx="1294278" cy="3487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Discover!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812456-D241-39A5-0B71-0D77C18EEFE4}"/>
              </a:ext>
            </a:extLst>
          </p:cNvPr>
          <p:cNvSpPr/>
          <p:nvPr/>
        </p:nvSpPr>
        <p:spPr>
          <a:xfrm>
            <a:off x="6931538" y="1474272"/>
            <a:ext cx="1413340" cy="3487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Back to main</a:t>
            </a:r>
          </a:p>
        </p:txBody>
      </p:sp>
      <p:sp>
        <p:nvSpPr>
          <p:cNvPr id="28" name="타원 33">
            <a:extLst>
              <a:ext uri="{FF2B5EF4-FFF2-40B4-BE49-F238E27FC236}">
                <a16:creationId xmlns:a16="http://schemas.microsoft.com/office/drawing/2014/main" id="{5151E561-2BC1-6298-4F34-693E2505FCAB}"/>
              </a:ext>
            </a:extLst>
          </p:cNvPr>
          <p:cNvSpPr/>
          <p:nvPr/>
        </p:nvSpPr>
        <p:spPr>
          <a:xfrm>
            <a:off x="2845446" y="1582186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1</a:t>
            </a:r>
          </a:p>
        </p:txBody>
      </p:sp>
      <p:sp>
        <p:nvSpPr>
          <p:cNvPr id="32" name="타원 33">
            <a:extLst>
              <a:ext uri="{FF2B5EF4-FFF2-40B4-BE49-F238E27FC236}">
                <a16:creationId xmlns:a16="http://schemas.microsoft.com/office/drawing/2014/main" id="{D1BBEF9E-5918-485A-0543-E76004CE585C}"/>
              </a:ext>
            </a:extLst>
          </p:cNvPr>
          <p:cNvSpPr/>
          <p:nvPr/>
        </p:nvSpPr>
        <p:spPr>
          <a:xfrm>
            <a:off x="4952852" y="1582186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2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FCD781C-C781-3B07-81C1-06DFEF6C3459}"/>
              </a:ext>
            </a:extLst>
          </p:cNvPr>
          <p:cNvSpPr/>
          <p:nvPr/>
        </p:nvSpPr>
        <p:spPr>
          <a:xfrm>
            <a:off x="6679259" y="1594092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3</a:t>
            </a:r>
          </a:p>
        </p:txBody>
      </p:sp>
      <p:sp>
        <p:nvSpPr>
          <p:cNvPr id="36" name="타원 33">
            <a:extLst>
              <a:ext uri="{FF2B5EF4-FFF2-40B4-BE49-F238E27FC236}">
                <a16:creationId xmlns:a16="http://schemas.microsoft.com/office/drawing/2014/main" id="{EBD00C1A-4E1A-7BF6-1DDB-3951B5B15456}"/>
              </a:ext>
            </a:extLst>
          </p:cNvPr>
          <p:cNvSpPr/>
          <p:nvPr/>
        </p:nvSpPr>
        <p:spPr>
          <a:xfrm>
            <a:off x="2797821" y="3844373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4</a:t>
            </a:r>
          </a:p>
        </p:txBody>
      </p:sp>
      <p:sp>
        <p:nvSpPr>
          <p:cNvPr id="38" name="타원 33">
            <a:extLst>
              <a:ext uri="{FF2B5EF4-FFF2-40B4-BE49-F238E27FC236}">
                <a16:creationId xmlns:a16="http://schemas.microsoft.com/office/drawing/2014/main" id="{A8B87218-0AE5-FE74-1D03-1A6663065CE3}"/>
              </a:ext>
            </a:extLst>
          </p:cNvPr>
          <p:cNvSpPr/>
          <p:nvPr/>
        </p:nvSpPr>
        <p:spPr>
          <a:xfrm>
            <a:off x="3726509" y="5154061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6</a:t>
            </a:r>
          </a:p>
        </p:txBody>
      </p:sp>
      <p:sp>
        <p:nvSpPr>
          <p:cNvPr id="44" name="타원 33">
            <a:extLst>
              <a:ext uri="{FF2B5EF4-FFF2-40B4-BE49-F238E27FC236}">
                <a16:creationId xmlns:a16="http://schemas.microsoft.com/office/drawing/2014/main" id="{0D1B71C3-DCC5-B281-B756-0887CDE086D4}"/>
              </a:ext>
            </a:extLst>
          </p:cNvPr>
          <p:cNvSpPr/>
          <p:nvPr/>
        </p:nvSpPr>
        <p:spPr>
          <a:xfrm>
            <a:off x="5429102" y="3844373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90278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46954-8161-6142-6BA4-38A5FC354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B581-C0CB-FB39-027E-93CA01C2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88" y="197037"/>
            <a:ext cx="3848101" cy="698033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맑은 고딕"/>
              </a:rPr>
              <a:t>후원 공간-2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B96D8A-990F-42AE-6A91-C854750F9AF8}"/>
              </a:ext>
            </a:extLst>
          </p:cNvPr>
          <p:cNvSpPr/>
          <p:nvPr/>
        </p:nvSpPr>
        <p:spPr>
          <a:xfrm>
            <a:off x="246528" y="1039345"/>
            <a:ext cx="8583706" cy="5412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7A88FB-7978-33C0-0B4A-9C49AA192486}"/>
              </a:ext>
            </a:extLst>
          </p:cNvPr>
          <p:cNvSpPr/>
          <p:nvPr/>
        </p:nvSpPr>
        <p:spPr>
          <a:xfrm>
            <a:off x="577802" y="1371319"/>
            <a:ext cx="1905000" cy="4482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err="1">
                <a:solidFill>
                  <a:schemeClr val="tx1"/>
                </a:solidFill>
              </a:rPr>
              <a:t>talkerinth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4EDCBB-97FA-4796-1BB0-3359F62F5E92}"/>
              </a:ext>
            </a:extLst>
          </p:cNvPr>
          <p:cNvSpPr/>
          <p:nvPr/>
        </p:nvSpPr>
        <p:spPr>
          <a:xfrm>
            <a:off x="2487705" y="2319616"/>
            <a:ext cx="4101352" cy="37959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7A86E6-0B60-1F7E-3BEB-07DCBB891A56}"/>
              </a:ext>
            </a:extLst>
          </p:cNvPr>
          <p:cNvSpPr txBox="1"/>
          <p:nvPr/>
        </p:nvSpPr>
        <p:spPr>
          <a:xfrm>
            <a:off x="2678906" y="2416969"/>
            <a:ext cx="3707602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sz="2800" err="1">
                <a:ea typeface="맑은 고딕"/>
              </a:rPr>
              <a:t>Donate</a:t>
            </a:r>
            <a:r>
              <a:rPr lang="ko-KR" sz="2800" dirty="0">
                <a:ea typeface="맑은 고딕"/>
              </a:rPr>
              <a:t> </a:t>
            </a:r>
            <a:r>
              <a:rPr lang="ko-KR" sz="2800" err="1">
                <a:ea typeface="맑은 고딕"/>
              </a:rPr>
              <a:t>to</a:t>
            </a:r>
            <a:r>
              <a:rPr lang="ko-KR" sz="2800" dirty="0">
                <a:ea typeface="맑은 고딕"/>
              </a:rPr>
              <a:t> </a:t>
            </a:r>
            <a:r>
              <a:rPr lang="en-US" altLang="ko-KR" sz="2800" err="1">
                <a:ea typeface="맑은 고딕"/>
              </a:rPr>
              <a:t>Talkerinth</a:t>
            </a:r>
            <a:endParaRPr lang="en-US" altLang="ko-KR" sz="2800">
              <a:ea typeface="맑은 고딕"/>
            </a:endParaRPr>
          </a:p>
          <a:p>
            <a:endParaRPr lang="en-US" sz="2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810B602-F560-5B27-8A38-7F782D785326}"/>
              </a:ext>
            </a:extLst>
          </p:cNvPr>
          <p:cNvSpPr/>
          <p:nvPr/>
        </p:nvSpPr>
        <p:spPr>
          <a:xfrm>
            <a:off x="5322094" y="5536405"/>
            <a:ext cx="1178719" cy="4405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Donate!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2CAB5F-04E7-C68C-B114-AAF52F6B945E}"/>
              </a:ext>
            </a:extLst>
          </p:cNvPr>
          <p:cNvSpPr/>
          <p:nvPr/>
        </p:nvSpPr>
        <p:spPr>
          <a:xfrm>
            <a:off x="3189470" y="1475671"/>
            <a:ext cx="1580031" cy="3473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Get </a:t>
            </a:r>
            <a:r>
              <a:rPr lang="en-US" sz="1400" dirty="0" err="1">
                <a:solidFill>
                  <a:schemeClr val="tx1"/>
                </a:solidFill>
              </a:rPr>
              <a:t>talkerinth</a:t>
            </a:r>
            <a:r>
              <a:rPr lang="en-US" sz="1400" dirty="0">
                <a:solidFill>
                  <a:schemeClr val="tx1"/>
                </a:solidFill>
              </a:rPr>
              <a:t> app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57ED2B-3288-561A-BBEF-217BFA2A1286}"/>
              </a:ext>
            </a:extLst>
          </p:cNvPr>
          <p:cNvSpPr/>
          <p:nvPr/>
        </p:nvSpPr>
        <p:spPr>
          <a:xfrm>
            <a:off x="5205132" y="1474272"/>
            <a:ext cx="1294278" cy="3487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Discover!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DC836-F5F3-DB11-875B-C64BD6C9F15B}"/>
              </a:ext>
            </a:extLst>
          </p:cNvPr>
          <p:cNvSpPr/>
          <p:nvPr/>
        </p:nvSpPr>
        <p:spPr>
          <a:xfrm>
            <a:off x="6931538" y="1474272"/>
            <a:ext cx="1413340" cy="3487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Back to main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F4E6B7-69BB-2C5E-FCFC-46F8F92798FB}"/>
              </a:ext>
            </a:extLst>
          </p:cNvPr>
          <p:cNvSpPr/>
          <p:nvPr/>
        </p:nvSpPr>
        <p:spPr>
          <a:xfrm>
            <a:off x="3048000" y="3143248"/>
            <a:ext cx="3048000" cy="5119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1">
                    <a:lumMod val="49000"/>
                  </a:schemeClr>
                </a:solidFill>
              </a:rPr>
              <a:t>E-mail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D262BB9-88F7-7C29-89AC-1A69D0B6407E}"/>
              </a:ext>
            </a:extLst>
          </p:cNvPr>
          <p:cNvSpPr/>
          <p:nvPr/>
        </p:nvSpPr>
        <p:spPr>
          <a:xfrm>
            <a:off x="3048000" y="3833809"/>
            <a:ext cx="3048000" cy="4405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1">
                    <a:lumMod val="49000"/>
                  </a:schemeClr>
                </a:solidFill>
              </a:rPr>
              <a:t>Card number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DE7E23E-6C8E-C440-E65B-0B71D6FB5980}"/>
              </a:ext>
            </a:extLst>
          </p:cNvPr>
          <p:cNvSpPr/>
          <p:nvPr/>
        </p:nvSpPr>
        <p:spPr>
          <a:xfrm>
            <a:off x="3048000" y="4488653"/>
            <a:ext cx="3048000" cy="4405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1">
                    <a:lumMod val="49000"/>
                  </a:schemeClr>
                </a:solidFill>
              </a:rPr>
              <a:t>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4A6BEB-360F-A149-9E7A-43F15A9F9C06}"/>
              </a:ext>
            </a:extLst>
          </p:cNvPr>
          <p:cNvSpPr txBox="1"/>
          <p:nvPr/>
        </p:nvSpPr>
        <p:spPr>
          <a:xfrm>
            <a:off x="3048000" y="5024437"/>
            <a:ext cx="333851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you agree to </a:t>
            </a:r>
            <a:r>
              <a:rPr lang="en-US" sz="1200" dirty="0" err="1"/>
              <a:t>talkerinth's</a:t>
            </a:r>
            <a:r>
              <a:rPr lang="en-US" sz="1200" dirty="0"/>
              <a:t> </a:t>
            </a:r>
            <a:r>
              <a:rPr lang="en-US" sz="1200" u="sng" dirty="0"/>
              <a:t>term</a:t>
            </a:r>
            <a:r>
              <a:rPr lang="en-US" sz="1200" dirty="0"/>
              <a:t>  and </a:t>
            </a:r>
            <a:r>
              <a:rPr lang="en-US" sz="1200" u="sng" dirty="0"/>
              <a:t>privacy policy </a:t>
            </a:r>
            <a:endParaRPr lang="en-US" dirty="0"/>
          </a:p>
        </p:txBody>
      </p:sp>
      <p:sp>
        <p:nvSpPr>
          <p:cNvPr id="22" name="타원 33">
            <a:extLst>
              <a:ext uri="{FF2B5EF4-FFF2-40B4-BE49-F238E27FC236}">
                <a16:creationId xmlns:a16="http://schemas.microsoft.com/office/drawing/2014/main" id="{CEE4B0AD-5056-075C-4378-E3AEDD1028D0}"/>
              </a:ext>
            </a:extLst>
          </p:cNvPr>
          <p:cNvSpPr/>
          <p:nvPr/>
        </p:nvSpPr>
        <p:spPr>
          <a:xfrm>
            <a:off x="2845446" y="1582186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1</a:t>
            </a:r>
          </a:p>
        </p:txBody>
      </p:sp>
      <p:sp>
        <p:nvSpPr>
          <p:cNvPr id="25" name="타원 33">
            <a:extLst>
              <a:ext uri="{FF2B5EF4-FFF2-40B4-BE49-F238E27FC236}">
                <a16:creationId xmlns:a16="http://schemas.microsoft.com/office/drawing/2014/main" id="{FB80993A-1F23-90A2-05CD-16436A648312}"/>
              </a:ext>
            </a:extLst>
          </p:cNvPr>
          <p:cNvSpPr/>
          <p:nvPr/>
        </p:nvSpPr>
        <p:spPr>
          <a:xfrm>
            <a:off x="4952852" y="1582186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2</a:t>
            </a:r>
          </a:p>
        </p:txBody>
      </p:sp>
      <p:sp>
        <p:nvSpPr>
          <p:cNvPr id="27" name="타원 33">
            <a:extLst>
              <a:ext uri="{FF2B5EF4-FFF2-40B4-BE49-F238E27FC236}">
                <a16:creationId xmlns:a16="http://schemas.microsoft.com/office/drawing/2014/main" id="{8E6486B7-6AE2-C462-91B3-FB7943EDA35D}"/>
              </a:ext>
            </a:extLst>
          </p:cNvPr>
          <p:cNvSpPr/>
          <p:nvPr/>
        </p:nvSpPr>
        <p:spPr>
          <a:xfrm>
            <a:off x="6679259" y="1594092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3</a:t>
            </a:r>
          </a:p>
        </p:txBody>
      </p:sp>
      <p:sp>
        <p:nvSpPr>
          <p:cNvPr id="29" name="타원 33">
            <a:extLst>
              <a:ext uri="{FF2B5EF4-FFF2-40B4-BE49-F238E27FC236}">
                <a16:creationId xmlns:a16="http://schemas.microsoft.com/office/drawing/2014/main" id="{8B4D8A43-553C-775A-ACFE-684B250F30BA}"/>
              </a:ext>
            </a:extLst>
          </p:cNvPr>
          <p:cNvSpPr/>
          <p:nvPr/>
        </p:nvSpPr>
        <p:spPr>
          <a:xfrm>
            <a:off x="3381227" y="3308592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4</a:t>
            </a:r>
          </a:p>
        </p:txBody>
      </p:sp>
      <p:sp>
        <p:nvSpPr>
          <p:cNvPr id="32" name="타원 33">
            <a:extLst>
              <a:ext uri="{FF2B5EF4-FFF2-40B4-BE49-F238E27FC236}">
                <a16:creationId xmlns:a16="http://schemas.microsoft.com/office/drawing/2014/main" id="{7A6BB137-2758-2B97-45F2-213E2A391590}"/>
              </a:ext>
            </a:extLst>
          </p:cNvPr>
          <p:cNvSpPr/>
          <p:nvPr/>
        </p:nvSpPr>
        <p:spPr>
          <a:xfrm>
            <a:off x="3381227" y="3975342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5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FEC049F-9267-8252-7BDA-EC1A907AD80B}"/>
              </a:ext>
            </a:extLst>
          </p:cNvPr>
          <p:cNvSpPr/>
          <p:nvPr/>
        </p:nvSpPr>
        <p:spPr>
          <a:xfrm>
            <a:off x="3381227" y="459446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6</a:t>
            </a:r>
          </a:p>
        </p:txBody>
      </p:sp>
      <p:sp>
        <p:nvSpPr>
          <p:cNvPr id="36" name="타원 33">
            <a:extLst>
              <a:ext uri="{FF2B5EF4-FFF2-40B4-BE49-F238E27FC236}">
                <a16:creationId xmlns:a16="http://schemas.microsoft.com/office/drawing/2014/main" id="{970F6A78-86AF-F622-19D3-1A2E527D60F4}"/>
              </a:ext>
            </a:extLst>
          </p:cNvPr>
          <p:cNvSpPr/>
          <p:nvPr/>
        </p:nvSpPr>
        <p:spPr>
          <a:xfrm>
            <a:off x="4702821" y="5273123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7</a:t>
            </a:r>
          </a:p>
        </p:txBody>
      </p:sp>
      <p:sp>
        <p:nvSpPr>
          <p:cNvPr id="38" name="타원 33">
            <a:extLst>
              <a:ext uri="{FF2B5EF4-FFF2-40B4-BE49-F238E27FC236}">
                <a16:creationId xmlns:a16="http://schemas.microsoft.com/office/drawing/2014/main" id="{FD7B11FF-4868-9BC1-A31A-66FEF3C67B25}"/>
              </a:ext>
            </a:extLst>
          </p:cNvPr>
          <p:cNvSpPr/>
          <p:nvPr/>
        </p:nvSpPr>
        <p:spPr>
          <a:xfrm>
            <a:off x="4952852" y="5761279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8</a:t>
            </a: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1E674289-B769-4F21-C5ED-2E3CEE894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216625"/>
              </p:ext>
            </p:extLst>
          </p:nvPr>
        </p:nvGraphicFramePr>
        <p:xfrm>
          <a:off x="9072562" y="547687"/>
          <a:ext cx="2964508" cy="559979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28428">
                  <a:extLst>
                    <a:ext uri="{9D8B030D-6E8A-4147-A177-3AD203B41FA5}">
                      <a16:colId xmlns:a16="http://schemas.microsoft.com/office/drawing/2014/main" val="3938107466"/>
                    </a:ext>
                  </a:extLst>
                </a:gridCol>
                <a:gridCol w="2636080">
                  <a:extLst>
                    <a:ext uri="{9D8B030D-6E8A-4147-A177-3AD203B41FA5}">
                      <a16:colId xmlns:a16="http://schemas.microsoft.com/office/drawing/2014/main" val="1693225238"/>
                    </a:ext>
                  </a:extLst>
                </a:gridCol>
              </a:tblGrid>
              <a:tr h="20922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</a:rPr>
                        <a:t>설명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316173"/>
                  </a:ext>
                </a:extLst>
              </a:tr>
              <a:tr h="62767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1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75"/>
                        </a:lnSpc>
                        <a:buNone/>
                      </a:pPr>
                      <a:r>
                        <a:rPr lang="en-US" altLang="ko-KR" sz="1050" dirty="0">
                          <a:effectLst/>
                        </a:rPr>
                        <a:t>앱 </a:t>
                      </a:r>
                      <a:r>
                        <a:rPr lang="en-US" altLang="ko-KR" sz="1050" dirty="0" err="1">
                          <a:effectLst/>
                        </a:rPr>
                        <a:t>다운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링크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연결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415798"/>
                  </a:ext>
                </a:extLst>
              </a:tr>
              <a:tr h="827392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2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75"/>
                        </a:lnSpc>
                        <a:buNone/>
                      </a:pPr>
                      <a:r>
                        <a:rPr lang="en-US" altLang="ko-KR" sz="1050" dirty="0" err="1">
                          <a:effectLst/>
                        </a:rPr>
                        <a:t>마켓플레이스로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101199"/>
                  </a:ext>
                </a:extLst>
              </a:tr>
              <a:tr h="64669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3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 err="1">
                          <a:effectLst/>
                        </a:rPr>
                        <a:t>메인페이지로</a:t>
                      </a:r>
                      <a:r>
                        <a:rPr lang="ko-KR" altLang="en-US" sz="1050" dirty="0">
                          <a:effectLst/>
                        </a:rPr>
                        <a:t>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1111135"/>
                  </a:ext>
                </a:extLst>
              </a:tr>
              <a:tr h="646697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 err="1">
                          <a:effectLst/>
                        </a:rPr>
                        <a:t>이메일입력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249211"/>
                  </a:ext>
                </a:extLst>
              </a:tr>
              <a:tr h="646697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카드번호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654836"/>
                  </a:ext>
                </a:extLst>
              </a:tr>
              <a:tr h="646697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 err="1">
                          <a:effectLst/>
                        </a:rPr>
                        <a:t>이름란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0948533"/>
                  </a:ext>
                </a:extLst>
              </a:tr>
              <a:tr h="646697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>
                          <a:effectLst/>
                        </a:rPr>
                        <a:t>약관 사이트</a:t>
                      </a:r>
                      <a:endParaRPr lang="ko-KR" altLang="en-US" sz="105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056749"/>
                  </a:ext>
                </a:extLst>
              </a:tr>
              <a:tr h="646697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후원버튼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3619731"/>
                  </a:ext>
                </a:extLst>
              </a:tr>
            </a:tbl>
          </a:graphicData>
        </a:graphic>
      </p:graphicFrame>
      <p:sp>
        <p:nvSpPr>
          <p:cNvPr id="43" name="타원 33">
            <a:extLst>
              <a:ext uri="{FF2B5EF4-FFF2-40B4-BE49-F238E27FC236}">
                <a16:creationId xmlns:a16="http://schemas.microsoft.com/office/drawing/2014/main" id="{E2FD4746-21EC-69BE-2BD9-5CD309DD768A}"/>
              </a:ext>
            </a:extLst>
          </p:cNvPr>
          <p:cNvSpPr/>
          <p:nvPr/>
        </p:nvSpPr>
        <p:spPr>
          <a:xfrm>
            <a:off x="3131195" y="5642216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35252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4A35-0F0A-D28F-9347-441C9D2C7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3200" y="2397125"/>
            <a:ext cx="12598400" cy="25320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ea typeface="맑은 고딕"/>
              </a:rPr>
              <a:t>감사합니다!</a:t>
            </a:r>
            <a:br>
              <a:rPr lang="ko-KR" altLang="en-US" sz="7200" dirty="0">
                <a:ea typeface="맑은 고딕"/>
              </a:rPr>
            </a:br>
            <a:r>
              <a:rPr lang="ko-KR" altLang="en-US" sz="7200" dirty="0">
                <a:ea typeface="맑은 고딕"/>
              </a:rPr>
              <a:t>-</a:t>
            </a:r>
            <a:r>
              <a:rPr lang="ko-KR" altLang="en-US" sz="7200" dirty="0" err="1">
                <a:ea typeface="맑은 고딕"/>
              </a:rPr>
              <a:t>김가현</a:t>
            </a:r>
            <a:r>
              <a:rPr lang="ko-KR" altLang="en-US" sz="7200" dirty="0">
                <a:ea typeface="맑은 고딕"/>
              </a:rPr>
              <a:t>-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B15D1-9F40-6F1C-E2E8-80E850670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6175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60CB3-3005-EBB0-8692-ED8CE5465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단계 분리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99430B-24E5-048D-A493-FF4E803054DB}"/>
              </a:ext>
            </a:extLst>
          </p:cNvPr>
          <p:cNvSpPr txBox="1"/>
          <p:nvPr/>
        </p:nvSpPr>
        <p:spPr>
          <a:xfrm>
            <a:off x="842210" y="1684420"/>
            <a:ext cx="10510252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dirty="0">
                <a:ea typeface="맑은 고딕"/>
              </a:rPr>
              <a:t>1차 단계</a:t>
            </a:r>
          </a:p>
          <a:p>
            <a:r>
              <a:rPr lang="ko-KR" altLang="en-US" sz="2000" dirty="0">
                <a:ea typeface="맑은 고딕"/>
              </a:rPr>
              <a:t> </a:t>
            </a:r>
          </a:p>
          <a:p>
            <a:r>
              <a:rPr lang="ko-KR" altLang="en-US" sz="2000" dirty="0">
                <a:ea typeface="맑은 고딕"/>
              </a:rPr>
              <a:t>2차 단계</a:t>
            </a:r>
          </a:p>
          <a:p>
            <a:endParaRPr lang="ko-KR" altLang="en-US" sz="2000" dirty="0">
              <a:ea typeface="맑은 고딕"/>
            </a:endParaRPr>
          </a:p>
          <a:p>
            <a:endParaRPr lang="ko-KR" altLang="en-US" sz="2000" dirty="0">
              <a:ea typeface="맑은 고딕"/>
            </a:endParaRPr>
          </a:p>
          <a:p>
            <a:endParaRPr lang="ko-KR" altLang="en-US" sz="2000" dirty="0">
              <a:ea typeface="맑은 고딕"/>
            </a:endParaRPr>
          </a:p>
          <a:p>
            <a:endParaRPr lang="ko-KR" altLang="en-US" sz="2000" dirty="0">
              <a:ea typeface="맑은 고딕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BC3CF36-4A51-E253-5E8A-A4E8397EC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070760"/>
              </p:ext>
            </p:extLst>
          </p:nvPr>
        </p:nvGraphicFramePr>
        <p:xfrm>
          <a:off x="897193" y="2593258"/>
          <a:ext cx="10398559" cy="4242828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337922">
                  <a:extLst>
                    <a:ext uri="{9D8B030D-6E8A-4147-A177-3AD203B41FA5}">
                      <a16:colId xmlns:a16="http://schemas.microsoft.com/office/drawing/2014/main" val="1287129471"/>
                    </a:ext>
                  </a:extLst>
                </a:gridCol>
                <a:gridCol w="2236529">
                  <a:extLst>
                    <a:ext uri="{9D8B030D-6E8A-4147-A177-3AD203B41FA5}">
                      <a16:colId xmlns:a16="http://schemas.microsoft.com/office/drawing/2014/main" val="1962550837"/>
                    </a:ext>
                  </a:extLst>
                </a:gridCol>
                <a:gridCol w="6824108">
                  <a:extLst>
                    <a:ext uri="{9D8B030D-6E8A-4147-A177-3AD203B41FA5}">
                      <a16:colId xmlns:a16="http://schemas.microsoft.com/office/drawing/2014/main" val="2958522264"/>
                    </a:ext>
                  </a:extLst>
                </a:gridCol>
              </a:tblGrid>
              <a:tr h="318849">
                <a:tc>
                  <a:txBody>
                    <a:bodyPr/>
                    <a:lstStyle/>
                    <a:p>
                      <a:r>
                        <a:rPr lang="ko-KR" altLang="en-US" sz="1600" err="1"/>
                        <a:t>No</a:t>
                      </a:r>
                      <a:endParaRPr lang="ko-KR" altLang="en-US" sz="16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/>
                        <a:t>화면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내용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734885"/>
                  </a:ext>
                </a:extLst>
              </a:tr>
              <a:tr h="802619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메인 화면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/>
                        <a:buChar char="-"/>
                      </a:pPr>
                      <a:r>
                        <a:rPr lang="ko-KR" altLang="en-US" sz="1600" dirty="0"/>
                        <a:t>여러 곳을 이동할 수 있는 인터페이스</a:t>
                      </a:r>
                    </a:p>
                    <a:p>
                      <a:pPr marL="285750" lvl="0" indent="-285750">
                        <a:buFont typeface="Calibri"/>
                        <a:buChar char="-"/>
                      </a:pPr>
                      <a:r>
                        <a:rPr lang="ko-KR" altLang="en-US" sz="1600" dirty="0"/>
                        <a:t>내가 가지고 있는 모델을 사진과 함께</a:t>
                      </a:r>
                    </a:p>
                    <a:p>
                      <a:pPr marL="285750" lvl="0" indent="-285750">
                        <a:buFont typeface="Calibri"/>
                        <a:buChar char="-"/>
                      </a:pPr>
                      <a:r>
                        <a:rPr lang="ko-KR" altLang="en-US" sz="1600" dirty="0"/>
                        <a:t>추천 모델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078216"/>
                  </a:ext>
                </a:extLst>
              </a:tr>
              <a:tr h="1044505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마켓 </a:t>
                      </a:r>
                      <a:r>
                        <a:rPr lang="ko-KR" altLang="en-US" sz="1600" dirty="0" err="1"/>
                        <a:t>플레이스</a:t>
                      </a:r>
                      <a:r>
                        <a:rPr lang="ko-KR" altLang="en-US" sz="1600" dirty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alibri"/>
                        <a:buChar char="-"/>
                      </a:pPr>
                      <a:r>
                        <a:rPr lang="ko-KR" altLang="en-US" sz="1600" dirty="0"/>
                        <a:t>모델의 상세 설명하는 페이지와 연결.</a:t>
                      </a:r>
                    </a:p>
                    <a:p>
                      <a:pPr marL="285750" lvl="0" indent="-285750">
                        <a:buFont typeface="Calibri"/>
                        <a:buChar char="-"/>
                      </a:pPr>
                      <a:r>
                        <a:rPr lang="ko-KR" altLang="en-US" sz="1600" dirty="0"/>
                        <a:t>판매 등록</a:t>
                      </a:r>
                    </a:p>
                    <a:p>
                      <a:pPr marL="285750" lvl="0" indent="-285750">
                        <a:buFont typeface="Calibri"/>
                        <a:buChar char="-"/>
                      </a:pPr>
                      <a:r>
                        <a:rPr lang="ko-KR" altLang="en-US" sz="1600" dirty="0"/>
                        <a:t>정렬 기능, 추천기능 등. </a:t>
                      </a:r>
                    </a:p>
                    <a:p>
                      <a:pPr marL="285750" lvl="0" indent="-285750">
                        <a:buFont typeface="Calibri"/>
                        <a:buChar char="-"/>
                      </a:pPr>
                      <a:r>
                        <a:rPr lang="ko-KR" altLang="en-US" sz="1600" dirty="0"/>
                        <a:t>사진과 함께 추천도 등의 것을 정렬하여 보임(캐릭터 목록)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629352"/>
                  </a:ext>
                </a:extLst>
              </a:tr>
              <a:tr h="8026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/>
                        <a:t>마이페이지</a:t>
                      </a:r>
                    </a:p>
                    <a:p>
                      <a:pPr lvl="0"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Calibri"/>
                        <a:buChar char="-"/>
                      </a:pPr>
                      <a:r>
                        <a:rPr lang="ko-KR" altLang="en-US" sz="1600" dirty="0" err="1"/>
                        <a:t>검색바</a:t>
                      </a:r>
                      <a:endParaRPr lang="en-US" sz="1600" dirty="0"/>
                    </a:p>
                    <a:p>
                      <a:pPr marL="285750" lvl="0" indent="-285750">
                        <a:buFont typeface="Calibri"/>
                        <a:buChar char="-"/>
                      </a:pPr>
                      <a:r>
                        <a:rPr lang="ko-KR" altLang="en-US" sz="1600" dirty="0"/>
                        <a:t>캐릭터 목록</a:t>
                      </a:r>
                    </a:p>
                    <a:p>
                      <a:pPr marL="285750" lvl="0" indent="-285750">
                        <a:buFont typeface="Calibri"/>
                        <a:buChar char="-"/>
                      </a:pPr>
                      <a:r>
                        <a:rPr lang="ko-KR" altLang="en-US" sz="1600" dirty="0"/>
                        <a:t>전에 했던 </a:t>
                      </a:r>
                      <a:r>
                        <a:rPr lang="ko-KR" altLang="en-US" sz="1600" dirty="0" err="1"/>
                        <a:t>대화창</a:t>
                      </a:r>
                      <a:r>
                        <a:rPr lang="ko-KR" altLang="en-US" sz="1600" dirty="0"/>
                        <a:t> 사이드에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22275"/>
                  </a:ext>
                </a:extLst>
              </a:tr>
              <a:tr h="61570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600" dirty="0"/>
                        <a:t>대화</a:t>
                      </a:r>
                      <a:r>
                        <a:rPr lang="en-US" altLang="ko-KR" sz="1600" dirty="0"/>
                        <a:t> </a:t>
                      </a:r>
                      <a:r>
                        <a:rPr lang="en-US" altLang="ko-KR" sz="1600" dirty="0" err="1"/>
                        <a:t>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Calibri"/>
                        <a:buChar char="-"/>
                      </a:pPr>
                      <a:r>
                        <a:rPr lang="ko-KR" altLang="en-US" sz="1600" dirty="0"/>
                        <a:t>내가 사용하는 모델과 </a:t>
                      </a:r>
                      <a:r>
                        <a:rPr lang="ko-KR" altLang="en-US" sz="1600" dirty="0" err="1"/>
                        <a:t>대화했던것들</a:t>
                      </a:r>
                      <a:r>
                        <a:rPr lang="ko-KR" altLang="en-US" sz="1600" dirty="0"/>
                        <a:t> 왼쪽 사이드에</a:t>
                      </a:r>
                    </a:p>
                    <a:p>
                      <a:pPr marL="285750" lvl="0" indent="-285750">
                        <a:buFont typeface="Calibri"/>
                        <a:buChar char="-"/>
                      </a:pPr>
                      <a:r>
                        <a:rPr lang="ko-KR" altLang="en-US" sz="1600" dirty="0"/>
                        <a:t>추가로 기억시키고 싶거나 </a:t>
                      </a:r>
                      <a:r>
                        <a:rPr lang="ko-KR" altLang="en-US" sz="1600" dirty="0" err="1"/>
                        <a:t>넣고싶은</a:t>
                      </a:r>
                      <a:r>
                        <a:rPr lang="ko-KR" altLang="en-US" sz="1600" dirty="0"/>
                        <a:t> 커스텀들.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640194"/>
                  </a:ext>
                </a:extLst>
              </a:tr>
              <a:tr h="5607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600" dirty="0"/>
                        <a:t>설정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Calibri"/>
                        <a:buChar char="-"/>
                      </a:pPr>
                      <a:r>
                        <a:rPr lang="ko-KR" altLang="en-US" sz="1600" dirty="0"/>
                        <a:t>마이크 감도 설정, 음량 설정.</a:t>
                      </a:r>
                      <a:endParaRPr lang="en-US" sz="1600" dirty="0"/>
                    </a:p>
                    <a:p>
                      <a:pPr marL="285750" lvl="0" indent="-285750">
                        <a:buFont typeface="Calibri"/>
                        <a:buChar char="-"/>
                      </a:pPr>
                      <a:r>
                        <a:rPr lang="ko-KR" altLang="en-US" sz="1600" dirty="0"/>
                        <a:t>결제 설정 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27713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49D2CA-EA45-D036-EBDA-067FD11F9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839780"/>
              </p:ext>
            </p:extLst>
          </p:nvPr>
        </p:nvGraphicFramePr>
        <p:xfrm>
          <a:off x="2500312" y="1488281"/>
          <a:ext cx="7624333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4380">
                  <a:extLst>
                    <a:ext uri="{9D8B030D-6E8A-4147-A177-3AD203B41FA5}">
                      <a16:colId xmlns:a16="http://schemas.microsoft.com/office/drawing/2014/main" val="1271653416"/>
                    </a:ext>
                  </a:extLst>
                </a:gridCol>
                <a:gridCol w="4019953">
                  <a:extLst>
                    <a:ext uri="{9D8B030D-6E8A-4147-A177-3AD203B41FA5}">
                      <a16:colId xmlns:a16="http://schemas.microsoft.com/office/drawing/2014/main" val="1287793968"/>
                    </a:ext>
                  </a:extLst>
                </a:gridCol>
              </a:tblGrid>
              <a:tr h="282412">
                <a:tc>
                  <a:txBody>
                    <a:bodyPr/>
                    <a:lstStyle/>
                    <a:p>
                      <a:r>
                        <a:rPr lang="ko-KR" altLang="en-US" dirty="0"/>
                        <a:t>로그인 및 회원가입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사이트</a:t>
                      </a:r>
                      <a:r>
                        <a:rPr lang="en-US" dirty="0"/>
                        <a:t> </a:t>
                      </a:r>
                      <a:r>
                        <a:rPr lang="ko-KR" altLang="en-US" dirty="0"/>
                        <a:t>설명</a:t>
                      </a:r>
                      <a:r>
                        <a:rPr lang="en-US" dirty="0"/>
                        <a:t> </a:t>
                      </a:r>
                      <a:r>
                        <a:rPr lang="ko-KR" altLang="en-US" dirty="0"/>
                        <a:t>페이지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225607"/>
                  </a:ext>
                </a:extLst>
              </a:tr>
              <a:tr h="476572">
                <a:tc>
                  <a:txBody>
                    <a:bodyPr/>
                    <a:lstStyle/>
                    <a:p>
                      <a:r>
                        <a:rPr lang="ko-KR" altLang="en-US" dirty="0"/>
                        <a:t>비밀번호 찾기, 로그인 그리고 회원가입 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사이트의 설명과 로그인 할 수 있도록 연결 페이지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48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78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2">
            <a:extLst>
              <a:ext uri="{FF2B5EF4-FFF2-40B4-BE49-F238E27FC236}">
                <a16:creationId xmlns:a16="http://schemas.microsoft.com/office/drawing/2014/main" id="{26116376-48B0-0546-4263-78F3B8EA6983}"/>
              </a:ext>
            </a:extLst>
          </p:cNvPr>
          <p:cNvSpPr/>
          <p:nvPr/>
        </p:nvSpPr>
        <p:spPr>
          <a:xfrm>
            <a:off x="4634291" y="1904296"/>
            <a:ext cx="1996440" cy="568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6" name="직사각형 4">
            <a:extLst>
              <a:ext uri="{FF2B5EF4-FFF2-40B4-BE49-F238E27FC236}">
                <a16:creationId xmlns:a16="http://schemas.microsoft.com/office/drawing/2014/main" id="{77E982DD-92D1-CE07-D527-86FDEE47DA25}"/>
              </a:ext>
            </a:extLst>
          </p:cNvPr>
          <p:cNvSpPr/>
          <p:nvPr/>
        </p:nvSpPr>
        <p:spPr>
          <a:xfrm>
            <a:off x="6934850" y="1903724"/>
            <a:ext cx="2595880" cy="568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메인 화면</a:t>
            </a:r>
            <a:endParaRPr lang="ko-KR" altLang="en-US" sz="1100" dirty="0"/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1434167D-F4B5-4490-3DD4-4219D88FD3AF}"/>
              </a:ext>
            </a:extLst>
          </p:cNvPr>
          <p:cNvSpPr txBox="1">
            <a:spLocks/>
          </p:cNvSpPr>
          <p:nvPr/>
        </p:nvSpPr>
        <p:spPr>
          <a:xfrm>
            <a:off x="194376" y="287495"/>
            <a:ext cx="3243180" cy="817563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600" dirty="0">
                <a:ea typeface="맑은 고딕"/>
              </a:rPr>
              <a:t>1 차 </a:t>
            </a:r>
            <a:r>
              <a:rPr lang="ko-KR" altLang="en-US" sz="3600" dirty="0" err="1">
                <a:ea typeface="맑은 고딕"/>
              </a:rPr>
              <a:t>사이트맵</a:t>
            </a:r>
            <a:endParaRPr lang="ko-KR" altLang="en-US" sz="3600" dirty="0" err="1"/>
          </a:p>
        </p:txBody>
      </p:sp>
      <p:sp>
        <p:nvSpPr>
          <p:cNvPr id="23" name="직사각형 12">
            <a:extLst>
              <a:ext uri="{FF2B5EF4-FFF2-40B4-BE49-F238E27FC236}">
                <a16:creationId xmlns:a16="http://schemas.microsoft.com/office/drawing/2014/main" id="{23BE3DEF-445C-0217-1C8B-FAF76C8976B3}"/>
              </a:ext>
            </a:extLst>
          </p:cNvPr>
          <p:cNvSpPr/>
          <p:nvPr/>
        </p:nvSpPr>
        <p:spPr>
          <a:xfrm>
            <a:off x="4634291" y="737793"/>
            <a:ext cx="1996440" cy="8095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 dirty="0">
              <a:ea typeface="맑은 고딕"/>
            </a:endParaRPr>
          </a:p>
          <a:p>
            <a:pPr algn="ctr"/>
            <a:r>
              <a:rPr lang="ko-KR" sz="2000" dirty="0">
                <a:ea typeface="맑은 고딕"/>
              </a:rPr>
              <a:t>로그인 페이지</a:t>
            </a:r>
            <a:endParaRPr lang="en-US" altLang="ko-KR" sz="2000" dirty="0">
              <a:ea typeface="맑은 고딕"/>
            </a:endParaRPr>
          </a:p>
        </p:txBody>
      </p:sp>
      <p:sp>
        <p:nvSpPr>
          <p:cNvPr id="24" name="직사각형 14">
            <a:extLst>
              <a:ext uri="{FF2B5EF4-FFF2-40B4-BE49-F238E27FC236}">
                <a16:creationId xmlns:a16="http://schemas.microsoft.com/office/drawing/2014/main" id="{73967D59-2D7F-7322-A349-AF3372697AE6}"/>
              </a:ext>
            </a:extLst>
          </p:cNvPr>
          <p:cNvSpPr/>
          <p:nvPr/>
        </p:nvSpPr>
        <p:spPr>
          <a:xfrm>
            <a:off x="2333732" y="1903724"/>
            <a:ext cx="1996440" cy="568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/>
              <a:t>비밀번호 찾기</a:t>
            </a:r>
          </a:p>
        </p:txBody>
      </p:sp>
      <p:cxnSp>
        <p:nvCxnSpPr>
          <p:cNvPr id="40" name="직선 화살표 연결선 40">
            <a:extLst>
              <a:ext uri="{FF2B5EF4-FFF2-40B4-BE49-F238E27FC236}">
                <a16:creationId xmlns:a16="http://schemas.microsoft.com/office/drawing/2014/main" id="{A80E8305-43C7-3FBE-6C84-C15827449642}"/>
              </a:ext>
            </a:extLst>
          </p:cNvPr>
          <p:cNvCxnSpPr>
            <a:cxnSpLocks/>
            <a:stCxn id="13" idx="2"/>
            <a:endCxn id="3" idx="0"/>
          </p:cNvCxnSpPr>
          <p:nvPr/>
        </p:nvCxnSpPr>
        <p:spPr>
          <a:xfrm>
            <a:off x="5632511" y="1547384"/>
            <a:ext cx="0" cy="35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2">
            <a:extLst>
              <a:ext uri="{FF2B5EF4-FFF2-40B4-BE49-F238E27FC236}">
                <a16:creationId xmlns:a16="http://schemas.microsoft.com/office/drawing/2014/main" id="{949A26B9-2F95-1226-B186-C05CAE4475DA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5400000">
            <a:off x="4304062" y="575275"/>
            <a:ext cx="356340" cy="23005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6">
            <a:extLst>
              <a:ext uri="{FF2B5EF4-FFF2-40B4-BE49-F238E27FC236}">
                <a16:creationId xmlns:a16="http://schemas.microsoft.com/office/drawing/2014/main" id="{491420DE-13B9-4B7B-DDEA-9A5CD8489F7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41112" y="438782"/>
            <a:ext cx="356340" cy="26002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2">
            <a:extLst>
              <a:ext uri="{FF2B5EF4-FFF2-40B4-BE49-F238E27FC236}">
                <a16:creationId xmlns:a16="http://schemas.microsoft.com/office/drawing/2014/main" id="{26116376-48B0-0546-4263-78F3B8EA6983}"/>
              </a:ext>
            </a:extLst>
          </p:cNvPr>
          <p:cNvSpPr/>
          <p:nvPr/>
        </p:nvSpPr>
        <p:spPr>
          <a:xfrm>
            <a:off x="1599660" y="2866822"/>
            <a:ext cx="1996440" cy="568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ea typeface="맑은 고딕"/>
              </a:rPr>
              <a:t>캐릭터 선택(마이페이지)</a:t>
            </a:r>
          </a:p>
        </p:txBody>
      </p:sp>
      <p:sp>
        <p:nvSpPr>
          <p:cNvPr id="117" name="직사각형 2">
            <a:extLst>
              <a:ext uri="{FF2B5EF4-FFF2-40B4-BE49-F238E27FC236}">
                <a16:creationId xmlns:a16="http://schemas.microsoft.com/office/drawing/2014/main" id="{9FFB58A3-6233-A3CA-085F-76BFE6CE63C3}"/>
              </a:ext>
            </a:extLst>
          </p:cNvPr>
          <p:cNvSpPr/>
          <p:nvPr/>
        </p:nvSpPr>
        <p:spPr>
          <a:xfrm>
            <a:off x="10088607" y="2866823"/>
            <a:ext cx="1996440" cy="568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ea typeface="맑은 고딕"/>
              </a:rPr>
              <a:t>설정</a:t>
            </a:r>
          </a:p>
        </p:txBody>
      </p:sp>
      <p:sp>
        <p:nvSpPr>
          <p:cNvPr id="119" name="직사각형 2">
            <a:extLst>
              <a:ext uri="{FF2B5EF4-FFF2-40B4-BE49-F238E27FC236}">
                <a16:creationId xmlns:a16="http://schemas.microsoft.com/office/drawing/2014/main" id="{B75FDAAC-1690-1C2E-B167-E8788E08CB64}"/>
              </a:ext>
            </a:extLst>
          </p:cNvPr>
          <p:cNvSpPr/>
          <p:nvPr/>
        </p:nvSpPr>
        <p:spPr>
          <a:xfrm>
            <a:off x="4313449" y="2866822"/>
            <a:ext cx="1996440" cy="568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ea typeface="맑은 고딕"/>
            </a:endParaRPr>
          </a:p>
          <a:p>
            <a:pPr algn="ctr"/>
            <a:endParaRPr lang="ko-KR" altLang="en-US" sz="1600" dirty="0">
              <a:ea typeface="맑은 고딕"/>
            </a:endParaRPr>
          </a:p>
          <a:p>
            <a:pPr algn="ctr"/>
            <a:r>
              <a:rPr lang="ko-KR" sz="1600" dirty="0" err="1">
                <a:ea typeface="맑은 고딕"/>
              </a:rPr>
              <a:t>마켓플레이스</a:t>
            </a:r>
            <a:r>
              <a:rPr lang="ko-KR" sz="1600" dirty="0">
                <a:ea typeface="맑은 고딕"/>
              </a:rPr>
              <a:t> 화면</a:t>
            </a:r>
            <a:endParaRPr lang="ko-KR"/>
          </a:p>
          <a:p>
            <a:pPr algn="ctr"/>
            <a:endParaRPr lang="ko-KR" altLang="en-US" sz="1600" dirty="0">
              <a:ea typeface="맑은 고딕"/>
            </a:endParaRPr>
          </a:p>
          <a:p>
            <a:pPr algn="ctr"/>
            <a:endParaRPr lang="ko-KR" altLang="en-US" dirty="0">
              <a:ea typeface="맑은 고딕"/>
            </a:endParaRPr>
          </a:p>
        </p:txBody>
      </p:sp>
      <p:cxnSp>
        <p:nvCxnSpPr>
          <p:cNvPr id="124" name="직선 화살표 연결선 40">
            <a:extLst>
              <a:ext uri="{FF2B5EF4-FFF2-40B4-BE49-F238E27FC236}">
                <a16:creationId xmlns:a16="http://schemas.microsoft.com/office/drawing/2014/main" id="{BF50697C-044F-D91D-B076-FFDE96C2CDF3}"/>
              </a:ext>
            </a:extLst>
          </p:cNvPr>
          <p:cNvCxnSpPr>
            <a:cxnSpLocks/>
          </p:cNvCxnSpPr>
          <p:nvPr/>
        </p:nvCxnSpPr>
        <p:spPr>
          <a:xfrm>
            <a:off x="8132405" y="2469805"/>
            <a:ext cx="13368" cy="222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꺾임 42">
            <a:extLst>
              <a:ext uri="{FF2B5EF4-FFF2-40B4-BE49-F238E27FC236}">
                <a16:creationId xmlns:a16="http://schemas.microsoft.com/office/drawing/2014/main" id="{BEBC4987-6BE5-7B3F-073D-6A2EC3F3318C}"/>
              </a:ext>
            </a:extLst>
          </p:cNvPr>
          <p:cNvCxnSpPr>
            <a:cxnSpLocks/>
          </p:cNvCxnSpPr>
          <p:nvPr/>
        </p:nvCxnSpPr>
        <p:spPr>
          <a:xfrm rot="5400000">
            <a:off x="6135535" y="1497696"/>
            <a:ext cx="356340" cy="23005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46">
            <a:extLst>
              <a:ext uri="{FF2B5EF4-FFF2-40B4-BE49-F238E27FC236}">
                <a16:creationId xmlns:a16="http://schemas.microsoft.com/office/drawing/2014/main" id="{DE0EDB65-B7A4-63A2-A4B0-D98D15FBC773}"/>
              </a:ext>
            </a:extLst>
          </p:cNvPr>
          <p:cNvCxnSpPr>
            <a:cxnSpLocks/>
          </p:cNvCxnSpPr>
          <p:nvPr/>
        </p:nvCxnSpPr>
        <p:spPr>
          <a:xfrm rot="16200000" flipH="1">
            <a:off x="9722269" y="1347835"/>
            <a:ext cx="356340" cy="26002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꺾임 72">
            <a:extLst>
              <a:ext uri="{FF2B5EF4-FFF2-40B4-BE49-F238E27FC236}">
                <a16:creationId xmlns:a16="http://schemas.microsoft.com/office/drawing/2014/main" id="{F17261DF-886F-A452-E75A-B0C4F6D7138A}"/>
              </a:ext>
            </a:extLst>
          </p:cNvPr>
          <p:cNvCxnSpPr>
            <a:cxnSpLocks/>
          </p:cNvCxnSpPr>
          <p:nvPr/>
        </p:nvCxnSpPr>
        <p:spPr>
          <a:xfrm rot="5400000">
            <a:off x="4723709" y="459518"/>
            <a:ext cx="356340" cy="44303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77F9B3F-DABF-692E-8A2E-4CA22F750F49}"/>
              </a:ext>
            </a:extLst>
          </p:cNvPr>
          <p:cNvCxnSpPr/>
          <p:nvPr/>
        </p:nvCxnSpPr>
        <p:spPr>
          <a:xfrm>
            <a:off x="1875892" y="3436763"/>
            <a:ext cx="11212" cy="616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0" name="Table 129">
            <a:extLst>
              <a:ext uri="{FF2B5EF4-FFF2-40B4-BE49-F238E27FC236}">
                <a16:creationId xmlns:a16="http://schemas.microsoft.com/office/drawing/2014/main" id="{9E1E0120-C0C4-9871-6C30-203328A5D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132308"/>
              </p:ext>
            </p:extLst>
          </p:nvPr>
        </p:nvGraphicFramePr>
        <p:xfrm>
          <a:off x="811161" y="4055806"/>
          <a:ext cx="2513735" cy="12352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3735">
                  <a:extLst>
                    <a:ext uri="{9D8B030D-6E8A-4147-A177-3AD203B41FA5}">
                      <a16:colId xmlns:a16="http://schemas.microsoft.com/office/drawing/2014/main" val="39829293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검색할 수 </a:t>
                      </a:r>
                      <a:r>
                        <a:rPr lang="ko-KR" altLang="en-US" sz="1400" dirty="0" err="1"/>
                        <a:t>있는바</a:t>
                      </a:r>
                      <a:r>
                        <a:rPr lang="ko-KR" altLang="en-US" sz="1400" dirty="0"/>
                        <a:t>.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50127"/>
                  </a:ext>
                </a:extLst>
              </a:tr>
              <a:tr h="336063"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내가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err="1"/>
                        <a:t>사용하는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err="1"/>
                        <a:t>캐릭터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err="1"/>
                        <a:t>목록</a:t>
                      </a:r>
                      <a:endParaRPr lang="en-US" altLang="ko-KR" sz="14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639017"/>
                  </a:ext>
                </a:extLst>
              </a:tr>
              <a:tr h="336063"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왼쪽 사이드 바에 나의 대화내역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145152"/>
                  </a:ext>
                </a:extLst>
              </a:tr>
            </a:tbl>
          </a:graphicData>
        </a:graphic>
      </p:graphicFrame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7CC5081-F383-9F4C-F9DC-53D7F7F99E89}"/>
              </a:ext>
            </a:extLst>
          </p:cNvPr>
          <p:cNvCxnSpPr>
            <a:cxnSpLocks/>
          </p:cNvCxnSpPr>
          <p:nvPr/>
        </p:nvCxnSpPr>
        <p:spPr>
          <a:xfrm flipH="1">
            <a:off x="5227052" y="3435684"/>
            <a:ext cx="13369" cy="1243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3DD964E-F9C9-127F-D93E-3BF281F00548}"/>
              </a:ext>
            </a:extLst>
          </p:cNvPr>
          <p:cNvCxnSpPr>
            <a:cxnSpLocks/>
          </p:cNvCxnSpPr>
          <p:nvPr/>
        </p:nvCxnSpPr>
        <p:spPr>
          <a:xfrm flipH="1">
            <a:off x="11202736" y="3435684"/>
            <a:ext cx="13369" cy="1243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5" name="Table 134">
            <a:extLst>
              <a:ext uri="{FF2B5EF4-FFF2-40B4-BE49-F238E27FC236}">
                <a16:creationId xmlns:a16="http://schemas.microsoft.com/office/drawing/2014/main" id="{F59371D9-AC1C-B507-4525-D37BBAF71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47526"/>
              </p:ext>
            </p:extLst>
          </p:nvPr>
        </p:nvGraphicFramePr>
        <p:xfrm>
          <a:off x="3930315" y="4678947"/>
          <a:ext cx="2607316" cy="2032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316">
                  <a:extLst>
                    <a:ext uri="{9D8B030D-6E8A-4147-A177-3AD203B41FA5}">
                      <a16:colId xmlns:a16="http://schemas.microsoft.com/office/drawing/2014/main" val="567839613"/>
                    </a:ext>
                  </a:extLst>
                </a:gridCol>
              </a:tblGrid>
              <a:tr h="421676"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검색바</a:t>
                      </a:r>
                      <a:r>
                        <a:rPr lang="ko-KR" altLang="en-US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837525"/>
                  </a:ext>
                </a:extLst>
              </a:tr>
              <a:tr h="421676">
                <a:tc>
                  <a:txBody>
                    <a:bodyPr/>
                    <a:lstStyle/>
                    <a:p>
                      <a:pPr marL="0" lvl="0" indent="0">
                        <a:buClr>
                          <a:srgbClr val="000000"/>
                        </a:buClr>
                        <a:buNone/>
                      </a:pP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모델 상세 페이지와 연결</a:t>
                      </a:r>
                      <a:endParaRPr lang="en-US" sz="1300" b="0" i="0" u="none" strike="noStrike" noProof="0" dirty="0">
                        <a:solidFill>
                          <a:srgbClr val="000000"/>
                        </a:solidFill>
                        <a:latin typeface="Malgun Gothic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433238"/>
                  </a:ext>
                </a:extLst>
              </a:tr>
              <a:tr h="538808">
                <a:tc>
                  <a:txBody>
                    <a:bodyPr/>
                    <a:lstStyle/>
                    <a:p>
                      <a:pPr marL="0" lvl="0" indent="0">
                        <a:buClr>
                          <a:srgbClr val="000000"/>
                        </a:buClr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정렬 기능, 추천기능 등. </a:t>
                      </a:r>
                      <a:endParaRPr lang="en-US" altLang="ko-KR" sz="1800" b="0" i="0" u="none" strike="noStrike" noProof="0" dirty="0">
                        <a:solidFill>
                          <a:srgbClr val="000000"/>
                        </a:solidFill>
                        <a:latin typeface="Arial"/>
                        <a:ea typeface="Malgun Gothic"/>
                      </a:endParaRPr>
                    </a:p>
                    <a:p>
                      <a:pPr lvl="0">
                        <a:buNone/>
                      </a:pPr>
                      <a:endParaRPr lang="ko-KR" altLang="en-US" sz="16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352804"/>
                  </a:ext>
                </a:extLst>
              </a:tr>
              <a:tr h="52709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6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사진과 함께 설명과 </a:t>
                      </a:r>
                      <a:r>
                        <a:rPr lang="ko-KR" altLang="en-US" sz="16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좋아요등을</a:t>
                      </a:r>
                      <a:r>
                        <a:rPr lang="ko-KR" altLang="en-US" sz="16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보임.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45711"/>
                  </a:ext>
                </a:extLst>
              </a:tr>
            </a:tbl>
          </a:graphicData>
        </a:graphic>
      </p:graphicFrame>
      <p:graphicFrame>
        <p:nvGraphicFramePr>
          <p:cNvPr id="136" name="Table 135">
            <a:extLst>
              <a:ext uri="{FF2B5EF4-FFF2-40B4-BE49-F238E27FC236}">
                <a16:creationId xmlns:a16="http://schemas.microsoft.com/office/drawing/2014/main" id="{C27769AC-3EA4-F6ED-4F67-A513A7BB9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088145"/>
              </p:ext>
            </p:extLst>
          </p:nvPr>
        </p:nvGraphicFramePr>
        <p:xfrm>
          <a:off x="7058526" y="4692316"/>
          <a:ext cx="2166153" cy="22506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6153">
                  <a:extLst>
                    <a:ext uri="{9D8B030D-6E8A-4147-A177-3AD203B41FA5}">
                      <a16:colId xmlns:a16="http://schemas.microsoft.com/office/drawing/2014/main" val="1112584637"/>
                    </a:ext>
                  </a:extLst>
                </a:gridCol>
              </a:tblGrid>
              <a:tr h="644242">
                <a:tc>
                  <a:txBody>
                    <a:bodyPr/>
                    <a:lstStyle/>
                    <a:p>
                      <a:r>
                        <a:rPr lang="ko-KR" altLang="en-US" dirty="0"/>
                        <a:t>자신이 </a:t>
                      </a:r>
                      <a:r>
                        <a:rPr lang="ko-KR" altLang="en-US" dirty="0" err="1"/>
                        <a:t>사용중이던것등</a:t>
                      </a:r>
                      <a:r>
                        <a:rPr lang="ko-KR" altLang="en-US" dirty="0"/>
                        <a:t> 이어하기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207917"/>
                  </a:ext>
                </a:extLst>
              </a:tr>
              <a:tr h="668104"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세로운</a:t>
                      </a:r>
                      <a:r>
                        <a:rPr lang="ko-KR" altLang="en-US" dirty="0"/>
                        <a:t> 모델 추천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426532"/>
                  </a:ext>
                </a:extLst>
              </a:tr>
              <a:tr h="668104"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여러곳은</a:t>
                      </a:r>
                      <a:r>
                        <a:rPr lang="ko-KR" altLang="en-US" dirty="0"/>
                        <a:t> 이동하는 </a:t>
                      </a:r>
                      <a:r>
                        <a:rPr lang="ko-KR" altLang="en-US" dirty="0" err="1"/>
                        <a:t>인터</a:t>
                      </a:r>
                      <a:r>
                        <a:rPr lang="ko-KR" altLang="en-US" dirty="0"/>
                        <a:t> 페이스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457182"/>
                  </a:ext>
                </a:extLst>
              </a:tr>
            </a:tbl>
          </a:graphicData>
        </a:graphic>
      </p:graphicFrame>
      <p:graphicFrame>
        <p:nvGraphicFramePr>
          <p:cNvPr id="137" name="Table 136">
            <a:extLst>
              <a:ext uri="{FF2B5EF4-FFF2-40B4-BE49-F238E27FC236}">
                <a16:creationId xmlns:a16="http://schemas.microsoft.com/office/drawing/2014/main" id="{BB03DFCC-1842-E241-18FC-F4501AEB8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332198"/>
              </p:ext>
            </p:extLst>
          </p:nvPr>
        </p:nvGraphicFramePr>
        <p:xfrm>
          <a:off x="9906000" y="4692316"/>
          <a:ext cx="2380049" cy="2040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0049">
                  <a:extLst>
                    <a:ext uri="{9D8B030D-6E8A-4147-A177-3AD203B41FA5}">
                      <a16:colId xmlns:a16="http://schemas.microsoft.com/office/drawing/2014/main" val="1112584637"/>
                    </a:ext>
                  </a:extLst>
                </a:gridCol>
              </a:tblGrid>
              <a:tr h="704411">
                <a:tc>
                  <a:txBody>
                    <a:bodyPr/>
                    <a:lstStyle/>
                    <a:p>
                      <a:r>
                        <a:rPr lang="ko-KR" altLang="en-US" dirty="0"/>
                        <a:t>마이크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207917"/>
                  </a:ext>
                </a:extLst>
              </a:tr>
              <a:tr h="668288">
                <a:tc>
                  <a:txBody>
                    <a:bodyPr/>
                    <a:lstStyle/>
                    <a:p>
                      <a:r>
                        <a:rPr lang="ko-KR" altLang="en-US"/>
                        <a:t>결제 설정</a:t>
                      </a: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426532"/>
                  </a:ext>
                </a:extLst>
              </a:tr>
              <a:tr h="668288">
                <a:tc>
                  <a:txBody>
                    <a:bodyPr/>
                    <a:lstStyle/>
                    <a:p>
                      <a:r>
                        <a:rPr lang="ko-KR" altLang="en-US" dirty="0"/>
                        <a:t>계정 설정 등</a:t>
                      </a:r>
                    </a:p>
                    <a:p>
                      <a:pPr lvl="0">
                        <a:buNone/>
                      </a:pP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457182"/>
                  </a:ext>
                </a:extLst>
              </a:tr>
            </a:tbl>
          </a:graphicData>
        </a:graphic>
      </p:graphicFrame>
      <p:sp>
        <p:nvSpPr>
          <p:cNvPr id="2" name="직사각형 12">
            <a:extLst>
              <a:ext uri="{FF2B5EF4-FFF2-40B4-BE49-F238E27FC236}">
                <a16:creationId xmlns:a16="http://schemas.microsoft.com/office/drawing/2014/main" id="{E54DE750-8D60-675E-E02F-2451554206B5}"/>
              </a:ext>
            </a:extLst>
          </p:cNvPr>
          <p:cNvSpPr/>
          <p:nvPr/>
        </p:nvSpPr>
        <p:spPr>
          <a:xfrm>
            <a:off x="9742071" y="702074"/>
            <a:ext cx="1996440" cy="8095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000" dirty="0">
              <a:ea typeface="맑은 고딕"/>
            </a:endParaRPr>
          </a:p>
          <a:p>
            <a:pPr algn="ctr"/>
            <a:r>
              <a:rPr lang="ko-KR" sz="2000" dirty="0">
                <a:ea typeface="맑은 고딕"/>
              </a:rPr>
              <a:t>사이트 </a:t>
            </a:r>
            <a:r>
              <a:rPr lang="ko-KR" altLang="en-US" sz="2000" dirty="0">
                <a:ea typeface="맑은 고딕"/>
              </a:rPr>
              <a:t>설명</a:t>
            </a:r>
            <a:endParaRPr lang="en-US" altLang="ko-KR" sz="2000" dirty="0">
              <a:ea typeface="맑은 고딕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1B04EBD-7CE5-AE0B-9CCB-36C290BF3384}"/>
                  </a:ext>
                </a:extLst>
              </p14:cNvPr>
              <p14:cNvContentPartPr/>
              <p14:nvPr/>
            </p14:nvContentPartPr>
            <p14:xfrm>
              <a:off x="7105842" y="995795"/>
              <a:ext cx="2381057" cy="147758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1B04EBD-7CE5-AE0B-9CCB-36C290BF33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88205" y="978179"/>
                <a:ext cx="2416692" cy="1833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1F2317-D470-FBE7-C601-F52948EBA75B}"/>
                  </a:ext>
                </a:extLst>
              </p14:cNvPr>
              <p14:cNvContentPartPr/>
              <p14:nvPr/>
            </p14:nvContentPartPr>
            <p14:xfrm>
              <a:off x="7137399" y="1143000"/>
              <a:ext cx="279827" cy="214382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1F2317-D470-FBE7-C601-F52948EBA7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19775" y="1125045"/>
                <a:ext cx="315435" cy="249933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652B1F-315E-492F-1050-7BB58AF63BCF}"/>
              </a:ext>
            </a:extLst>
          </p:cNvPr>
          <p:cNvCxnSpPr>
            <a:cxnSpLocks/>
          </p:cNvCxnSpPr>
          <p:nvPr/>
        </p:nvCxnSpPr>
        <p:spPr>
          <a:xfrm>
            <a:off x="1875891" y="5280310"/>
            <a:ext cx="11212" cy="616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12">
            <a:extLst>
              <a:ext uri="{FF2B5EF4-FFF2-40B4-BE49-F238E27FC236}">
                <a16:creationId xmlns:a16="http://schemas.microsoft.com/office/drawing/2014/main" id="{CF2AC06C-D724-E56E-636D-C35B981FC9CA}"/>
              </a:ext>
            </a:extLst>
          </p:cNvPr>
          <p:cNvSpPr/>
          <p:nvPr/>
        </p:nvSpPr>
        <p:spPr>
          <a:xfrm>
            <a:off x="880747" y="5925460"/>
            <a:ext cx="1996440" cy="8095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>
                <a:ea typeface="맑은 고딕"/>
              </a:rPr>
              <a:t>대화 페이지</a:t>
            </a:r>
          </a:p>
        </p:txBody>
      </p:sp>
    </p:spTree>
    <p:extLst>
      <p:ext uri="{BB962C8B-B14F-4D97-AF65-F5344CB8AC3E}">
        <p14:creationId xmlns:p14="http://schemas.microsoft.com/office/powerpoint/2010/main" val="279288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E1CC8F-D747-C57A-1C7C-FAAB6A1B35D2}"/>
              </a:ext>
            </a:extLst>
          </p:cNvPr>
          <p:cNvSpPr/>
          <p:nvPr/>
        </p:nvSpPr>
        <p:spPr>
          <a:xfrm>
            <a:off x="649940" y="414617"/>
            <a:ext cx="8583706" cy="5412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63E22D-7788-691E-1D41-B07DC57FCD3A}"/>
              </a:ext>
            </a:extLst>
          </p:cNvPr>
          <p:cNvSpPr/>
          <p:nvPr/>
        </p:nvSpPr>
        <p:spPr>
          <a:xfrm>
            <a:off x="885264" y="829235"/>
            <a:ext cx="1905000" cy="4482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err="1">
                <a:solidFill>
                  <a:schemeClr val="tx1"/>
                </a:solidFill>
              </a:rPr>
              <a:t>talkerinth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9" name="Title Bar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CD716BAB-227F-A865-EB98-B819701348D6}"/>
              </a:ext>
            </a:extLst>
          </p:cNvPr>
          <p:cNvSpPr/>
          <p:nvPr/>
        </p:nvSpPr>
        <p:spPr>
          <a:xfrm>
            <a:off x="647753" y="419127"/>
            <a:ext cx="8584631" cy="2601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286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>
                <a:solidFill>
                  <a:srgbClr val="5F5F5F"/>
                </a:solidFill>
                <a:latin typeface="Segoe UI"/>
                <a:ea typeface="맑은 고딕"/>
                <a:cs typeface="Segoe UI"/>
              </a:rPr>
              <a:t>사이트 소개 화면 및 로그인과 연결하는 사이트.</a:t>
            </a:r>
            <a:endParaRPr lang="en-US" altLang="ko-KR" sz="1400" dirty="0">
              <a:solidFill>
                <a:srgbClr val="5F5F5F"/>
              </a:solidFill>
              <a:latin typeface="Segoe UI" panose="020B0502040204020203" pitchFamily="34" charset="0"/>
              <a:ea typeface="맑은 고딕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EE882B-EFEE-3FA1-7749-15A06B362B51}"/>
              </a:ext>
            </a:extLst>
          </p:cNvPr>
          <p:cNvSpPr/>
          <p:nvPr/>
        </p:nvSpPr>
        <p:spPr>
          <a:xfrm>
            <a:off x="1535206" y="2241176"/>
            <a:ext cx="6779558" cy="1860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/>
              <a:t>The place for talking with</a:t>
            </a:r>
          </a:p>
          <a:p>
            <a:pPr algn="ctr"/>
            <a:r>
              <a:rPr lang="en-US" sz="4000" dirty="0"/>
              <a:t>Your favorites</a:t>
            </a:r>
          </a:p>
          <a:p>
            <a:pPr algn="ctr"/>
            <a:r>
              <a:rPr lang="en-US" dirty="0">
                <a:solidFill>
                  <a:schemeClr val="bg1">
                    <a:lumMod val="49000"/>
                  </a:schemeClr>
                </a:solidFill>
              </a:rPr>
              <a:t>Explore, play, and share your ai models through-out our platform</a:t>
            </a:r>
          </a:p>
          <a:p>
            <a:pPr algn="ctr"/>
            <a:r>
              <a:rPr lang="en-US" dirty="0">
                <a:solidFill>
                  <a:schemeClr val="bg1">
                    <a:lumMod val="49000"/>
                  </a:schemeClr>
                </a:solidFill>
              </a:rPr>
              <a:t>built to communicate, debate with AI.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5FDBDE-56C6-058C-E31E-FD8E41351B92}"/>
              </a:ext>
            </a:extLst>
          </p:cNvPr>
          <p:cNvSpPr/>
          <p:nvPr/>
        </p:nvSpPr>
        <p:spPr>
          <a:xfrm>
            <a:off x="2790264" y="4437528"/>
            <a:ext cx="2129117" cy="6499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Discover!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19ECC4-6D8F-ADCB-E65B-F674DA6D831C}"/>
              </a:ext>
            </a:extLst>
          </p:cNvPr>
          <p:cNvSpPr/>
          <p:nvPr/>
        </p:nvSpPr>
        <p:spPr>
          <a:xfrm>
            <a:off x="5289173" y="4437529"/>
            <a:ext cx="1882590" cy="6499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Sign 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B48B10-19A1-9B76-C681-B04A1DFD2445}"/>
              </a:ext>
            </a:extLst>
          </p:cNvPr>
          <p:cNvSpPr/>
          <p:nvPr/>
        </p:nvSpPr>
        <p:spPr>
          <a:xfrm>
            <a:off x="7776878" y="829233"/>
            <a:ext cx="1355914" cy="4482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Sign 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15048B-FC35-A128-62AA-84B427546F6B}"/>
              </a:ext>
            </a:extLst>
          </p:cNvPr>
          <p:cNvSpPr/>
          <p:nvPr/>
        </p:nvSpPr>
        <p:spPr>
          <a:xfrm>
            <a:off x="3058501" y="939889"/>
            <a:ext cx="1580031" cy="3473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Get </a:t>
            </a:r>
            <a:r>
              <a:rPr lang="en-US" sz="1400" dirty="0" err="1">
                <a:solidFill>
                  <a:schemeClr val="tx1"/>
                </a:solidFill>
              </a:rPr>
              <a:t>talkerinth</a:t>
            </a:r>
            <a:r>
              <a:rPr lang="en-US" sz="1400" dirty="0">
                <a:solidFill>
                  <a:schemeClr val="tx1"/>
                </a:solidFill>
              </a:rPr>
              <a:t> app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3CE372-FDBB-976D-A546-FD13589A44C0}"/>
              </a:ext>
            </a:extLst>
          </p:cNvPr>
          <p:cNvSpPr/>
          <p:nvPr/>
        </p:nvSpPr>
        <p:spPr>
          <a:xfrm>
            <a:off x="4935485" y="939889"/>
            <a:ext cx="1187826" cy="3473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donate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061D54-F6F1-8427-2027-55049370AABD}"/>
              </a:ext>
            </a:extLst>
          </p:cNvPr>
          <p:cNvSpPr/>
          <p:nvPr/>
        </p:nvSpPr>
        <p:spPr>
          <a:xfrm>
            <a:off x="6443381" y="950396"/>
            <a:ext cx="1199029" cy="3249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Discover!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77D64CB-F540-4E50-63E0-7C818F69D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154213"/>
              </p:ext>
            </p:extLst>
          </p:nvPr>
        </p:nvGraphicFramePr>
        <p:xfrm>
          <a:off x="9222441" y="728382"/>
          <a:ext cx="2964508" cy="3762059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28428">
                  <a:extLst>
                    <a:ext uri="{9D8B030D-6E8A-4147-A177-3AD203B41FA5}">
                      <a16:colId xmlns:a16="http://schemas.microsoft.com/office/drawing/2014/main" val="3938107466"/>
                    </a:ext>
                  </a:extLst>
                </a:gridCol>
                <a:gridCol w="2636080">
                  <a:extLst>
                    <a:ext uri="{9D8B030D-6E8A-4147-A177-3AD203B41FA5}">
                      <a16:colId xmlns:a16="http://schemas.microsoft.com/office/drawing/2014/main" val="1693225238"/>
                    </a:ext>
                  </a:extLst>
                </a:gridCol>
              </a:tblGrid>
              <a:tr h="32497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</a:rPr>
                        <a:t>설명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316173"/>
                  </a:ext>
                </a:extLst>
              </a:tr>
              <a:tr h="78941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1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75"/>
                        </a:lnSpc>
                        <a:buNone/>
                      </a:pPr>
                      <a:r>
                        <a:rPr lang="en-US" altLang="ko-KR" sz="1050" dirty="0" err="1">
                          <a:effectLst/>
                        </a:rPr>
                        <a:t>로그인과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회원가입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415798"/>
                  </a:ext>
                </a:extLst>
              </a:tr>
              <a:tr h="103402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2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75"/>
                        </a:lnSpc>
                        <a:buNone/>
                      </a:pPr>
                      <a:r>
                        <a:rPr lang="en-US" altLang="ko-KR" sz="1050" dirty="0">
                          <a:effectLst/>
                        </a:rPr>
                        <a:t>앱 </a:t>
                      </a:r>
                      <a:r>
                        <a:rPr lang="en-US" altLang="ko-KR" sz="1050" dirty="0" err="1">
                          <a:effectLst/>
                        </a:rPr>
                        <a:t>다운로드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플레이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스토어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링크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101199"/>
                  </a:ext>
                </a:extLst>
              </a:tr>
              <a:tr h="80682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3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마켓 </a:t>
                      </a:r>
                      <a:r>
                        <a:rPr lang="ko-KR" altLang="en-US" sz="1050" dirty="0" err="1">
                          <a:effectLst/>
                        </a:rPr>
                        <a:t>플레이스로</a:t>
                      </a:r>
                      <a:r>
                        <a:rPr lang="ko-KR" altLang="en-US" sz="1050" dirty="0">
                          <a:effectLst/>
                        </a:rPr>
                        <a:t> 연결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1111135"/>
                  </a:ext>
                </a:extLst>
              </a:tr>
              <a:tr h="806823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후원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5302073"/>
                  </a:ext>
                </a:extLst>
              </a:tr>
            </a:tbl>
          </a:graphicData>
        </a:graphic>
      </p:graphicFrame>
      <p:sp>
        <p:nvSpPr>
          <p:cNvPr id="23" name="타원 33">
            <a:extLst>
              <a:ext uri="{FF2B5EF4-FFF2-40B4-BE49-F238E27FC236}">
                <a16:creationId xmlns:a16="http://schemas.microsoft.com/office/drawing/2014/main" id="{0E16D491-002A-5439-0101-24566B978354}"/>
              </a:ext>
            </a:extLst>
          </p:cNvPr>
          <p:cNvSpPr/>
          <p:nvPr/>
        </p:nvSpPr>
        <p:spPr>
          <a:xfrm>
            <a:off x="2395768" y="4483280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타원 33">
            <a:extLst>
              <a:ext uri="{FF2B5EF4-FFF2-40B4-BE49-F238E27FC236}">
                <a16:creationId xmlns:a16="http://schemas.microsoft.com/office/drawing/2014/main" id="{F41D8AF3-DC82-40DB-93BC-76F0DA81E1AC}"/>
              </a:ext>
            </a:extLst>
          </p:cNvPr>
          <p:cNvSpPr/>
          <p:nvPr/>
        </p:nvSpPr>
        <p:spPr>
          <a:xfrm>
            <a:off x="3053413" y="1241979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2</a:t>
            </a:r>
          </a:p>
        </p:txBody>
      </p:sp>
      <p:sp>
        <p:nvSpPr>
          <p:cNvPr id="25" name="타원 33">
            <a:extLst>
              <a:ext uri="{FF2B5EF4-FFF2-40B4-BE49-F238E27FC236}">
                <a16:creationId xmlns:a16="http://schemas.microsoft.com/office/drawing/2014/main" id="{C8D33A39-DDF6-15E9-8DC3-F64A01B6A7A0}"/>
              </a:ext>
            </a:extLst>
          </p:cNvPr>
          <p:cNvSpPr/>
          <p:nvPr/>
        </p:nvSpPr>
        <p:spPr>
          <a:xfrm>
            <a:off x="7774591" y="942221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1</a:t>
            </a:r>
          </a:p>
        </p:txBody>
      </p:sp>
      <p:sp>
        <p:nvSpPr>
          <p:cNvPr id="26" name="타원 33">
            <a:extLst>
              <a:ext uri="{FF2B5EF4-FFF2-40B4-BE49-F238E27FC236}">
                <a16:creationId xmlns:a16="http://schemas.microsoft.com/office/drawing/2014/main" id="{59C8E5DE-D6B3-4F13-E2B0-E6BB7BD5EEC8}"/>
              </a:ext>
            </a:extLst>
          </p:cNvPr>
          <p:cNvSpPr/>
          <p:nvPr/>
        </p:nvSpPr>
        <p:spPr>
          <a:xfrm>
            <a:off x="6799680" y="4595339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1</a:t>
            </a:r>
          </a:p>
        </p:txBody>
      </p:sp>
      <p:sp>
        <p:nvSpPr>
          <p:cNvPr id="27" name="타원 33">
            <a:extLst>
              <a:ext uri="{FF2B5EF4-FFF2-40B4-BE49-F238E27FC236}">
                <a16:creationId xmlns:a16="http://schemas.microsoft.com/office/drawing/2014/main" id="{BD5846A3-700B-9C3E-9FB7-D2A78537D1A5}"/>
              </a:ext>
            </a:extLst>
          </p:cNvPr>
          <p:cNvSpPr/>
          <p:nvPr/>
        </p:nvSpPr>
        <p:spPr>
          <a:xfrm>
            <a:off x="6315025" y="836466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BD292D-FCE5-BB73-2CAC-42FBB44A4EC6}"/>
              </a:ext>
            </a:extLst>
          </p:cNvPr>
          <p:cNvSpPr txBox="1"/>
          <p:nvPr/>
        </p:nvSpPr>
        <p:spPr>
          <a:xfrm>
            <a:off x="9443757" y="4889266"/>
            <a:ext cx="2743199" cy="1877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dirty="0">
                <a:ea typeface="맑은 고딕"/>
              </a:rPr>
              <a:t>로그인 페이지와</a:t>
            </a:r>
          </a:p>
          <a:p>
            <a:r>
              <a:rPr lang="ko-KR" altLang="en-US" sz="2800" dirty="0">
                <a:ea typeface="맑은 고딕"/>
              </a:rPr>
              <a:t>사이트 설명</a:t>
            </a:r>
          </a:p>
          <a:p>
            <a:endParaRPr lang="ko-KR" altLang="en-US" sz="3200" dirty="0">
              <a:ea typeface="맑은 고딕"/>
            </a:endParaRPr>
          </a:p>
        </p:txBody>
      </p:sp>
      <p:sp>
        <p:nvSpPr>
          <p:cNvPr id="3" name="타원 33">
            <a:extLst>
              <a:ext uri="{FF2B5EF4-FFF2-40B4-BE49-F238E27FC236}">
                <a16:creationId xmlns:a16="http://schemas.microsoft.com/office/drawing/2014/main" id="{19D559EC-0F4C-64DF-258B-7D2F7A0684F9}"/>
              </a:ext>
            </a:extLst>
          </p:cNvPr>
          <p:cNvSpPr/>
          <p:nvPr/>
        </p:nvSpPr>
        <p:spPr>
          <a:xfrm>
            <a:off x="5160118" y="1288903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47518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908D-0229-36F1-561A-EE8BC2A75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88" y="197037"/>
            <a:ext cx="3848101" cy="698033"/>
          </a:xfrm>
        </p:spPr>
        <p:txBody>
          <a:bodyPr>
            <a:normAutofit/>
          </a:bodyPr>
          <a:lstStyle/>
          <a:p>
            <a:r>
              <a:rPr lang="ko-KR" altLang="en-US" dirty="0">
                <a:ea typeface="맑은 고딕"/>
              </a:rPr>
              <a:t>로그인 화면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777756-0434-7D37-C1CD-2FD80E4CC8FB}"/>
              </a:ext>
            </a:extLst>
          </p:cNvPr>
          <p:cNvSpPr/>
          <p:nvPr/>
        </p:nvSpPr>
        <p:spPr>
          <a:xfrm>
            <a:off x="246528" y="896470"/>
            <a:ext cx="8583706" cy="5412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09B3D7-FCCF-5298-0742-67BFCFAA3C52}"/>
              </a:ext>
            </a:extLst>
          </p:cNvPr>
          <p:cNvSpPr/>
          <p:nvPr/>
        </p:nvSpPr>
        <p:spPr>
          <a:xfrm>
            <a:off x="3518646" y="1490382"/>
            <a:ext cx="1905000" cy="4482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err="1">
                <a:solidFill>
                  <a:schemeClr val="tx1"/>
                </a:solidFill>
              </a:rPr>
              <a:t>talkerinth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F0E291-7FEC-5C33-3046-764023769B3E}"/>
              </a:ext>
            </a:extLst>
          </p:cNvPr>
          <p:cNvSpPr/>
          <p:nvPr/>
        </p:nvSpPr>
        <p:spPr>
          <a:xfrm>
            <a:off x="2487705" y="2129116"/>
            <a:ext cx="4101352" cy="346261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49B4C7-DDBD-082E-2410-50F6DAF4D171}"/>
              </a:ext>
            </a:extLst>
          </p:cNvPr>
          <p:cNvSpPr/>
          <p:nvPr/>
        </p:nvSpPr>
        <p:spPr>
          <a:xfrm>
            <a:off x="3047999" y="3888440"/>
            <a:ext cx="2846294" cy="4482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Sign 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06E716-4A9F-7FA3-D042-7A4374FF5D3B}"/>
              </a:ext>
            </a:extLst>
          </p:cNvPr>
          <p:cNvSpPr/>
          <p:nvPr/>
        </p:nvSpPr>
        <p:spPr>
          <a:xfrm>
            <a:off x="3048000" y="2644586"/>
            <a:ext cx="2846293" cy="32497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600" dirty="0">
                <a:solidFill>
                  <a:schemeClr val="bg1">
                    <a:lumMod val="49000"/>
                  </a:schemeClr>
                </a:solidFill>
              </a:rPr>
              <a:t>Email address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DA83CF-B905-EFB6-51E9-CF702AA9E8B5}"/>
              </a:ext>
            </a:extLst>
          </p:cNvPr>
          <p:cNvSpPr/>
          <p:nvPr/>
        </p:nvSpPr>
        <p:spPr>
          <a:xfrm>
            <a:off x="3048000" y="3126439"/>
            <a:ext cx="2846293" cy="30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600" dirty="0">
                <a:solidFill>
                  <a:schemeClr val="bg1">
                    <a:lumMod val="49000"/>
                  </a:schemeClr>
                </a:solidFill>
              </a:rPr>
              <a:t>password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B4FE51-E65E-A54F-B709-09D9DB6451DC}"/>
              </a:ext>
            </a:extLst>
          </p:cNvPr>
          <p:cNvSpPr txBox="1"/>
          <p:nvPr/>
        </p:nvSpPr>
        <p:spPr>
          <a:xfrm>
            <a:off x="3048000" y="4426323"/>
            <a:ext cx="284405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Forgot password?                create an account </a:t>
            </a:r>
          </a:p>
        </p:txBody>
      </p:sp>
      <p:sp>
        <p:nvSpPr>
          <p:cNvPr id="21" name="타원 33">
            <a:extLst>
              <a:ext uri="{FF2B5EF4-FFF2-40B4-BE49-F238E27FC236}">
                <a16:creationId xmlns:a16="http://schemas.microsoft.com/office/drawing/2014/main" id="{F5E27A29-DEA3-5194-7934-CBA776A95FCF}"/>
              </a:ext>
            </a:extLst>
          </p:cNvPr>
          <p:cNvSpPr/>
          <p:nvPr/>
        </p:nvSpPr>
        <p:spPr>
          <a:xfrm>
            <a:off x="2799179" y="2735163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1</a:t>
            </a:r>
          </a:p>
        </p:txBody>
      </p:sp>
      <p:sp>
        <p:nvSpPr>
          <p:cNvPr id="23" name="타원 33">
            <a:extLst>
              <a:ext uri="{FF2B5EF4-FFF2-40B4-BE49-F238E27FC236}">
                <a16:creationId xmlns:a16="http://schemas.microsoft.com/office/drawing/2014/main" id="{48825078-BC83-9D84-E27A-FD4B54DF5733}"/>
              </a:ext>
            </a:extLst>
          </p:cNvPr>
          <p:cNvSpPr/>
          <p:nvPr/>
        </p:nvSpPr>
        <p:spPr>
          <a:xfrm>
            <a:off x="2799179" y="3160986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2</a:t>
            </a:r>
          </a:p>
        </p:txBody>
      </p:sp>
      <p:sp>
        <p:nvSpPr>
          <p:cNvPr id="25" name="타원 33">
            <a:extLst>
              <a:ext uri="{FF2B5EF4-FFF2-40B4-BE49-F238E27FC236}">
                <a16:creationId xmlns:a16="http://schemas.microsoft.com/office/drawing/2014/main" id="{0520BAD5-2C30-AA0C-4316-4BB93B2D62BF}"/>
              </a:ext>
            </a:extLst>
          </p:cNvPr>
          <p:cNvSpPr/>
          <p:nvPr/>
        </p:nvSpPr>
        <p:spPr>
          <a:xfrm>
            <a:off x="2799179" y="3990222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3</a:t>
            </a:r>
          </a:p>
        </p:txBody>
      </p:sp>
      <p:sp>
        <p:nvSpPr>
          <p:cNvPr id="27" name="타원 33">
            <a:extLst>
              <a:ext uri="{FF2B5EF4-FFF2-40B4-BE49-F238E27FC236}">
                <a16:creationId xmlns:a16="http://schemas.microsoft.com/office/drawing/2014/main" id="{D2C4C391-2BD4-42EE-2934-F73381D39053}"/>
              </a:ext>
            </a:extLst>
          </p:cNvPr>
          <p:cNvSpPr/>
          <p:nvPr/>
        </p:nvSpPr>
        <p:spPr>
          <a:xfrm>
            <a:off x="3045709" y="4684986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4</a:t>
            </a:r>
          </a:p>
        </p:txBody>
      </p:sp>
      <p:sp>
        <p:nvSpPr>
          <p:cNvPr id="29" name="타원 33">
            <a:extLst>
              <a:ext uri="{FF2B5EF4-FFF2-40B4-BE49-F238E27FC236}">
                <a16:creationId xmlns:a16="http://schemas.microsoft.com/office/drawing/2014/main" id="{ADEA2F20-FFE4-1142-550B-F6EE85D8EA6B}"/>
              </a:ext>
            </a:extLst>
          </p:cNvPr>
          <p:cNvSpPr/>
          <p:nvPr/>
        </p:nvSpPr>
        <p:spPr>
          <a:xfrm>
            <a:off x="4692973" y="4684986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5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8517DD79-2533-C2C2-A260-AF4C662B2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778727"/>
              </p:ext>
            </p:extLst>
          </p:nvPr>
        </p:nvGraphicFramePr>
        <p:xfrm>
          <a:off x="9076764" y="896470"/>
          <a:ext cx="2964508" cy="450845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28428">
                  <a:extLst>
                    <a:ext uri="{9D8B030D-6E8A-4147-A177-3AD203B41FA5}">
                      <a16:colId xmlns:a16="http://schemas.microsoft.com/office/drawing/2014/main" val="3938107466"/>
                    </a:ext>
                  </a:extLst>
                </a:gridCol>
                <a:gridCol w="2636080">
                  <a:extLst>
                    <a:ext uri="{9D8B030D-6E8A-4147-A177-3AD203B41FA5}">
                      <a16:colId xmlns:a16="http://schemas.microsoft.com/office/drawing/2014/main" val="1693225238"/>
                    </a:ext>
                  </a:extLst>
                </a:gridCol>
              </a:tblGrid>
              <a:tr h="25773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</a:rPr>
                        <a:t>설명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316173"/>
                  </a:ext>
                </a:extLst>
              </a:tr>
              <a:tr h="78941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1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75"/>
                        </a:lnSpc>
                        <a:buNone/>
                      </a:pPr>
                      <a:r>
                        <a:rPr lang="en-US" altLang="ko-KR" sz="1050" dirty="0" err="1">
                          <a:effectLst/>
                        </a:rPr>
                        <a:t>이메일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입력란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415798"/>
                  </a:ext>
                </a:extLst>
              </a:tr>
              <a:tr h="103402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2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75"/>
                        </a:lnSpc>
                        <a:buNone/>
                      </a:pPr>
                      <a:r>
                        <a:rPr lang="en-US" altLang="ko-KR" sz="1050" dirty="0" err="1">
                          <a:effectLst/>
                        </a:rPr>
                        <a:t>비밀번호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입력란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101199"/>
                  </a:ext>
                </a:extLst>
              </a:tr>
              <a:tr h="80682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3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로그인 버튼- </a:t>
                      </a:r>
                      <a:r>
                        <a:rPr lang="ko-KR" altLang="en-US" sz="1050" dirty="0" err="1">
                          <a:effectLst/>
                        </a:rPr>
                        <a:t>메인페이지로</a:t>
                      </a:r>
                      <a:r>
                        <a:rPr lang="ko-KR" altLang="en-US" sz="1050" dirty="0">
                          <a:effectLst/>
                        </a:rPr>
                        <a:t>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1111135"/>
                  </a:ext>
                </a:extLst>
              </a:tr>
              <a:tr h="806823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비밀번호 재설정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249211"/>
                  </a:ext>
                </a:extLst>
              </a:tr>
              <a:tr h="806823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계정 만들기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654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946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79C8-11AF-3643-6DD2-43B68FB15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4" y="186530"/>
            <a:ext cx="10515600" cy="777876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회원 가입</a:t>
            </a:r>
            <a:endParaRPr lang="en-US" altLang="ko-KR" dirty="0">
              <a:ea typeface="맑은 고딕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E289AB-0C5C-CC2E-E3BF-85EE317AFBB5}"/>
              </a:ext>
            </a:extLst>
          </p:cNvPr>
          <p:cNvSpPr/>
          <p:nvPr/>
        </p:nvSpPr>
        <p:spPr>
          <a:xfrm>
            <a:off x="353684" y="1063158"/>
            <a:ext cx="8488457" cy="54005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A53F32-20C0-B22F-B3EA-3006AB15B060}"/>
              </a:ext>
            </a:extLst>
          </p:cNvPr>
          <p:cNvSpPr/>
          <p:nvPr/>
        </p:nvSpPr>
        <p:spPr>
          <a:xfrm>
            <a:off x="3411490" y="1264163"/>
            <a:ext cx="1905000" cy="4482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err="1">
                <a:solidFill>
                  <a:schemeClr val="tx1"/>
                </a:solidFill>
              </a:rPr>
              <a:t>talkerinth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CFE75C-FD75-ECE5-A83F-F75E3306041B}"/>
              </a:ext>
            </a:extLst>
          </p:cNvPr>
          <p:cNvSpPr/>
          <p:nvPr/>
        </p:nvSpPr>
        <p:spPr>
          <a:xfrm>
            <a:off x="2451986" y="1926711"/>
            <a:ext cx="4101352" cy="40698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2D4A5E-21BF-77E4-9A0F-93CBCF740949}"/>
              </a:ext>
            </a:extLst>
          </p:cNvPr>
          <p:cNvSpPr/>
          <p:nvPr/>
        </p:nvSpPr>
        <p:spPr>
          <a:xfrm>
            <a:off x="2940844" y="2358836"/>
            <a:ext cx="2846293" cy="32497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600" dirty="0">
                <a:solidFill>
                  <a:schemeClr val="bg1">
                    <a:lumMod val="49000"/>
                  </a:schemeClr>
                </a:solidFill>
              </a:rPr>
              <a:t>Email address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F2647E-8D2F-6976-FC64-78D3F93E4215}"/>
              </a:ext>
            </a:extLst>
          </p:cNvPr>
          <p:cNvSpPr/>
          <p:nvPr/>
        </p:nvSpPr>
        <p:spPr>
          <a:xfrm>
            <a:off x="2940844" y="2935939"/>
            <a:ext cx="2846293" cy="302559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600" dirty="0">
                <a:solidFill>
                  <a:schemeClr val="bg1">
                    <a:lumMod val="49000"/>
                  </a:schemeClr>
                </a:solidFill>
              </a:rPr>
              <a:t>password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BDA216-E109-5483-1FC7-C8B060F24E63}"/>
              </a:ext>
            </a:extLst>
          </p:cNvPr>
          <p:cNvSpPr/>
          <p:nvPr/>
        </p:nvSpPr>
        <p:spPr>
          <a:xfrm>
            <a:off x="2940844" y="3471720"/>
            <a:ext cx="2846293" cy="30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600" dirty="0">
                <a:solidFill>
                  <a:schemeClr val="bg1">
                    <a:lumMod val="49000"/>
                  </a:schemeClr>
                </a:solidFill>
              </a:rPr>
              <a:t>Confirm password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FB359E-496D-6592-326E-AB72C7B61408}"/>
              </a:ext>
            </a:extLst>
          </p:cNvPr>
          <p:cNvSpPr/>
          <p:nvPr/>
        </p:nvSpPr>
        <p:spPr>
          <a:xfrm>
            <a:off x="2940843" y="3959875"/>
            <a:ext cx="1417544" cy="30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600" dirty="0">
                <a:solidFill>
                  <a:schemeClr val="bg1">
                    <a:lumMod val="49000"/>
                  </a:schemeClr>
                </a:solidFill>
              </a:rPr>
              <a:t>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8500FD-8274-7DD6-14CD-23A48ED3A8C3}"/>
              </a:ext>
            </a:extLst>
          </p:cNvPr>
          <p:cNvSpPr/>
          <p:nvPr/>
        </p:nvSpPr>
        <p:spPr>
          <a:xfrm>
            <a:off x="4500561" y="3959875"/>
            <a:ext cx="1298482" cy="30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Send Code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AB4532-180A-E368-D85B-025B9563A529}"/>
              </a:ext>
            </a:extLst>
          </p:cNvPr>
          <p:cNvSpPr txBox="1"/>
          <p:nvPr/>
        </p:nvSpPr>
        <p:spPr>
          <a:xfrm>
            <a:off x="2941545" y="4419320"/>
            <a:ext cx="285035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By creating an account, you agree to </a:t>
            </a:r>
            <a:r>
              <a:rPr lang="en-US" sz="1200" dirty="0" err="1">
                <a:ea typeface="+mn-lt"/>
                <a:cs typeface="+mn-lt"/>
              </a:rPr>
              <a:t>talkerinth's</a:t>
            </a:r>
            <a:r>
              <a:rPr lang="en-US" sz="1200" dirty="0">
                <a:ea typeface="+mn-lt"/>
                <a:cs typeface="+mn-lt"/>
              </a:rPr>
              <a:t> </a:t>
            </a:r>
            <a:r>
              <a:rPr lang="en-US" sz="1200" u="sng" dirty="0">
                <a:ea typeface="+mn-lt"/>
                <a:cs typeface="+mn-lt"/>
              </a:rPr>
              <a:t>term</a:t>
            </a:r>
            <a:r>
              <a:rPr lang="en-US" sz="1200" dirty="0">
                <a:ea typeface="+mn-lt"/>
                <a:cs typeface="+mn-lt"/>
              </a:rPr>
              <a:t>  and </a:t>
            </a:r>
            <a:r>
              <a:rPr lang="en-US" sz="1200" u="sng" dirty="0">
                <a:ea typeface="+mn-lt"/>
                <a:cs typeface="+mn-lt"/>
              </a:rPr>
              <a:t>privacy policy </a:t>
            </a:r>
            <a:endParaRPr lang="en-US" sz="1200" u="sn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60A022-BE25-142F-20D9-553F6E15A638}"/>
              </a:ext>
            </a:extLst>
          </p:cNvPr>
          <p:cNvSpPr/>
          <p:nvPr/>
        </p:nvSpPr>
        <p:spPr>
          <a:xfrm>
            <a:off x="3417092" y="5138594"/>
            <a:ext cx="2072386" cy="2906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Create account</a:t>
            </a:r>
          </a:p>
        </p:txBody>
      </p:sp>
      <p:sp>
        <p:nvSpPr>
          <p:cNvPr id="23" name="타원 33">
            <a:extLst>
              <a:ext uri="{FF2B5EF4-FFF2-40B4-BE49-F238E27FC236}">
                <a16:creationId xmlns:a16="http://schemas.microsoft.com/office/drawing/2014/main" id="{FCFF1CF0-4628-CFEC-A3F5-4AB7F0E9692C}"/>
              </a:ext>
            </a:extLst>
          </p:cNvPr>
          <p:cNvSpPr/>
          <p:nvPr/>
        </p:nvSpPr>
        <p:spPr>
          <a:xfrm>
            <a:off x="2596773" y="2401788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1</a:t>
            </a:r>
          </a:p>
        </p:txBody>
      </p:sp>
      <p:sp>
        <p:nvSpPr>
          <p:cNvPr id="25" name="타원 33">
            <a:extLst>
              <a:ext uri="{FF2B5EF4-FFF2-40B4-BE49-F238E27FC236}">
                <a16:creationId xmlns:a16="http://schemas.microsoft.com/office/drawing/2014/main" id="{8C2B1CC2-C1FC-3902-ED6A-E1725532C348}"/>
              </a:ext>
            </a:extLst>
          </p:cNvPr>
          <p:cNvSpPr/>
          <p:nvPr/>
        </p:nvSpPr>
        <p:spPr>
          <a:xfrm>
            <a:off x="2596773" y="2973288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2</a:t>
            </a:r>
          </a:p>
        </p:txBody>
      </p:sp>
      <p:sp>
        <p:nvSpPr>
          <p:cNvPr id="27" name="타원 33">
            <a:extLst>
              <a:ext uri="{FF2B5EF4-FFF2-40B4-BE49-F238E27FC236}">
                <a16:creationId xmlns:a16="http://schemas.microsoft.com/office/drawing/2014/main" id="{BED18FF8-B700-B183-AD3D-AFF0A39655E6}"/>
              </a:ext>
            </a:extLst>
          </p:cNvPr>
          <p:cNvSpPr/>
          <p:nvPr/>
        </p:nvSpPr>
        <p:spPr>
          <a:xfrm>
            <a:off x="2596773" y="3509069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3</a:t>
            </a:r>
          </a:p>
        </p:txBody>
      </p:sp>
      <p:sp>
        <p:nvSpPr>
          <p:cNvPr id="29" name="타원 33">
            <a:extLst>
              <a:ext uri="{FF2B5EF4-FFF2-40B4-BE49-F238E27FC236}">
                <a16:creationId xmlns:a16="http://schemas.microsoft.com/office/drawing/2014/main" id="{A462E8B9-2C2E-3272-81B0-478B8A9842B3}"/>
              </a:ext>
            </a:extLst>
          </p:cNvPr>
          <p:cNvSpPr/>
          <p:nvPr/>
        </p:nvSpPr>
        <p:spPr>
          <a:xfrm>
            <a:off x="2596773" y="4032944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4</a:t>
            </a:r>
          </a:p>
        </p:txBody>
      </p:sp>
      <p:sp>
        <p:nvSpPr>
          <p:cNvPr id="31" name="타원 33">
            <a:extLst>
              <a:ext uri="{FF2B5EF4-FFF2-40B4-BE49-F238E27FC236}">
                <a16:creationId xmlns:a16="http://schemas.microsoft.com/office/drawing/2014/main" id="{481E4166-D475-DFE4-CBE1-4A96C9681755}"/>
              </a:ext>
            </a:extLst>
          </p:cNvPr>
          <p:cNvSpPr/>
          <p:nvPr/>
        </p:nvSpPr>
        <p:spPr>
          <a:xfrm>
            <a:off x="5966242" y="4032944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5</a:t>
            </a:r>
          </a:p>
        </p:txBody>
      </p:sp>
      <p:sp>
        <p:nvSpPr>
          <p:cNvPr id="33" name="타원 33">
            <a:extLst>
              <a:ext uri="{FF2B5EF4-FFF2-40B4-BE49-F238E27FC236}">
                <a16:creationId xmlns:a16="http://schemas.microsoft.com/office/drawing/2014/main" id="{2D113658-3E4F-1CDE-2EB9-CBBEF2CBF8B1}"/>
              </a:ext>
            </a:extLst>
          </p:cNvPr>
          <p:cNvSpPr/>
          <p:nvPr/>
        </p:nvSpPr>
        <p:spPr>
          <a:xfrm>
            <a:off x="3799304" y="4878288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6</a:t>
            </a:r>
          </a:p>
        </p:txBody>
      </p:sp>
      <p:sp>
        <p:nvSpPr>
          <p:cNvPr id="35" name="타원 33">
            <a:extLst>
              <a:ext uri="{FF2B5EF4-FFF2-40B4-BE49-F238E27FC236}">
                <a16:creationId xmlns:a16="http://schemas.microsoft.com/office/drawing/2014/main" id="{3124213B-6736-B2F8-75A2-B88D3F5ABB44}"/>
              </a:ext>
            </a:extLst>
          </p:cNvPr>
          <p:cNvSpPr/>
          <p:nvPr/>
        </p:nvSpPr>
        <p:spPr>
          <a:xfrm>
            <a:off x="4727992" y="4878288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7</a:t>
            </a:r>
          </a:p>
        </p:txBody>
      </p:sp>
      <p:sp>
        <p:nvSpPr>
          <p:cNvPr id="37" name="타원 33">
            <a:extLst>
              <a:ext uri="{FF2B5EF4-FFF2-40B4-BE49-F238E27FC236}">
                <a16:creationId xmlns:a16="http://schemas.microsoft.com/office/drawing/2014/main" id="{EB48121E-B00C-4203-5A61-AA0A569BF9FE}"/>
              </a:ext>
            </a:extLst>
          </p:cNvPr>
          <p:cNvSpPr/>
          <p:nvPr/>
        </p:nvSpPr>
        <p:spPr>
          <a:xfrm>
            <a:off x="3049210" y="519975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8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02A08F73-5E61-E4B0-80A5-CE51AFEA8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86606"/>
              </p:ext>
            </p:extLst>
          </p:nvPr>
        </p:nvGraphicFramePr>
        <p:xfrm>
          <a:off x="9076764" y="896470"/>
          <a:ext cx="2964508" cy="5575451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28428">
                  <a:extLst>
                    <a:ext uri="{9D8B030D-6E8A-4147-A177-3AD203B41FA5}">
                      <a16:colId xmlns:a16="http://schemas.microsoft.com/office/drawing/2014/main" val="3938107466"/>
                    </a:ext>
                  </a:extLst>
                </a:gridCol>
                <a:gridCol w="2636080">
                  <a:extLst>
                    <a:ext uri="{9D8B030D-6E8A-4147-A177-3AD203B41FA5}">
                      <a16:colId xmlns:a16="http://schemas.microsoft.com/office/drawing/2014/main" val="1693225238"/>
                    </a:ext>
                  </a:extLst>
                </a:gridCol>
              </a:tblGrid>
              <a:tr h="2150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</a:rPr>
                        <a:t>설명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316173"/>
                  </a:ext>
                </a:extLst>
              </a:tr>
              <a:tr h="65451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1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75"/>
                        </a:lnSpc>
                        <a:buNone/>
                      </a:pPr>
                      <a:r>
                        <a:rPr lang="en-US" altLang="ko-KR" sz="1050" dirty="0" err="1">
                          <a:effectLst/>
                        </a:rPr>
                        <a:t>이메일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입력란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415798"/>
                  </a:ext>
                </a:extLst>
              </a:tr>
              <a:tr h="61711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2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75"/>
                        </a:lnSpc>
                        <a:buNone/>
                      </a:pPr>
                      <a:r>
                        <a:rPr lang="en-US" altLang="ko-KR" sz="1050" dirty="0" err="1">
                          <a:effectLst/>
                        </a:rPr>
                        <a:t>설정할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비밀번호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입력란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101199"/>
                  </a:ext>
                </a:extLst>
              </a:tr>
              <a:tr h="67321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3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위의 비밀번호와 </a:t>
                      </a:r>
                      <a:r>
                        <a:rPr lang="ko-KR" altLang="en-US" sz="1050" dirty="0" err="1">
                          <a:effectLst/>
                        </a:rPr>
                        <a:t>같은지</a:t>
                      </a:r>
                      <a:r>
                        <a:rPr lang="ko-KR" altLang="en-US" sz="1050" dirty="0">
                          <a:effectLst/>
                        </a:rPr>
                        <a:t>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1111135"/>
                  </a:ext>
                </a:extLst>
              </a:tr>
              <a:tr h="673214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이메일 확인 코드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249211"/>
                  </a:ext>
                </a:extLst>
              </a:tr>
              <a:tr h="673214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코드 보내기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654836"/>
                  </a:ext>
                </a:extLst>
              </a:tr>
              <a:tr h="673214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약관 내용 보여주기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93627"/>
                  </a:ext>
                </a:extLst>
              </a:tr>
              <a:tr h="673214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개인정보 수집 이용동의서 보여주기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840854"/>
                  </a:ext>
                </a:extLst>
              </a:tr>
              <a:tr h="673213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계정 만들기&gt; 로그인 화면으로 다이렉트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1999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466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E9160-10D0-B292-3F23-C079D41F3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A1D75-85F3-4EEF-4EF3-17EE1EE0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4" y="186530"/>
            <a:ext cx="10515600" cy="777876"/>
          </a:xfrm>
        </p:spPr>
        <p:txBody>
          <a:bodyPr/>
          <a:lstStyle/>
          <a:p>
            <a:r>
              <a:rPr lang="ko-KR" dirty="0">
                <a:ea typeface="맑은 고딕"/>
              </a:rPr>
              <a:t>회원 가입</a:t>
            </a:r>
            <a:r>
              <a:rPr lang="en-US" altLang="ko-KR" dirty="0">
                <a:ea typeface="맑은 고딕"/>
              </a:rPr>
              <a:t>&gt;</a:t>
            </a:r>
            <a:r>
              <a:rPr 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약관 </a:t>
            </a:r>
            <a:endParaRPr lang="en-US" altLang="ko-K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6292BF-563F-3515-1DB4-F4540F0F1179}"/>
              </a:ext>
            </a:extLst>
          </p:cNvPr>
          <p:cNvSpPr/>
          <p:nvPr/>
        </p:nvSpPr>
        <p:spPr>
          <a:xfrm>
            <a:off x="556090" y="956002"/>
            <a:ext cx="8488457" cy="54005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A402DD-706C-4699-1456-586908B9F328}"/>
              </a:ext>
            </a:extLst>
          </p:cNvPr>
          <p:cNvSpPr/>
          <p:nvPr/>
        </p:nvSpPr>
        <p:spPr>
          <a:xfrm>
            <a:off x="815927" y="1264163"/>
            <a:ext cx="1905000" cy="4482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err="1">
                <a:solidFill>
                  <a:schemeClr val="tx1"/>
                </a:solidFill>
              </a:rPr>
              <a:t>talkerinth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B427C0-65C1-C86F-533D-B86DA15C5415}"/>
              </a:ext>
            </a:extLst>
          </p:cNvPr>
          <p:cNvSpPr/>
          <p:nvPr/>
        </p:nvSpPr>
        <p:spPr>
          <a:xfrm>
            <a:off x="3177563" y="1380421"/>
            <a:ext cx="1580031" cy="3473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Get </a:t>
            </a:r>
            <a:r>
              <a:rPr lang="en-US" sz="1400" dirty="0" err="1">
                <a:solidFill>
                  <a:schemeClr val="tx1"/>
                </a:solidFill>
              </a:rPr>
              <a:t>talkerinth</a:t>
            </a:r>
            <a:r>
              <a:rPr lang="en-US" sz="1400" dirty="0">
                <a:solidFill>
                  <a:schemeClr val="tx1"/>
                </a:solidFill>
              </a:rPr>
              <a:t> 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D36DA0-663F-36BD-9BE9-33662414284B}"/>
              </a:ext>
            </a:extLst>
          </p:cNvPr>
          <p:cNvSpPr/>
          <p:nvPr/>
        </p:nvSpPr>
        <p:spPr>
          <a:xfrm>
            <a:off x="5018828" y="1380421"/>
            <a:ext cx="1187826" cy="3473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donate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3EB9F7-1F47-1167-0377-2681823F4DCD}"/>
              </a:ext>
            </a:extLst>
          </p:cNvPr>
          <p:cNvSpPr/>
          <p:nvPr/>
        </p:nvSpPr>
        <p:spPr>
          <a:xfrm>
            <a:off x="6479101" y="1390928"/>
            <a:ext cx="1246653" cy="3249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Discover!</a:t>
            </a:r>
          </a:p>
        </p:txBody>
      </p:sp>
      <p:pic>
        <p:nvPicPr>
          <p:cNvPr id="13" name="Picture 12" descr="뒤로 가기 화살표 - 무료 편물개 아이콘">
            <a:extLst>
              <a:ext uri="{FF2B5EF4-FFF2-40B4-BE49-F238E27FC236}">
                <a16:creationId xmlns:a16="http://schemas.microsoft.com/office/drawing/2014/main" id="{4B1C5517-EADE-AFE1-6B35-4CDB55AAD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266" y="1213016"/>
            <a:ext cx="502906" cy="502906"/>
          </a:xfrm>
          <a:prstGeom prst="rect">
            <a:avLst/>
          </a:prstGeom>
        </p:spPr>
      </p:pic>
      <p:sp>
        <p:nvSpPr>
          <p:cNvPr id="24" name="타원 33">
            <a:extLst>
              <a:ext uri="{FF2B5EF4-FFF2-40B4-BE49-F238E27FC236}">
                <a16:creationId xmlns:a16="http://schemas.microsoft.com/office/drawing/2014/main" id="{9C396CCB-8392-C905-EBE0-EE6C04EA570C}"/>
              </a:ext>
            </a:extLst>
          </p:cNvPr>
          <p:cNvSpPr/>
          <p:nvPr/>
        </p:nvSpPr>
        <p:spPr>
          <a:xfrm>
            <a:off x="6351444" y="1480104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ea typeface="맑은 고딕"/>
              </a:rPr>
              <a:t>3</a:t>
            </a:r>
          </a:p>
        </p:txBody>
      </p:sp>
      <p:sp>
        <p:nvSpPr>
          <p:cNvPr id="28" name="타원 33">
            <a:extLst>
              <a:ext uri="{FF2B5EF4-FFF2-40B4-BE49-F238E27FC236}">
                <a16:creationId xmlns:a16="http://schemas.microsoft.com/office/drawing/2014/main" id="{DA07724C-2DB3-E297-FF47-F53A83053EBD}"/>
              </a:ext>
            </a:extLst>
          </p:cNvPr>
          <p:cNvSpPr/>
          <p:nvPr/>
        </p:nvSpPr>
        <p:spPr>
          <a:xfrm>
            <a:off x="2920063" y="1394379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1</a:t>
            </a:r>
          </a:p>
        </p:txBody>
      </p:sp>
      <p:sp>
        <p:nvSpPr>
          <p:cNvPr id="32" name="타원 33">
            <a:extLst>
              <a:ext uri="{FF2B5EF4-FFF2-40B4-BE49-F238E27FC236}">
                <a16:creationId xmlns:a16="http://schemas.microsoft.com/office/drawing/2014/main" id="{E87E5A2F-A9B0-A578-E91E-1CB8C6626061}"/>
              </a:ext>
            </a:extLst>
          </p:cNvPr>
          <p:cNvSpPr/>
          <p:nvPr/>
        </p:nvSpPr>
        <p:spPr>
          <a:xfrm>
            <a:off x="5108432" y="1439623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2</a:t>
            </a:r>
          </a:p>
        </p:txBody>
      </p:sp>
      <p:sp>
        <p:nvSpPr>
          <p:cNvPr id="36" name="타원 33">
            <a:extLst>
              <a:ext uri="{FF2B5EF4-FFF2-40B4-BE49-F238E27FC236}">
                <a16:creationId xmlns:a16="http://schemas.microsoft.com/office/drawing/2014/main" id="{10E146B0-66AD-98D2-4FAE-12C0E61DFD49}"/>
              </a:ext>
            </a:extLst>
          </p:cNvPr>
          <p:cNvSpPr/>
          <p:nvPr/>
        </p:nvSpPr>
        <p:spPr>
          <a:xfrm>
            <a:off x="8149288" y="1468198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4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C848D0A3-6169-5AB9-EF29-46F06975F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807623"/>
              </p:ext>
            </p:extLst>
          </p:nvPr>
        </p:nvGraphicFramePr>
        <p:xfrm>
          <a:off x="881063" y="2309812"/>
          <a:ext cx="1846450" cy="225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6450">
                  <a:extLst>
                    <a:ext uri="{9D8B030D-6E8A-4147-A177-3AD203B41FA5}">
                      <a16:colId xmlns:a16="http://schemas.microsoft.com/office/drawing/2014/main" val="1611096550"/>
                    </a:ext>
                  </a:extLst>
                </a:gridCol>
              </a:tblGrid>
              <a:tr h="571083">
                <a:tc>
                  <a:txBody>
                    <a:bodyPr/>
                    <a:lstStyle/>
                    <a:p>
                      <a:r>
                        <a:rPr lang="en-US" sz="3200" dirty="0"/>
                        <a:t>Legal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51514"/>
                  </a:ext>
                </a:extLst>
              </a:tr>
              <a:tr h="361297">
                <a:tc>
                  <a:txBody>
                    <a:bodyPr/>
                    <a:lstStyle/>
                    <a:p>
                      <a:r>
                        <a:rPr lang="en-US" dirty="0"/>
                        <a:t>Term of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71628"/>
                  </a:ext>
                </a:extLst>
              </a:tr>
              <a:tr h="361297">
                <a:tc>
                  <a:txBody>
                    <a:bodyPr/>
                    <a:lstStyle/>
                    <a:p>
                      <a:r>
                        <a:rPr lang="en-US" dirty="0"/>
                        <a:t>Copyright policy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102736"/>
                  </a:ext>
                </a:extLst>
              </a:tr>
              <a:tr h="57108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Privacy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156554"/>
                  </a:ext>
                </a:extLst>
              </a:tr>
              <a:tr h="361297">
                <a:tc>
                  <a:txBody>
                    <a:bodyPr/>
                    <a:lstStyle/>
                    <a:p>
                      <a:r>
                        <a:rPr lang="en-US" dirty="0"/>
                        <a:t>Privacy policy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944927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5B2E0C8D-6F6E-6C95-6C53-E891B538A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260194"/>
              </p:ext>
            </p:extLst>
          </p:nvPr>
        </p:nvGraphicFramePr>
        <p:xfrm>
          <a:off x="9127191" y="1383226"/>
          <a:ext cx="2964508" cy="456888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28428">
                  <a:extLst>
                    <a:ext uri="{9D8B030D-6E8A-4147-A177-3AD203B41FA5}">
                      <a16:colId xmlns:a16="http://schemas.microsoft.com/office/drawing/2014/main" val="3938107466"/>
                    </a:ext>
                  </a:extLst>
                </a:gridCol>
                <a:gridCol w="2636080">
                  <a:extLst>
                    <a:ext uri="{9D8B030D-6E8A-4147-A177-3AD203B41FA5}">
                      <a16:colId xmlns:a16="http://schemas.microsoft.com/office/drawing/2014/main" val="1693225238"/>
                    </a:ext>
                  </a:extLst>
                </a:gridCol>
              </a:tblGrid>
              <a:tr h="32497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</a:rPr>
                        <a:t>설명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316173"/>
                  </a:ext>
                </a:extLst>
              </a:tr>
              <a:tr h="78941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1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75"/>
                        </a:lnSpc>
                        <a:buNone/>
                      </a:pPr>
                      <a:r>
                        <a:rPr lang="en-US" altLang="ko-KR" sz="1050" dirty="0" err="1">
                          <a:effectLst/>
                        </a:rPr>
                        <a:t>스마트폰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링크로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연결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415798"/>
                  </a:ext>
                </a:extLst>
              </a:tr>
              <a:tr h="103402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2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75"/>
                        </a:lnSpc>
                        <a:buNone/>
                      </a:pPr>
                      <a:r>
                        <a:rPr lang="en-US" altLang="ko-KR" sz="1050" dirty="0" err="1">
                          <a:effectLst/>
                        </a:rPr>
                        <a:t>후원페이지로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101199"/>
                  </a:ext>
                </a:extLst>
              </a:tr>
              <a:tr h="80682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3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마켓 </a:t>
                      </a:r>
                      <a:r>
                        <a:rPr lang="ko-KR" altLang="en-US" sz="1050" dirty="0" err="1">
                          <a:effectLst/>
                        </a:rPr>
                        <a:t>플레이스로</a:t>
                      </a:r>
                      <a:r>
                        <a:rPr lang="ko-KR" altLang="en-US" sz="1050" dirty="0">
                          <a:effectLst/>
                        </a:rPr>
                        <a:t> 연결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1111135"/>
                  </a:ext>
                </a:extLst>
              </a:tr>
              <a:tr h="806823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 err="1">
                          <a:effectLst/>
                        </a:rPr>
                        <a:t>뒤로가기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5302073"/>
                  </a:ext>
                </a:extLst>
              </a:tr>
              <a:tr h="806823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각종 </a:t>
                      </a:r>
                      <a:r>
                        <a:rPr lang="ko-KR" altLang="en-US" sz="1050" dirty="0" err="1">
                          <a:effectLst/>
                        </a:rPr>
                        <a:t>약관들페이지</a:t>
                      </a:r>
                      <a:r>
                        <a:rPr lang="ko-KR" altLang="en-US" sz="1050" dirty="0">
                          <a:effectLst/>
                        </a:rPr>
                        <a:t> 이동 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276951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7C31031A-214A-54D9-4E05-9E5D1EC9B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027770"/>
              </p:ext>
            </p:extLst>
          </p:nvPr>
        </p:nvGraphicFramePr>
        <p:xfrm>
          <a:off x="3167062" y="2309812"/>
          <a:ext cx="5536406" cy="359498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36406">
                  <a:extLst>
                    <a:ext uri="{9D8B030D-6E8A-4147-A177-3AD203B41FA5}">
                      <a16:colId xmlns:a16="http://schemas.microsoft.com/office/drawing/2014/main" val="1862841233"/>
                    </a:ext>
                  </a:extLst>
                </a:gridCol>
              </a:tblGrid>
              <a:tr h="678656">
                <a:tc>
                  <a:txBody>
                    <a:bodyPr/>
                    <a:lstStyle/>
                    <a:p>
                      <a:r>
                        <a:rPr lang="en-US" sz="3200" dirty="0"/>
                        <a:t>Term of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11200"/>
                  </a:ext>
                </a:extLst>
              </a:tr>
              <a:tr h="291632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Introduction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 err="1"/>
                        <a:t>Talkerrith</a:t>
                      </a:r>
                      <a:r>
                        <a:rPr lang="en-US" dirty="0"/>
                        <a:t> is part of </a:t>
                      </a:r>
                      <a:r>
                        <a:rPr lang="en-US" dirty="0" err="1"/>
                        <a:t>aaa.cop</a:t>
                      </a:r>
                      <a:r>
                        <a:rPr lang="en-US" dirty="0"/>
                        <a:t> and, I don't write to write 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Term of Use. 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What data do we collect?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 err="1"/>
                        <a:t>Talkerinth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colects</a:t>
                      </a:r>
                      <a:r>
                        <a:rPr lang="en-US" dirty="0"/>
                        <a:t> all of your personal  </a:t>
                      </a:r>
                      <a:r>
                        <a:rPr lang="en-US" sz="1800" b="0" i="0" u="none" strike="noStrike" noProof="0" dirty="0">
                          <a:latin typeface="Aptos"/>
                        </a:rPr>
                        <a:t>identifiable</a:t>
                      </a:r>
                      <a:r>
                        <a:rPr lang="en-US" dirty="0"/>
                        <a:t> information.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50697"/>
                  </a:ext>
                </a:extLst>
              </a:tr>
            </a:tbl>
          </a:graphicData>
        </a:graphic>
      </p:graphicFrame>
      <p:sp>
        <p:nvSpPr>
          <p:cNvPr id="43" name="타원 33">
            <a:extLst>
              <a:ext uri="{FF2B5EF4-FFF2-40B4-BE49-F238E27FC236}">
                <a16:creationId xmlns:a16="http://schemas.microsoft.com/office/drawing/2014/main" id="{FC3AEE5A-064F-658C-8F66-B6033F838ACA}"/>
              </a:ext>
            </a:extLst>
          </p:cNvPr>
          <p:cNvSpPr/>
          <p:nvPr/>
        </p:nvSpPr>
        <p:spPr>
          <a:xfrm>
            <a:off x="2184255" y="2515948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ea typeface="맑은 고딕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82979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0684-EAC7-1DC9-A335-6A8B5A31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34" y="197036"/>
            <a:ext cx="10067366" cy="1023005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비밀 번호 재설정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6EA00E-BB0C-098C-BD1B-595D1382C3B7}"/>
              </a:ext>
            </a:extLst>
          </p:cNvPr>
          <p:cNvSpPr/>
          <p:nvPr/>
        </p:nvSpPr>
        <p:spPr>
          <a:xfrm>
            <a:off x="331273" y="1220041"/>
            <a:ext cx="8510868" cy="52436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37997E-1C93-988F-ED03-424A4F16D71B}"/>
              </a:ext>
            </a:extLst>
          </p:cNvPr>
          <p:cNvSpPr/>
          <p:nvPr/>
        </p:nvSpPr>
        <p:spPr>
          <a:xfrm>
            <a:off x="2451986" y="2307711"/>
            <a:ext cx="4101352" cy="30613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3299C2-7E3A-49B8-9AE0-292B21B5D122}"/>
              </a:ext>
            </a:extLst>
          </p:cNvPr>
          <p:cNvSpPr/>
          <p:nvPr/>
        </p:nvSpPr>
        <p:spPr>
          <a:xfrm>
            <a:off x="3545961" y="1398634"/>
            <a:ext cx="1905000" cy="4482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err="1">
                <a:solidFill>
                  <a:schemeClr val="tx1"/>
                </a:solidFill>
              </a:rPr>
              <a:t>talkerinth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2E3157-BBE4-4D2D-F347-3DBADFE825C8}"/>
              </a:ext>
            </a:extLst>
          </p:cNvPr>
          <p:cNvSpPr txBox="1"/>
          <p:nvPr/>
        </p:nvSpPr>
        <p:spPr>
          <a:xfrm>
            <a:off x="2644588" y="2442883"/>
            <a:ext cx="30121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Reset your password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029AC6-735B-9E97-0826-39EEFC02679E}"/>
              </a:ext>
            </a:extLst>
          </p:cNvPr>
          <p:cNvSpPr/>
          <p:nvPr/>
        </p:nvSpPr>
        <p:spPr>
          <a:xfrm>
            <a:off x="2817579" y="2952749"/>
            <a:ext cx="3283322" cy="3361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600" dirty="0">
                <a:solidFill>
                  <a:schemeClr val="bg1">
                    <a:lumMod val="49000"/>
                  </a:schemeClr>
                </a:solidFill>
              </a:rPr>
              <a:t>Email address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5D6AEE-43BA-02F1-0C14-FC8C1C26EF37}"/>
              </a:ext>
            </a:extLst>
          </p:cNvPr>
          <p:cNvSpPr/>
          <p:nvPr/>
        </p:nvSpPr>
        <p:spPr>
          <a:xfrm>
            <a:off x="2817578" y="3545257"/>
            <a:ext cx="1641661" cy="30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600" dirty="0">
                <a:solidFill>
                  <a:schemeClr val="bg1">
                    <a:lumMod val="49000"/>
                  </a:schemeClr>
                </a:solidFill>
              </a:rPr>
              <a:t>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A8B118-E68D-DBDC-EAB4-E320C745D0D4}"/>
              </a:ext>
            </a:extLst>
          </p:cNvPr>
          <p:cNvSpPr/>
          <p:nvPr/>
        </p:nvSpPr>
        <p:spPr>
          <a:xfrm>
            <a:off x="4724679" y="3545257"/>
            <a:ext cx="1376923" cy="3025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Send Code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55FC40-1F4A-AE80-2A1D-A48374AF28F1}"/>
              </a:ext>
            </a:extLst>
          </p:cNvPr>
          <p:cNvSpPr/>
          <p:nvPr/>
        </p:nvSpPr>
        <p:spPr>
          <a:xfrm>
            <a:off x="3081617" y="4437528"/>
            <a:ext cx="2846294" cy="44823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Continue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A910567-24EB-7273-7095-A6D66A6AB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151016"/>
              </p:ext>
            </p:extLst>
          </p:nvPr>
        </p:nvGraphicFramePr>
        <p:xfrm>
          <a:off x="9076764" y="896470"/>
          <a:ext cx="2964508" cy="288259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28428">
                  <a:extLst>
                    <a:ext uri="{9D8B030D-6E8A-4147-A177-3AD203B41FA5}">
                      <a16:colId xmlns:a16="http://schemas.microsoft.com/office/drawing/2014/main" val="3938107466"/>
                    </a:ext>
                  </a:extLst>
                </a:gridCol>
                <a:gridCol w="2636080">
                  <a:extLst>
                    <a:ext uri="{9D8B030D-6E8A-4147-A177-3AD203B41FA5}">
                      <a16:colId xmlns:a16="http://schemas.microsoft.com/office/drawing/2014/main" val="1693225238"/>
                    </a:ext>
                  </a:extLst>
                </a:gridCol>
              </a:tblGrid>
              <a:tr h="2150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  <a:effectLst/>
                        </a:rPr>
                        <a:t>설명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316173"/>
                  </a:ext>
                </a:extLst>
              </a:tr>
              <a:tr h="65451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1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75"/>
                        </a:lnSpc>
                        <a:buNone/>
                      </a:pPr>
                      <a:r>
                        <a:rPr lang="en-US" altLang="ko-KR" sz="1050" dirty="0" err="1">
                          <a:effectLst/>
                        </a:rPr>
                        <a:t>이메일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입력란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9415798"/>
                  </a:ext>
                </a:extLst>
              </a:tr>
              <a:tr h="61711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2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75"/>
                        </a:lnSpc>
                        <a:buNone/>
                      </a:pPr>
                      <a:r>
                        <a:rPr lang="en-US" altLang="ko-KR" sz="1050" dirty="0" err="1">
                          <a:effectLst/>
                        </a:rPr>
                        <a:t>코드</a:t>
                      </a:r>
                      <a:r>
                        <a:rPr lang="en-US" altLang="ko-KR" sz="1050" dirty="0">
                          <a:effectLst/>
                        </a:rPr>
                        <a:t> </a:t>
                      </a:r>
                      <a:r>
                        <a:rPr lang="en-US" altLang="ko-KR" sz="1050" dirty="0" err="1">
                          <a:effectLst/>
                        </a:rPr>
                        <a:t>입력란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8101199"/>
                  </a:ext>
                </a:extLst>
              </a:tr>
              <a:tr h="67321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3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코드 보내기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1111135"/>
                  </a:ext>
                </a:extLst>
              </a:tr>
              <a:tr h="673214">
                <a:tc>
                  <a:txBody>
                    <a:bodyPr/>
                    <a:lstStyle/>
                    <a:p>
                      <a:pPr lvl="0" algn="ctr">
                        <a:lnSpc>
                          <a:spcPts val="1275"/>
                        </a:lnSpc>
                        <a:buNone/>
                      </a:pPr>
                      <a:r>
                        <a:rPr lang="en-US" sz="1050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75"/>
                        </a:lnSpc>
                        <a:buNone/>
                      </a:pPr>
                      <a:r>
                        <a:rPr lang="ko-KR" altLang="en-US" sz="1050" dirty="0">
                          <a:effectLst/>
                        </a:rPr>
                        <a:t>다음으로 넘어가기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249211"/>
                  </a:ext>
                </a:extLst>
              </a:tr>
            </a:tbl>
          </a:graphicData>
        </a:graphic>
      </p:graphicFrame>
      <p:sp>
        <p:nvSpPr>
          <p:cNvPr id="4" name="타원 33">
            <a:extLst>
              <a:ext uri="{FF2B5EF4-FFF2-40B4-BE49-F238E27FC236}">
                <a16:creationId xmlns:a16="http://schemas.microsoft.com/office/drawing/2014/main" id="{C8E388CE-EF9D-421B-3609-7EEC4CC6D8AA}"/>
              </a:ext>
            </a:extLst>
          </p:cNvPr>
          <p:cNvSpPr/>
          <p:nvPr/>
        </p:nvSpPr>
        <p:spPr>
          <a:xfrm>
            <a:off x="2572961" y="300900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1</a:t>
            </a:r>
          </a:p>
        </p:txBody>
      </p:sp>
      <p:sp>
        <p:nvSpPr>
          <p:cNvPr id="7" name="타원 33">
            <a:extLst>
              <a:ext uri="{FF2B5EF4-FFF2-40B4-BE49-F238E27FC236}">
                <a16:creationId xmlns:a16="http://schemas.microsoft.com/office/drawing/2014/main" id="{36B473B8-B87F-E690-D957-6624CC2B3D5A}"/>
              </a:ext>
            </a:extLst>
          </p:cNvPr>
          <p:cNvSpPr/>
          <p:nvPr/>
        </p:nvSpPr>
        <p:spPr>
          <a:xfrm>
            <a:off x="2572961" y="3616226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2</a:t>
            </a:r>
          </a:p>
        </p:txBody>
      </p:sp>
      <p:sp>
        <p:nvSpPr>
          <p:cNvPr id="11" name="타원 33">
            <a:extLst>
              <a:ext uri="{FF2B5EF4-FFF2-40B4-BE49-F238E27FC236}">
                <a16:creationId xmlns:a16="http://schemas.microsoft.com/office/drawing/2014/main" id="{071BDB57-7A76-3D89-ADA7-536FB4A68904}"/>
              </a:ext>
            </a:extLst>
          </p:cNvPr>
          <p:cNvSpPr/>
          <p:nvPr/>
        </p:nvSpPr>
        <p:spPr>
          <a:xfrm>
            <a:off x="6097211" y="3616226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3</a:t>
            </a:r>
          </a:p>
        </p:txBody>
      </p:sp>
      <p:sp>
        <p:nvSpPr>
          <p:cNvPr id="15" name="타원 33">
            <a:extLst>
              <a:ext uri="{FF2B5EF4-FFF2-40B4-BE49-F238E27FC236}">
                <a16:creationId xmlns:a16="http://schemas.microsoft.com/office/drawing/2014/main" id="{BD7F6B93-AC52-0301-6CA4-39AC3555762F}"/>
              </a:ext>
            </a:extLst>
          </p:cNvPr>
          <p:cNvSpPr/>
          <p:nvPr/>
        </p:nvSpPr>
        <p:spPr>
          <a:xfrm>
            <a:off x="3192086" y="4544913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ea typeface="맑은 고딕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20952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대화 AI 서비스</vt:lpstr>
      <vt:lpstr>서비스의 기획</vt:lpstr>
      <vt:lpstr>단계 분리</vt:lpstr>
      <vt:lpstr>PowerPoint Presentation</vt:lpstr>
      <vt:lpstr>PowerPoint Presentation</vt:lpstr>
      <vt:lpstr>로그인 화면</vt:lpstr>
      <vt:lpstr>회원 가입</vt:lpstr>
      <vt:lpstr>회원 가입&gt; 약관 </vt:lpstr>
      <vt:lpstr>비밀 번호 재설정</vt:lpstr>
      <vt:lpstr>비밀 번호 재설정2</vt:lpstr>
      <vt:lpstr>메인화면</vt:lpstr>
      <vt:lpstr>마이 페이지</vt:lpstr>
      <vt:lpstr>대화 화면 </vt:lpstr>
      <vt:lpstr>마켓 플레이스</vt:lpstr>
      <vt:lpstr>마켓 플레이스 상세 - 각각 캐릭터의 디테일</vt:lpstr>
      <vt:lpstr>마켓 플레이스 상세 - 각각 캐릭터의 디테일2</vt:lpstr>
      <vt:lpstr>마켓 플레이스 상세 - 각각 캐릭터의 디테일3</vt:lpstr>
      <vt:lpstr>설정 페이지1</vt:lpstr>
      <vt:lpstr>설정 페이지2</vt:lpstr>
      <vt:lpstr>설정 페이지3</vt:lpstr>
      <vt:lpstr>후원 공간-1</vt:lpstr>
      <vt:lpstr>후원 공간-2</vt:lpstr>
      <vt:lpstr>감사합니다! -김가현-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2488</cp:revision>
  <dcterms:created xsi:type="dcterms:W3CDTF">2025-04-23T13:03:17Z</dcterms:created>
  <dcterms:modified xsi:type="dcterms:W3CDTF">2025-04-25T04:44:01Z</dcterms:modified>
</cp:coreProperties>
</file>