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64" r:id="rId3"/>
    <p:sldId id="288" r:id="rId4"/>
    <p:sldId id="285" r:id="rId5"/>
    <p:sldId id="295" r:id="rId6"/>
    <p:sldId id="296" r:id="rId7"/>
    <p:sldId id="297" r:id="rId8"/>
    <p:sldId id="298" r:id="rId9"/>
    <p:sldId id="299" r:id="rId10"/>
    <p:sldId id="274" r:id="rId11"/>
    <p:sldId id="293" r:id="rId12"/>
    <p:sldId id="294" r:id="rId13"/>
    <p:sldId id="300" r:id="rId14"/>
    <p:sldId id="267" r:id="rId15"/>
    <p:sldId id="301" r:id="rId16"/>
    <p:sldId id="302" r:id="rId17"/>
    <p:sldId id="303" r:id="rId18"/>
    <p:sldId id="304" r:id="rId19"/>
    <p:sldId id="306" r:id="rId20"/>
    <p:sldId id="307" r:id="rId21"/>
    <p:sldId id="289" r:id="rId22"/>
    <p:sldId id="290" r:id="rId23"/>
    <p:sldId id="308" r:id="rId24"/>
    <p:sldId id="291" r:id="rId25"/>
    <p:sldId id="28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960000"/>
    <a:srgbClr val="C70039"/>
    <a:srgbClr val="E8505B"/>
    <a:srgbClr val="222831"/>
    <a:srgbClr val="000000"/>
    <a:srgbClr val="201E1E"/>
    <a:srgbClr val="252323"/>
    <a:srgbClr val="1B1B1B"/>
    <a:srgbClr val="2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3184B89-0090-4B99-BB98-AB939140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F2356BC-9027-48FA-BF81-4D3B80F19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D8463ED-B67B-42DF-B786-CE281D1E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E1485F7-DCA7-4153-9D3C-C33308AE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3EC41AA-AEB4-4A43-8C5A-0491C793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8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A45EBEDC-D000-458E-9A92-D7721BA5CCD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DAECE6DE-372A-4371-96A9-2833E80CE56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4" descr="재킷을 입고 남자의 회색조 사진">
              <a:extLst>
                <a:ext uri="{FF2B5EF4-FFF2-40B4-BE49-F238E27FC236}">
                  <a16:creationId xmlns="" xmlns:a16="http://schemas.microsoft.com/office/drawing/2014/main" id="{3651D224-386B-4D58-A766-CF4444EAD2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0"/>
              <a:ext cx="457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5869C8EC-E84E-4B95-96A3-CAEAFE7DFA3E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-942975"/>
              <a:chExt cx="12192000" cy="685800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013689B1-44BB-4210-9BB9-5441E387B0E2}"/>
                  </a:ext>
                </a:extLst>
              </p:cNvPr>
              <p:cNvSpPr/>
              <p:nvPr/>
            </p:nvSpPr>
            <p:spPr>
              <a:xfrm>
                <a:off x="0" y="-942975"/>
                <a:ext cx="6096000" cy="6858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1AD1C496-15D5-441E-93BC-EEDAD14EFBBD}"/>
                  </a:ext>
                </a:extLst>
              </p:cNvPr>
              <p:cNvSpPr/>
              <p:nvPr/>
            </p:nvSpPr>
            <p:spPr>
              <a:xfrm>
                <a:off x="6096000" y="-942975"/>
                <a:ext cx="6096000" cy="6858000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255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BE64F8-D58C-4193-ADF1-2E33A087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6ED4F30-1F9C-428A-94A8-3214DD238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C643B04-2988-4F2B-89A1-40B6742C7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09F27AF-D3B8-48B5-AD12-768A82E8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372ECA7-CB1D-4A76-816C-04962A3C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EB1D283-E222-48AA-8975-FE6447FB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05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A903B1-6F34-4F92-9F5B-0F055515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A1BF80-B01C-42EB-8F19-77330001E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0817C2F-064C-4058-B956-8AABC24AA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B209AA9-FFA9-497D-B3C2-97F787B4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C7AC90C-1310-4A41-8274-9C71E0F3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DFAFEFF-BBE9-4EAD-B3F6-35B616D3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11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BADD1F-941C-431C-92C6-CBC737F3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BB5A581-B5D6-4B49-B132-C14E2F77D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4E9EFA1-22B4-41FE-A553-C4D8A75C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3AA89D-F7E1-4DD4-BD1A-19E1FEA9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00CC327-BA5B-4EA0-B8C7-084D8E07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47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D21F10B-8EB6-4364-810C-4488990DE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C5F628F-38EA-4BD2-B21F-E39F21CB6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91A742C-F296-4B84-897E-06BA1369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A4F227D-A58C-4B22-80BD-6B647720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A8513E2-66D2-4C02-AA0A-12C15B8C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9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E5FDA6-70E5-49E8-98E0-9213F46F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F771345-90A2-4C56-BB29-71FF5797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1E90461-8E7C-4346-927E-4BB59537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348396-B9D3-43BB-8AA3-C2D14894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F96DA7B-57BD-4B98-9442-07A8975E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1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E388DBA-5ADE-43CA-A58F-78F72AAF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4C00B00-DF96-4DD9-BA8D-FBAF05670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DEFCDE6-463D-4D57-836E-C46C1B13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45152B0-45C8-4DCE-A86D-8E959495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64C4677-994A-4132-A319-505AEE08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6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8A98158-DBF0-4540-9B55-64AF0AB7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746FB48-0781-4DA9-B367-8ACE6B8B0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6EB4A7B-C23B-4467-8920-CDD8588F4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2A8FA38-0A44-401D-880D-0B62C1EA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0DC72B0-8B98-40E9-83E7-4BD3739B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A4D3C9D-56B6-4E68-A1AD-90E68797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9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DC6845-7482-4368-86E4-BDDC23E6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2893F44-9492-4057-8F60-5F897D431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E62F373-E7E7-4A9C-91A9-D69AD5A90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3264474A-C48E-41E9-8B27-96E7BD7A6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798FDF9-3940-4476-B0A8-DC5DEA13D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7B5CF835-DF4F-471F-BA23-BB855E02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D447652D-8AAC-42EB-8D91-ECC591B3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7E6984B-9130-4AEF-B5EA-D8702498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56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95B342D-CA11-4AFE-81C8-41BC010F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DD553250-8F94-4D00-B38C-BC1CD509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A122F39-32F7-4F99-AFAA-13BD9C4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F39EA4C-A84C-4753-9406-27E7FE06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51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1A732EFE-3B97-47CD-97B8-E2001453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5413F52-BE20-4678-811F-38E3213B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51DEA1D-111B-4F9A-B777-7164450F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03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137D75BF-DA6A-413E-8852-6088EE862F4A}"/>
              </a:ext>
            </a:extLst>
          </p:cNvPr>
          <p:cNvGrpSpPr/>
          <p:nvPr userDrawn="1"/>
        </p:nvGrpSpPr>
        <p:grpSpPr>
          <a:xfrm>
            <a:off x="-1" y="-22489"/>
            <a:ext cx="12192001" cy="6902978"/>
            <a:chOff x="-1" y="-22489"/>
            <a:chExt cx="12192001" cy="6902978"/>
          </a:xfrm>
        </p:grpSpPr>
        <p:pic>
          <p:nvPicPr>
            <p:cNvPr id="9" name="Picture 2" descr="사람이 보여주는 수갑">
              <a:extLst>
                <a:ext uri="{FF2B5EF4-FFF2-40B4-BE49-F238E27FC236}">
                  <a16:creationId xmlns="" xmlns:a16="http://schemas.microsoft.com/office/drawing/2014/main" id="{EFEC0E1F-75B0-46D3-805B-A5B13186C6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-22489"/>
              <a:ext cx="10315575" cy="6880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사람이 보여주는 수갑">
              <a:extLst>
                <a:ext uri="{FF2B5EF4-FFF2-40B4-BE49-F238E27FC236}">
                  <a16:creationId xmlns="" xmlns:a16="http://schemas.microsoft.com/office/drawing/2014/main" id="{2A9843C7-2E43-400C-8EAA-02420B8C50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660"/>
            <a:stretch/>
          </p:blipFill>
          <p:spPr bwMode="auto">
            <a:xfrm flipH="1">
              <a:off x="10315574" y="0"/>
              <a:ext cx="1876426" cy="6880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22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64AFCD34-9BF6-4FEF-921C-E03C829A050E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6" name="Picture 12" descr="회색 바닥에 그림자와 좁은 통로에 걷는 사람">
              <a:extLst>
                <a:ext uri="{FF2B5EF4-FFF2-40B4-BE49-F238E27FC236}">
                  <a16:creationId xmlns="" xmlns:a16="http://schemas.microsoft.com/office/drawing/2014/main" id="{28E31B7A-74F1-40BE-97B7-B87B819045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40000"/>
                      </a14:imgEffect>
                      <a14:imgEffect>
                        <a14:brightnessContrast bright="-70000" contrast="2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51" b="24547"/>
            <a:stretch/>
          </p:blipFill>
          <p:spPr bwMode="auto">
            <a:xfrm>
              <a:off x="0" y="1328057"/>
              <a:ext cx="12192000" cy="5529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B92D0FE2-7B2F-4092-BD45-23F3FF081857}"/>
                </a:ext>
              </a:extLst>
            </p:cNvPr>
            <p:cNvSpPr/>
            <p:nvPr/>
          </p:nvSpPr>
          <p:spPr>
            <a:xfrm>
              <a:off x="0" y="-1"/>
              <a:ext cx="12192000" cy="132805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936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4B8DDF93-AC7F-49F6-B35A-9A26B286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2FF2C03-5265-457F-BFAA-880922288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5661B97-EF76-4805-B466-EF1AFA028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35A05D6-5C3C-42DB-A9EF-6183F5474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4D74DAE-B2C7-4CDE-8479-7EA63BD75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3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B2AA0A9B-8A49-4A61-95FA-861326959683}"/>
              </a:ext>
            </a:extLst>
          </p:cNvPr>
          <p:cNvGrpSpPr/>
          <p:nvPr/>
        </p:nvGrpSpPr>
        <p:grpSpPr>
          <a:xfrm rot="21433927">
            <a:off x="9729" y="2639047"/>
            <a:ext cx="12362307" cy="961909"/>
            <a:chOff x="0" y="447869"/>
            <a:chExt cx="12310337" cy="57262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C35C89C-BDC3-4493-A3BC-C3D604CA1CAF}"/>
                </a:ext>
              </a:extLst>
            </p:cNvPr>
            <p:cNvSpPr/>
            <p:nvPr/>
          </p:nvSpPr>
          <p:spPr>
            <a:xfrm>
              <a:off x="0" y="447869"/>
              <a:ext cx="12192000" cy="57262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xmlns="" id="{26DEACD9-EC7B-4D64-A93E-A8175089148F}"/>
                </a:ext>
              </a:extLst>
            </p:cNvPr>
            <p:cNvSpPr/>
            <p:nvPr/>
          </p:nvSpPr>
          <p:spPr>
            <a:xfrm>
              <a:off x="1270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xmlns="" id="{2F2E6169-1C50-46CA-86CE-3A15C9607EDA}"/>
                </a:ext>
              </a:extLst>
            </p:cNvPr>
            <p:cNvSpPr/>
            <p:nvPr/>
          </p:nvSpPr>
          <p:spPr>
            <a:xfrm>
              <a:off x="41627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xmlns="" id="{0257D512-E4D7-4DD6-92B5-EBFECF7344F4}"/>
                </a:ext>
              </a:extLst>
            </p:cNvPr>
            <p:cNvSpPr/>
            <p:nvPr/>
          </p:nvSpPr>
          <p:spPr>
            <a:xfrm>
              <a:off x="81984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xmlns="" id="{3B4EC5AF-F4DF-43B3-A953-2CD566F5D401}"/>
                </a:ext>
              </a:extLst>
            </p:cNvPr>
            <p:cNvSpPr/>
            <p:nvPr/>
          </p:nvSpPr>
          <p:spPr>
            <a:xfrm>
              <a:off x="122341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xmlns="" id="{BB9A9513-0797-4CD9-A4EF-A234E67A98BF}"/>
                </a:ext>
              </a:extLst>
            </p:cNvPr>
            <p:cNvSpPr/>
            <p:nvPr/>
          </p:nvSpPr>
          <p:spPr>
            <a:xfrm>
              <a:off x="162698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xmlns="" id="{8355522C-44BF-4FC9-8F73-C4EE9F9038D9}"/>
                </a:ext>
              </a:extLst>
            </p:cNvPr>
            <p:cNvSpPr/>
            <p:nvPr/>
          </p:nvSpPr>
          <p:spPr>
            <a:xfrm>
              <a:off x="203056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xmlns="" id="{C64D3A3D-E488-4B67-9CBE-C9CE8B7E0320}"/>
                </a:ext>
              </a:extLst>
            </p:cNvPr>
            <p:cNvSpPr/>
            <p:nvPr/>
          </p:nvSpPr>
          <p:spPr>
            <a:xfrm>
              <a:off x="243413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xmlns="" id="{DDDCAA0A-66BB-46F8-8920-F63DB4F02F10}"/>
                </a:ext>
              </a:extLst>
            </p:cNvPr>
            <p:cNvSpPr/>
            <p:nvPr/>
          </p:nvSpPr>
          <p:spPr>
            <a:xfrm>
              <a:off x="283770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xmlns="" id="{8F5F769C-CFA0-4ED2-A7EC-1D4D8F9056FF}"/>
                </a:ext>
              </a:extLst>
            </p:cNvPr>
            <p:cNvSpPr/>
            <p:nvPr/>
          </p:nvSpPr>
          <p:spPr>
            <a:xfrm>
              <a:off x="324127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xmlns="" id="{D2E0C0D8-1096-4220-8927-FA023627BC5B}"/>
                </a:ext>
              </a:extLst>
            </p:cNvPr>
            <p:cNvSpPr/>
            <p:nvPr/>
          </p:nvSpPr>
          <p:spPr>
            <a:xfrm>
              <a:off x="364484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xmlns="" id="{C751998C-9C80-420E-844E-05834F4811C4}"/>
                </a:ext>
              </a:extLst>
            </p:cNvPr>
            <p:cNvSpPr/>
            <p:nvPr/>
          </p:nvSpPr>
          <p:spPr>
            <a:xfrm>
              <a:off x="404842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xmlns="" id="{632E107F-106B-492E-A572-9A9401BC7099}"/>
                </a:ext>
              </a:extLst>
            </p:cNvPr>
            <p:cNvSpPr/>
            <p:nvPr/>
          </p:nvSpPr>
          <p:spPr>
            <a:xfrm>
              <a:off x="445199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xmlns="" id="{BA41C4FD-0388-4850-8228-B45EE6BF445F}"/>
                </a:ext>
              </a:extLst>
            </p:cNvPr>
            <p:cNvSpPr/>
            <p:nvPr/>
          </p:nvSpPr>
          <p:spPr>
            <a:xfrm>
              <a:off x="485556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xmlns="" id="{A263E2E2-4FE5-47FB-8938-C513591188EA}"/>
                </a:ext>
              </a:extLst>
            </p:cNvPr>
            <p:cNvSpPr/>
            <p:nvPr/>
          </p:nvSpPr>
          <p:spPr>
            <a:xfrm>
              <a:off x="525913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xmlns="" id="{B4DAE30F-6BC9-41EC-916F-85AF60DB806F}"/>
                </a:ext>
              </a:extLst>
            </p:cNvPr>
            <p:cNvSpPr/>
            <p:nvPr/>
          </p:nvSpPr>
          <p:spPr>
            <a:xfrm>
              <a:off x="566270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xmlns="" id="{E486B4A2-1973-448B-BE6E-533F62511113}"/>
                </a:ext>
              </a:extLst>
            </p:cNvPr>
            <p:cNvSpPr/>
            <p:nvPr/>
          </p:nvSpPr>
          <p:spPr>
            <a:xfrm>
              <a:off x="606628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xmlns="" id="{8131AD11-1DB6-4EA8-866C-1F7CBFAC7BFE}"/>
                </a:ext>
              </a:extLst>
            </p:cNvPr>
            <p:cNvSpPr/>
            <p:nvPr/>
          </p:nvSpPr>
          <p:spPr>
            <a:xfrm>
              <a:off x="646985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xmlns="" id="{F60F6752-437E-448E-ACAA-45928ACFB737}"/>
                </a:ext>
              </a:extLst>
            </p:cNvPr>
            <p:cNvSpPr/>
            <p:nvPr/>
          </p:nvSpPr>
          <p:spPr>
            <a:xfrm>
              <a:off x="687342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xmlns="" id="{DAC4F9D7-3EA8-4587-999A-50466869A667}"/>
                </a:ext>
              </a:extLst>
            </p:cNvPr>
            <p:cNvSpPr/>
            <p:nvPr/>
          </p:nvSpPr>
          <p:spPr>
            <a:xfrm>
              <a:off x="727699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xmlns="" id="{549AEC14-315B-4EE2-A2A0-B5783A26A5B5}"/>
                </a:ext>
              </a:extLst>
            </p:cNvPr>
            <p:cNvSpPr/>
            <p:nvPr/>
          </p:nvSpPr>
          <p:spPr>
            <a:xfrm>
              <a:off x="768056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xmlns="" id="{B0DB70DF-AD66-4208-9784-B2C2BC9A90A8}"/>
                </a:ext>
              </a:extLst>
            </p:cNvPr>
            <p:cNvSpPr/>
            <p:nvPr/>
          </p:nvSpPr>
          <p:spPr>
            <a:xfrm>
              <a:off x="808414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xmlns="" id="{C5CBCE5A-83A1-4FAE-9005-5FCA0A08C619}"/>
                </a:ext>
              </a:extLst>
            </p:cNvPr>
            <p:cNvSpPr/>
            <p:nvPr/>
          </p:nvSpPr>
          <p:spPr>
            <a:xfrm>
              <a:off x="848771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xmlns="" id="{991AEFB0-2211-4659-8CE3-82BEF1AA08D4}"/>
                </a:ext>
              </a:extLst>
            </p:cNvPr>
            <p:cNvSpPr/>
            <p:nvPr/>
          </p:nvSpPr>
          <p:spPr>
            <a:xfrm>
              <a:off x="889128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xmlns="" id="{89FB1CF9-F3BC-4D97-9DD4-5E3F9CEFAA58}"/>
                </a:ext>
              </a:extLst>
            </p:cNvPr>
            <p:cNvSpPr/>
            <p:nvPr/>
          </p:nvSpPr>
          <p:spPr>
            <a:xfrm>
              <a:off x="929485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xmlns="" id="{1E1B4EB0-B425-407A-A166-5B2DFF553446}"/>
                </a:ext>
              </a:extLst>
            </p:cNvPr>
            <p:cNvSpPr/>
            <p:nvPr/>
          </p:nvSpPr>
          <p:spPr>
            <a:xfrm>
              <a:off x="969842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xmlns="" id="{8466ED32-6492-453A-AA0D-6D56CD1533C2}"/>
                </a:ext>
              </a:extLst>
            </p:cNvPr>
            <p:cNvSpPr/>
            <p:nvPr/>
          </p:nvSpPr>
          <p:spPr>
            <a:xfrm>
              <a:off x="1010200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xmlns="" id="{96F3FF47-91F9-474B-8A0E-991635A232B2}"/>
                </a:ext>
              </a:extLst>
            </p:cNvPr>
            <p:cNvSpPr/>
            <p:nvPr/>
          </p:nvSpPr>
          <p:spPr>
            <a:xfrm>
              <a:off x="1050557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xmlns="" id="{5D93AE75-44F0-422D-866D-7F019B988562}"/>
                </a:ext>
              </a:extLst>
            </p:cNvPr>
            <p:cNvSpPr/>
            <p:nvPr/>
          </p:nvSpPr>
          <p:spPr>
            <a:xfrm>
              <a:off x="1090914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xmlns="" id="{F6DE7FCB-0670-4815-A52B-0AA82C1EC0AB}"/>
                </a:ext>
              </a:extLst>
            </p:cNvPr>
            <p:cNvSpPr/>
            <p:nvPr/>
          </p:nvSpPr>
          <p:spPr>
            <a:xfrm>
              <a:off x="1131271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1" name="평행 사변형 170">
              <a:extLst>
                <a:ext uri="{FF2B5EF4-FFF2-40B4-BE49-F238E27FC236}">
                  <a16:creationId xmlns:a16="http://schemas.microsoft.com/office/drawing/2014/main" xmlns="" id="{CF841BF5-FD5B-4FC9-90C7-BCFA889A2ECB}"/>
                </a:ext>
              </a:extLst>
            </p:cNvPr>
            <p:cNvSpPr/>
            <p:nvPr/>
          </p:nvSpPr>
          <p:spPr>
            <a:xfrm>
              <a:off x="1171628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20E00D45-887E-4781-B920-8F762840E022}"/>
              </a:ext>
            </a:extLst>
          </p:cNvPr>
          <p:cNvGrpSpPr/>
          <p:nvPr/>
        </p:nvGrpSpPr>
        <p:grpSpPr>
          <a:xfrm>
            <a:off x="8915730" y="0"/>
            <a:ext cx="3919118" cy="6899637"/>
            <a:chOff x="3124729" y="1742570"/>
            <a:chExt cx="2001107" cy="3522964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9BBF0EA3-13E3-49D4-B3DA-A7D138E8B464}"/>
                </a:ext>
              </a:extLst>
            </p:cNvPr>
            <p:cNvGrpSpPr/>
            <p:nvPr/>
          </p:nvGrpSpPr>
          <p:grpSpPr>
            <a:xfrm>
              <a:off x="3124729" y="2684604"/>
              <a:ext cx="1587230" cy="643053"/>
              <a:chOff x="9517931" y="2632456"/>
              <a:chExt cx="1587230" cy="643053"/>
            </a:xfrm>
          </p:grpSpPr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xmlns="" id="{0A975673-BD86-40A2-A61D-1229EAA2BC9D}"/>
                  </a:ext>
                </a:extLst>
              </p:cNvPr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avLst/>
                <a:gdLst>
                  <a:gd name="connsiteX0" fmla="*/ 1320849 w 1322202"/>
                  <a:gd name="connsiteY0" fmla="*/ 424482 h 535679"/>
                  <a:gd name="connsiteX1" fmla="*/ 1041449 w 1322202"/>
                  <a:gd name="connsiteY1" fmla="*/ 110157 h 535679"/>
                  <a:gd name="connsiteX2" fmla="*/ 819199 w 1322202"/>
                  <a:gd name="connsiteY2" fmla="*/ 5382 h 535679"/>
                  <a:gd name="connsiteX3" fmla="*/ 403274 w 1322202"/>
                  <a:gd name="connsiteY3" fmla="*/ 18082 h 535679"/>
                  <a:gd name="connsiteX4" fmla="*/ 200074 w 1322202"/>
                  <a:gd name="connsiteY4" fmla="*/ 43482 h 535679"/>
                  <a:gd name="connsiteX5" fmla="*/ 161974 w 1322202"/>
                  <a:gd name="connsiteY5" fmla="*/ 154607 h 535679"/>
                  <a:gd name="connsiteX6" fmla="*/ 127049 w 1322202"/>
                  <a:gd name="connsiteY6" fmla="*/ 262557 h 535679"/>
                  <a:gd name="connsiteX7" fmla="*/ 12749 w 1322202"/>
                  <a:gd name="connsiteY7" fmla="*/ 408607 h 535679"/>
                  <a:gd name="connsiteX8" fmla="*/ 12749 w 1322202"/>
                  <a:gd name="connsiteY8" fmla="*/ 491157 h 535679"/>
                  <a:gd name="connsiteX9" fmla="*/ 101649 w 1322202"/>
                  <a:gd name="connsiteY9" fmla="*/ 535607 h 535679"/>
                  <a:gd name="connsiteX10" fmla="*/ 209599 w 1322202"/>
                  <a:gd name="connsiteY10" fmla="*/ 481632 h 535679"/>
                  <a:gd name="connsiteX11" fmla="*/ 508049 w 1322202"/>
                  <a:gd name="connsiteY11" fmla="*/ 326057 h 535679"/>
                  <a:gd name="connsiteX12" fmla="*/ 873174 w 1322202"/>
                  <a:gd name="connsiteY12" fmla="*/ 291132 h 535679"/>
                  <a:gd name="connsiteX13" fmla="*/ 1136699 w 1322202"/>
                  <a:gd name="connsiteY13" fmla="*/ 411782 h 535679"/>
                  <a:gd name="connsiteX14" fmla="*/ 1320849 w 1322202"/>
                  <a:gd name="connsiteY14" fmla="*/ 424482 h 53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2202" h="535679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>
                <a:outerShdw blurRad="2159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xmlns="" id="{D20D41D6-3E0E-4194-8FF1-BC4B7723E747}"/>
                  </a:ext>
                </a:extLst>
              </p:cNvPr>
              <p:cNvSpPr/>
              <p:nvPr/>
            </p:nvSpPr>
            <p:spPr>
              <a:xfrm>
                <a:off x="9519793" y="2914044"/>
                <a:ext cx="199522" cy="272275"/>
              </a:xfrm>
              <a:custGeom>
                <a:avLst/>
                <a:gdLst>
                  <a:gd name="connsiteX0" fmla="*/ 138593 w 166207"/>
                  <a:gd name="connsiteY0" fmla="*/ 0 h 226812"/>
                  <a:gd name="connsiteX1" fmla="*/ 155451 w 166207"/>
                  <a:gd name="connsiteY1" fmla="*/ 16347 h 226812"/>
                  <a:gd name="connsiteX2" fmla="*/ 164232 w 166207"/>
                  <a:gd name="connsiteY2" fmla="*/ 56828 h 226812"/>
                  <a:gd name="connsiteX3" fmla="*/ 68982 w 166207"/>
                  <a:gd name="connsiteY3" fmla="*/ 173509 h 226812"/>
                  <a:gd name="connsiteX4" fmla="*/ 19274 w 166207"/>
                  <a:gd name="connsiteY4" fmla="*/ 215777 h 226812"/>
                  <a:gd name="connsiteX5" fmla="*/ 1492 w 166207"/>
                  <a:gd name="connsiteY5" fmla="*/ 226812 h 226812"/>
                  <a:gd name="connsiteX6" fmla="*/ 49 w 166207"/>
                  <a:gd name="connsiteY6" fmla="*/ 222844 h 226812"/>
                  <a:gd name="connsiteX7" fmla="*/ 12749 w 166207"/>
                  <a:gd name="connsiteY7" fmla="*/ 175219 h 226812"/>
                  <a:gd name="connsiteX8" fmla="*/ 127049 w 166207"/>
                  <a:gd name="connsiteY8" fmla="*/ 29169 h 22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207" h="226812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xmlns="" id="{E14FD74C-6938-48D2-83A0-7D91EB245596}"/>
                  </a:ext>
                </a:extLst>
              </p:cNvPr>
              <p:cNvSpPr/>
              <p:nvPr/>
            </p:nvSpPr>
            <p:spPr>
              <a:xfrm>
                <a:off x="9809440" y="2632456"/>
                <a:ext cx="747185" cy="330943"/>
              </a:xfrm>
              <a:custGeom>
                <a:avLst/>
                <a:gdLst>
                  <a:gd name="connsiteX0" fmla="*/ 513982 w 622424"/>
                  <a:gd name="connsiteY0" fmla="*/ 0 h 275684"/>
                  <a:gd name="connsiteX1" fmla="*/ 564125 w 622424"/>
                  <a:gd name="connsiteY1" fmla="*/ 2831 h 275684"/>
                  <a:gd name="connsiteX2" fmla="*/ 622424 w 622424"/>
                  <a:gd name="connsiteY2" fmla="*/ 14022 h 275684"/>
                  <a:gd name="connsiteX3" fmla="*/ 603031 w 622424"/>
                  <a:gd name="connsiteY3" fmla="*/ 29072 h 275684"/>
                  <a:gd name="connsiteX4" fmla="*/ 532585 w 622424"/>
                  <a:gd name="connsiteY4" fmla="*/ 112416 h 275684"/>
                  <a:gd name="connsiteX5" fmla="*/ 518496 w 622424"/>
                  <a:gd name="connsiteY5" fmla="*/ 180877 h 275684"/>
                  <a:gd name="connsiteX6" fmla="*/ 522532 w 622424"/>
                  <a:gd name="connsiteY6" fmla="*/ 194318 h 275684"/>
                  <a:gd name="connsiteX7" fmla="*/ 506975 w 622424"/>
                  <a:gd name="connsiteY7" fmla="*/ 199681 h 275684"/>
                  <a:gd name="connsiteX8" fmla="*/ 164075 w 622424"/>
                  <a:gd name="connsiteY8" fmla="*/ 225081 h 275684"/>
                  <a:gd name="connsiteX9" fmla="*/ 22589 w 622424"/>
                  <a:gd name="connsiteY9" fmla="*/ 265364 h 275684"/>
                  <a:gd name="connsiteX10" fmla="*/ 0 w 622424"/>
                  <a:gd name="connsiteY10" fmla="*/ 275684 h 275684"/>
                  <a:gd name="connsiteX11" fmla="*/ 24469 w 622424"/>
                  <a:gd name="connsiteY11" fmla="*/ 239735 h 275684"/>
                  <a:gd name="connsiteX12" fmla="*/ 125275 w 622424"/>
                  <a:gd name="connsiteY12" fmla="*/ 161749 h 275684"/>
                  <a:gd name="connsiteX13" fmla="*/ 391975 w 622424"/>
                  <a:gd name="connsiteY13" fmla="*/ 110949 h 275684"/>
                  <a:gd name="connsiteX14" fmla="*/ 491789 w 622424"/>
                  <a:gd name="connsiteY14" fmla="*/ 23438 h 27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2424" h="275684">
                    <a:moveTo>
                      <a:pt x="513982" y="0"/>
                    </a:moveTo>
                    <a:lnTo>
                      <a:pt x="564125" y="2831"/>
                    </a:lnTo>
                    <a:lnTo>
                      <a:pt x="622424" y="14022"/>
                    </a:lnTo>
                    <a:lnTo>
                      <a:pt x="603031" y="29072"/>
                    </a:lnTo>
                    <a:cubicBezTo>
                      <a:pt x="572141" y="57250"/>
                      <a:pt x="546344" y="88868"/>
                      <a:pt x="532585" y="112416"/>
                    </a:cubicBezTo>
                    <a:cubicBezTo>
                      <a:pt x="518827" y="135964"/>
                      <a:pt x="515784" y="158454"/>
                      <a:pt x="518496" y="180877"/>
                    </a:cubicBezTo>
                    <a:lnTo>
                      <a:pt x="522532" y="194318"/>
                    </a:lnTo>
                    <a:lnTo>
                      <a:pt x="506975" y="199681"/>
                    </a:lnTo>
                    <a:cubicBezTo>
                      <a:pt x="438713" y="212910"/>
                      <a:pt x="261971" y="204443"/>
                      <a:pt x="164075" y="225081"/>
                    </a:cubicBezTo>
                    <a:cubicBezTo>
                      <a:pt x="115127" y="235400"/>
                      <a:pt x="65650" y="248894"/>
                      <a:pt x="22589" y="265364"/>
                    </a:cubicBezTo>
                    <a:lnTo>
                      <a:pt x="0" y="275684"/>
                    </a:lnTo>
                    <a:lnTo>
                      <a:pt x="24469" y="239735"/>
                    </a:lnTo>
                    <a:cubicBezTo>
                      <a:pt x="52515" y="208977"/>
                      <a:pt x="91938" y="179741"/>
                      <a:pt x="125275" y="161749"/>
                    </a:cubicBezTo>
                    <a:cubicBezTo>
                      <a:pt x="191950" y="125766"/>
                      <a:pt x="314188" y="148520"/>
                      <a:pt x="391975" y="110949"/>
                    </a:cubicBezTo>
                    <a:cubicBezTo>
                      <a:pt x="430869" y="92164"/>
                      <a:pt x="461296" y="57768"/>
                      <a:pt x="491789" y="23438"/>
                    </a:cubicBezTo>
                    <a:close/>
                  </a:path>
                </a:pathLst>
              </a:custGeom>
              <a:solidFill>
                <a:schemeClr val="tx1">
                  <a:alpha val="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B86CEBCF-116D-4663-8FF3-867BBC982B1B}"/>
                </a:ext>
              </a:extLst>
            </p:cNvPr>
            <p:cNvSpPr/>
            <p:nvPr/>
          </p:nvSpPr>
          <p:spPr>
            <a:xfrm>
              <a:off x="3571281" y="4045273"/>
              <a:ext cx="481832" cy="1220261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FBF573FD-26CA-469E-BCB7-DB0968411981}"/>
                </a:ext>
              </a:extLst>
            </p:cNvPr>
            <p:cNvSpPr/>
            <p:nvPr/>
          </p:nvSpPr>
          <p:spPr>
            <a:xfrm>
              <a:off x="3572784" y="1742570"/>
              <a:ext cx="481832" cy="1175815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C5C7A516-FD0B-44A5-B51C-5FF46345C652}"/>
                </a:ext>
              </a:extLst>
            </p:cNvPr>
            <p:cNvGrpSpPr/>
            <p:nvPr/>
          </p:nvGrpSpPr>
          <p:grpSpPr>
            <a:xfrm>
              <a:off x="3267651" y="2710553"/>
              <a:ext cx="1858185" cy="1467119"/>
              <a:chOff x="9679905" y="2758425"/>
              <a:chExt cx="1858185" cy="1467119"/>
            </a:xfrm>
          </p:grpSpPr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xmlns="" id="{D6B424CA-02A6-456F-8D31-D3210BECBD7A}"/>
                  </a:ext>
                </a:extLst>
              </p:cNvPr>
              <p:cNvSpPr/>
              <p:nvPr/>
            </p:nvSpPr>
            <p:spPr>
              <a:xfrm>
                <a:off x="9679905" y="2758425"/>
                <a:ext cx="1858185" cy="1467119"/>
              </a:xfrm>
              <a:custGeom>
                <a:avLst/>
                <a:gdLst>
                  <a:gd name="connsiteX0" fmla="*/ 1363721 w 1547915"/>
                  <a:gd name="connsiteY0" fmla="*/ 297322 h 1222147"/>
                  <a:gd name="connsiteX1" fmla="*/ 1125596 w 1547915"/>
                  <a:gd name="connsiteY1" fmla="*/ 249697 h 1222147"/>
                  <a:gd name="connsiteX2" fmla="*/ 814446 w 1547915"/>
                  <a:gd name="connsiteY2" fmla="*/ 11572 h 1222147"/>
                  <a:gd name="connsiteX3" fmla="*/ 693796 w 1547915"/>
                  <a:gd name="connsiteY3" fmla="*/ 43322 h 1222147"/>
                  <a:gd name="connsiteX4" fmla="*/ 627121 w 1547915"/>
                  <a:gd name="connsiteY4" fmla="*/ 97297 h 1222147"/>
                  <a:gd name="connsiteX5" fmla="*/ 284221 w 1547915"/>
                  <a:gd name="connsiteY5" fmla="*/ 122697 h 1222147"/>
                  <a:gd name="connsiteX6" fmla="*/ 39746 w 1547915"/>
                  <a:gd name="connsiteY6" fmla="*/ 221122 h 1222147"/>
                  <a:gd name="connsiteX7" fmla="*/ 4821 w 1547915"/>
                  <a:gd name="connsiteY7" fmla="*/ 389397 h 1222147"/>
                  <a:gd name="connsiteX8" fmla="*/ 87371 w 1547915"/>
                  <a:gd name="connsiteY8" fmla="*/ 459247 h 1222147"/>
                  <a:gd name="connsiteX9" fmla="*/ 81021 w 1547915"/>
                  <a:gd name="connsiteY9" fmla="*/ 484647 h 1222147"/>
                  <a:gd name="connsiteX10" fmla="*/ 27046 w 1547915"/>
                  <a:gd name="connsiteY10" fmla="*/ 570372 h 1222147"/>
                  <a:gd name="connsiteX11" fmla="*/ 55621 w 1547915"/>
                  <a:gd name="connsiteY11" fmla="*/ 678322 h 1222147"/>
                  <a:gd name="connsiteX12" fmla="*/ 93721 w 1547915"/>
                  <a:gd name="connsiteY12" fmla="*/ 716422 h 1222147"/>
                  <a:gd name="connsiteX13" fmla="*/ 77846 w 1547915"/>
                  <a:gd name="connsiteY13" fmla="*/ 741822 h 1222147"/>
                  <a:gd name="connsiteX14" fmla="*/ 74671 w 1547915"/>
                  <a:gd name="connsiteY14" fmla="*/ 846597 h 1222147"/>
                  <a:gd name="connsiteX15" fmla="*/ 134996 w 1547915"/>
                  <a:gd name="connsiteY15" fmla="*/ 903747 h 1222147"/>
                  <a:gd name="connsiteX16" fmla="*/ 201671 w 1547915"/>
                  <a:gd name="connsiteY16" fmla="*/ 925972 h 1222147"/>
                  <a:gd name="connsiteX17" fmla="*/ 173096 w 1547915"/>
                  <a:gd name="connsiteY17" fmla="*/ 967247 h 1222147"/>
                  <a:gd name="connsiteX18" fmla="*/ 173096 w 1547915"/>
                  <a:gd name="connsiteY18" fmla="*/ 1059322 h 1222147"/>
                  <a:gd name="connsiteX19" fmla="*/ 319146 w 1547915"/>
                  <a:gd name="connsiteY19" fmla="*/ 1119647 h 1222147"/>
                  <a:gd name="connsiteX20" fmla="*/ 646171 w 1547915"/>
                  <a:gd name="connsiteY20" fmla="*/ 1195847 h 1222147"/>
                  <a:gd name="connsiteX21" fmla="*/ 906521 w 1547915"/>
                  <a:gd name="connsiteY21" fmla="*/ 1106947 h 1222147"/>
                  <a:gd name="connsiteX22" fmla="*/ 966846 w 1547915"/>
                  <a:gd name="connsiteY22" fmla="*/ 1078372 h 1222147"/>
                  <a:gd name="connsiteX23" fmla="*/ 1036696 w 1547915"/>
                  <a:gd name="connsiteY23" fmla="*/ 1116472 h 1222147"/>
                  <a:gd name="connsiteX24" fmla="*/ 1274821 w 1547915"/>
                  <a:gd name="connsiteY24" fmla="*/ 1179972 h 1222147"/>
                  <a:gd name="connsiteX25" fmla="*/ 1376421 w 1547915"/>
                  <a:gd name="connsiteY25" fmla="*/ 1164097 h 1222147"/>
                  <a:gd name="connsiteX26" fmla="*/ 1547871 w 1547915"/>
                  <a:gd name="connsiteY26" fmla="*/ 484647 h 1222147"/>
                  <a:gd name="connsiteX27" fmla="*/ 1363721 w 1547915"/>
                  <a:gd name="connsiteY27" fmla="*/ 297322 h 1222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547915" h="1222147">
                    <a:moveTo>
                      <a:pt x="1363721" y="297322"/>
                    </a:moveTo>
                    <a:cubicBezTo>
                      <a:pt x="1293342" y="258164"/>
                      <a:pt x="1217142" y="297322"/>
                      <a:pt x="1125596" y="249697"/>
                    </a:cubicBezTo>
                    <a:cubicBezTo>
                      <a:pt x="1034050" y="202072"/>
                      <a:pt x="886413" y="45968"/>
                      <a:pt x="814446" y="11572"/>
                    </a:cubicBezTo>
                    <a:cubicBezTo>
                      <a:pt x="742479" y="-22824"/>
                      <a:pt x="725017" y="29034"/>
                      <a:pt x="693796" y="43322"/>
                    </a:cubicBezTo>
                    <a:cubicBezTo>
                      <a:pt x="662575" y="57609"/>
                      <a:pt x="695383" y="84068"/>
                      <a:pt x="627121" y="97297"/>
                    </a:cubicBezTo>
                    <a:cubicBezTo>
                      <a:pt x="558859" y="110526"/>
                      <a:pt x="382117" y="102059"/>
                      <a:pt x="284221" y="122697"/>
                    </a:cubicBezTo>
                    <a:cubicBezTo>
                      <a:pt x="186325" y="143335"/>
                      <a:pt x="86313" y="176672"/>
                      <a:pt x="39746" y="221122"/>
                    </a:cubicBezTo>
                    <a:cubicBezTo>
                      <a:pt x="-6821" y="265572"/>
                      <a:pt x="-3116" y="349710"/>
                      <a:pt x="4821" y="389397"/>
                    </a:cubicBezTo>
                    <a:cubicBezTo>
                      <a:pt x="12758" y="429084"/>
                      <a:pt x="74671" y="443372"/>
                      <a:pt x="87371" y="459247"/>
                    </a:cubicBezTo>
                    <a:cubicBezTo>
                      <a:pt x="100071" y="475122"/>
                      <a:pt x="91075" y="466126"/>
                      <a:pt x="81021" y="484647"/>
                    </a:cubicBezTo>
                    <a:cubicBezTo>
                      <a:pt x="70967" y="503168"/>
                      <a:pt x="31279" y="538093"/>
                      <a:pt x="27046" y="570372"/>
                    </a:cubicBezTo>
                    <a:cubicBezTo>
                      <a:pt x="22813" y="602651"/>
                      <a:pt x="44509" y="653980"/>
                      <a:pt x="55621" y="678322"/>
                    </a:cubicBezTo>
                    <a:cubicBezTo>
                      <a:pt x="66733" y="702664"/>
                      <a:pt x="90017" y="705839"/>
                      <a:pt x="93721" y="716422"/>
                    </a:cubicBezTo>
                    <a:cubicBezTo>
                      <a:pt x="97425" y="727005"/>
                      <a:pt x="81021" y="720126"/>
                      <a:pt x="77846" y="741822"/>
                    </a:cubicBezTo>
                    <a:cubicBezTo>
                      <a:pt x="74671" y="763518"/>
                      <a:pt x="65146" y="819610"/>
                      <a:pt x="74671" y="846597"/>
                    </a:cubicBezTo>
                    <a:cubicBezTo>
                      <a:pt x="84196" y="873584"/>
                      <a:pt x="113829" y="890518"/>
                      <a:pt x="134996" y="903747"/>
                    </a:cubicBezTo>
                    <a:cubicBezTo>
                      <a:pt x="156163" y="916976"/>
                      <a:pt x="195321" y="915389"/>
                      <a:pt x="201671" y="925972"/>
                    </a:cubicBezTo>
                    <a:cubicBezTo>
                      <a:pt x="208021" y="936555"/>
                      <a:pt x="177858" y="945022"/>
                      <a:pt x="173096" y="967247"/>
                    </a:cubicBezTo>
                    <a:cubicBezTo>
                      <a:pt x="168333" y="989472"/>
                      <a:pt x="148754" y="1033922"/>
                      <a:pt x="173096" y="1059322"/>
                    </a:cubicBezTo>
                    <a:cubicBezTo>
                      <a:pt x="197438" y="1084722"/>
                      <a:pt x="240300" y="1096893"/>
                      <a:pt x="319146" y="1119647"/>
                    </a:cubicBezTo>
                    <a:cubicBezTo>
                      <a:pt x="397992" y="1142401"/>
                      <a:pt x="548275" y="1197964"/>
                      <a:pt x="646171" y="1195847"/>
                    </a:cubicBezTo>
                    <a:cubicBezTo>
                      <a:pt x="744067" y="1193730"/>
                      <a:pt x="853075" y="1126526"/>
                      <a:pt x="906521" y="1106947"/>
                    </a:cubicBezTo>
                    <a:cubicBezTo>
                      <a:pt x="959967" y="1087368"/>
                      <a:pt x="945150" y="1076785"/>
                      <a:pt x="966846" y="1078372"/>
                    </a:cubicBezTo>
                    <a:cubicBezTo>
                      <a:pt x="988542" y="1079959"/>
                      <a:pt x="985367" y="1099539"/>
                      <a:pt x="1036696" y="1116472"/>
                    </a:cubicBezTo>
                    <a:cubicBezTo>
                      <a:pt x="1088025" y="1133405"/>
                      <a:pt x="1218200" y="1172035"/>
                      <a:pt x="1274821" y="1179972"/>
                    </a:cubicBezTo>
                    <a:cubicBezTo>
                      <a:pt x="1331442" y="1187909"/>
                      <a:pt x="1330913" y="1279985"/>
                      <a:pt x="1376421" y="1164097"/>
                    </a:cubicBezTo>
                    <a:cubicBezTo>
                      <a:pt x="1421929" y="1048209"/>
                      <a:pt x="1545225" y="629639"/>
                      <a:pt x="1547871" y="484647"/>
                    </a:cubicBezTo>
                    <a:cubicBezTo>
                      <a:pt x="1550517" y="339655"/>
                      <a:pt x="1434100" y="336480"/>
                      <a:pt x="1363721" y="29732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>
                <a:outerShdw blurRad="3175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xmlns="" id="{CE29B63E-1782-4F15-BEA1-29497CF773B4}"/>
                  </a:ext>
                </a:extLst>
              </p:cNvPr>
              <p:cNvSpPr/>
              <p:nvPr/>
            </p:nvSpPr>
            <p:spPr>
              <a:xfrm>
                <a:off x="9787646" y="3232545"/>
                <a:ext cx="598391" cy="88425"/>
              </a:xfrm>
              <a:custGeom>
                <a:avLst/>
                <a:gdLst>
                  <a:gd name="connsiteX0" fmla="*/ 0 w 498475"/>
                  <a:gd name="connsiteY0" fmla="*/ 63500 h 73660"/>
                  <a:gd name="connsiteX1" fmla="*/ 88900 w 498475"/>
                  <a:gd name="connsiteY1" fmla="*/ 73025 h 73660"/>
                  <a:gd name="connsiteX2" fmla="*/ 238125 w 498475"/>
                  <a:gd name="connsiteY2" fmla="*/ 47625 h 73660"/>
                  <a:gd name="connsiteX3" fmla="*/ 431800 w 498475"/>
                  <a:gd name="connsiteY3" fmla="*/ 34925 h 73660"/>
                  <a:gd name="connsiteX4" fmla="*/ 498475 w 498475"/>
                  <a:gd name="connsiteY4" fmla="*/ 0 h 73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475" h="73660">
                    <a:moveTo>
                      <a:pt x="0" y="63500"/>
                    </a:moveTo>
                    <a:cubicBezTo>
                      <a:pt x="24606" y="69585"/>
                      <a:pt x="49213" y="75671"/>
                      <a:pt x="88900" y="73025"/>
                    </a:cubicBezTo>
                    <a:cubicBezTo>
                      <a:pt x="128587" y="70379"/>
                      <a:pt x="180975" y="53975"/>
                      <a:pt x="238125" y="47625"/>
                    </a:cubicBezTo>
                    <a:cubicBezTo>
                      <a:pt x="295275" y="41275"/>
                      <a:pt x="388408" y="42863"/>
                      <a:pt x="431800" y="34925"/>
                    </a:cubicBezTo>
                    <a:cubicBezTo>
                      <a:pt x="475192" y="26987"/>
                      <a:pt x="486833" y="13493"/>
                      <a:pt x="4984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xmlns="" id="{1C98583C-25F2-443F-A191-055E68026D13}"/>
                  </a:ext>
                </a:extLst>
              </p:cNvPr>
              <p:cNvSpPr/>
              <p:nvPr/>
            </p:nvSpPr>
            <p:spPr>
              <a:xfrm>
                <a:off x="9789552" y="3595581"/>
                <a:ext cx="552654" cy="30655"/>
              </a:xfrm>
              <a:custGeom>
                <a:avLst/>
                <a:gdLst>
                  <a:gd name="connsiteX0" fmla="*/ 0 w 460375"/>
                  <a:gd name="connsiteY0" fmla="*/ 15875 h 25536"/>
                  <a:gd name="connsiteX1" fmla="*/ 130175 w 460375"/>
                  <a:gd name="connsiteY1" fmla="*/ 25400 h 25536"/>
                  <a:gd name="connsiteX2" fmla="*/ 225425 w 460375"/>
                  <a:gd name="connsiteY2" fmla="*/ 9525 h 25536"/>
                  <a:gd name="connsiteX3" fmla="*/ 390525 w 460375"/>
                  <a:gd name="connsiteY3" fmla="*/ 12700 h 25536"/>
                  <a:gd name="connsiteX4" fmla="*/ 460375 w 460375"/>
                  <a:gd name="connsiteY4" fmla="*/ 0 h 2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375" h="25536">
                    <a:moveTo>
                      <a:pt x="0" y="15875"/>
                    </a:moveTo>
                    <a:cubicBezTo>
                      <a:pt x="46302" y="21166"/>
                      <a:pt x="92604" y="26458"/>
                      <a:pt x="130175" y="25400"/>
                    </a:cubicBezTo>
                    <a:cubicBezTo>
                      <a:pt x="167746" y="24342"/>
                      <a:pt x="182033" y="11642"/>
                      <a:pt x="225425" y="9525"/>
                    </a:cubicBezTo>
                    <a:cubicBezTo>
                      <a:pt x="268817" y="7408"/>
                      <a:pt x="351367" y="14287"/>
                      <a:pt x="390525" y="12700"/>
                    </a:cubicBezTo>
                    <a:cubicBezTo>
                      <a:pt x="429683" y="11113"/>
                      <a:pt x="445029" y="5556"/>
                      <a:pt x="4603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xmlns="" id="{51183270-BC6D-414C-BB65-EC772C3EBC4C}"/>
                  </a:ext>
                </a:extLst>
              </p:cNvPr>
              <p:cNvSpPr/>
              <p:nvPr/>
            </p:nvSpPr>
            <p:spPr>
              <a:xfrm>
                <a:off x="9918188" y="3862158"/>
                <a:ext cx="434501" cy="53703"/>
              </a:xfrm>
              <a:custGeom>
                <a:avLst/>
                <a:gdLst>
                  <a:gd name="connsiteX0" fmla="*/ 0 w 361950"/>
                  <a:gd name="connsiteY0" fmla="*/ 3360 h 44736"/>
                  <a:gd name="connsiteX1" fmla="*/ 85725 w 361950"/>
                  <a:gd name="connsiteY1" fmla="*/ 3360 h 44736"/>
                  <a:gd name="connsiteX2" fmla="*/ 212725 w 361950"/>
                  <a:gd name="connsiteY2" fmla="*/ 38285 h 44736"/>
                  <a:gd name="connsiteX3" fmla="*/ 361950 w 361950"/>
                  <a:gd name="connsiteY3" fmla="*/ 44635 h 44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44736">
                    <a:moveTo>
                      <a:pt x="0" y="3360"/>
                    </a:moveTo>
                    <a:cubicBezTo>
                      <a:pt x="25135" y="449"/>
                      <a:pt x="50271" y="-2461"/>
                      <a:pt x="85725" y="3360"/>
                    </a:cubicBezTo>
                    <a:cubicBezTo>
                      <a:pt x="121179" y="9181"/>
                      <a:pt x="166688" y="31406"/>
                      <a:pt x="212725" y="38285"/>
                    </a:cubicBezTo>
                    <a:cubicBezTo>
                      <a:pt x="258763" y="45164"/>
                      <a:pt x="310356" y="44899"/>
                      <a:pt x="361950" y="44635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xmlns="" id="{0922BAD8-8BD5-4688-96BA-5776767056E1}"/>
                  </a:ext>
                </a:extLst>
              </p:cNvPr>
              <p:cNvSpPr/>
              <p:nvPr/>
            </p:nvSpPr>
            <p:spPr>
              <a:xfrm>
                <a:off x="10404629" y="2761283"/>
                <a:ext cx="1110443" cy="1435548"/>
              </a:xfrm>
              <a:custGeom>
                <a:avLst/>
                <a:gdLst>
                  <a:gd name="connsiteX0" fmla="*/ 173192 w 925027"/>
                  <a:gd name="connsiteY0" fmla="*/ 13 h 1195847"/>
                  <a:gd name="connsiteX1" fmla="*/ 218014 w 925027"/>
                  <a:gd name="connsiteY1" fmla="*/ 11572 h 1195847"/>
                  <a:gd name="connsiteX2" fmla="*/ 529164 w 925027"/>
                  <a:gd name="connsiteY2" fmla="*/ 249697 h 1195847"/>
                  <a:gd name="connsiteX3" fmla="*/ 767289 w 925027"/>
                  <a:gd name="connsiteY3" fmla="*/ 297322 h 1195847"/>
                  <a:gd name="connsiteX4" fmla="*/ 912893 w 925027"/>
                  <a:gd name="connsiteY4" fmla="*/ 371984 h 1195847"/>
                  <a:gd name="connsiteX5" fmla="*/ 925027 w 925027"/>
                  <a:gd name="connsiteY5" fmla="*/ 388174 h 1195847"/>
                  <a:gd name="connsiteX6" fmla="*/ 911156 w 925027"/>
                  <a:gd name="connsiteY6" fmla="*/ 499729 h 1195847"/>
                  <a:gd name="connsiteX7" fmla="*/ 824439 w 925027"/>
                  <a:gd name="connsiteY7" fmla="*/ 925972 h 1195847"/>
                  <a:gd name="connsiteX8" fmla="*/ 722045 w 925027"/>
                  <a:gd name="connsiteY8" fmla="*/ 1154175 h 1195847"/>
                  <a:gd name="connsiteX9" fmla="*/ 694842 w 925027"/>
                  <a:gd name="connsiteY9" fmla="*/ 1185543 h 1195847"/>
                  <a:gd name="connsiteX10" fmla="*/ 678389 w 925027"/>
                  <a:gd name="connsiteY10" fmla="*/ 1179972 h 1195847"/>
                  <a:gd name="connsiteX11" fmla="*/ 440264 w 925027"/>
                  <a:gd name="connsiteY11" fmla="*/ 1116472 h 1195847"/>
                  <a:gd name="connsiteX12" fmla="*/ 370414 w 925027"/>
                  <a:gd name="connsiteY12" fmla="*/ 1078372 h 1195847"/>
                  <a:gd name="connsiteX13" fmla="*/ 310089 w 925027"/>
                  <a:gd name="connsiteY13" fmla="*/ 1106947 h 1195847"/>
                  <a:gd name="connsiteX14" fmla="*/ 49739 w 925027"/>
                  <a:gd name="connsiteY14" fmla="*/ 1195847 h 1195847"/>
                  <a:gd name="connsiteX15" fmla="*/ 22 w 925027"/>
                  <a:gd name="connsiteY15" fmla="*/ 1191070 h 1195847"/>
                  <a:gd name="connsiteX16" fmla="*/ 0 w 925027"/>
                  <a:gd name="connsiteY16" fmla="*/ 1190821 h 1195847"/>
                  <a:gd name="connsiteX17" fmla="*/ 97364 w 925027"/>
                  <a:gd name="connsiteY17" fmla="*/ 989472 h 1195847"/>
                  <a:gd name="connsiteX18" fmla="*/ 65614 w 925027"/>
                  <a:gd name="connsiteY18" fmla="*/ 897397 h 1195847"/>
                  <a:gd name="connsiteX19" fmla="*/ 106889 w 925027"/>
                  <a:gd name="connsiteY19" fmla="*/ 773572 h 1195847"/>
                  <a:gd name="connsiteX20" fmla="*/ 49739 w 925027"/>
                  <a:gd name="connsiteY20" fmla="*/ 633872 h 1195847"/>
                  <a:gd name="connsiteX21" fmla="*/ 113239 w 925027"/>
                  <a:gd name="connsiteY21" fmla="*/ 490997 h 1195847"/>
                  <a:gd name="connsiteX22" fmla="*/ 75139 w 925027"/>
                  <a:gd name="connsiteY22" fmla="*/ 335422 h 1195847"/>
                  <a:gd name="connsiteX23" fmla="*/ 97364 w 925027"/>
                  <a:gd name="connsiteY23" fmla="*/ 198897 h 1195847"/>
                  <a:gd name="connsiteX24" fmla="*/ 141814 w 925027"/>
                  <a:gd name="connsiteY24" fmla="*/ 24272 h 1195847"/>
                  <a:gd name="connsiteX25" fmla="*/ 155291 w 925027"/>
                  <a:gd name="connsiteY25" fmla="*/ 5350 h 119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25027" h="1195847">
                    <a:moveTo>
                      <a:pt x="173192" y="13"/>
                    </a:moveTo>
                    <a:cubicBezTo>
                      <a:pt x="185437" y="-235"/>
                      <a:pt x="200022" y="2973"/>
                      <a:pt x="218014" y="11572"/>
                    </a:cubicBezTo>
                    <a:cubicBezTo>
                      <a:pt x="289981" y="45968"/>
                      <a:pt x="437618" y="202072"/>
                      <a:pt x="529164" y="249697"/>
                    </a:cubicBezTo>
                    <a:cubicBezTo>
                      <a:pt x="620710" y="297322"/>
                      <a:pt x="696910" y="258164"/>
                      <a:pt x="767289" y="297322"/>
                    </a:cubicBezTo>
                    <a:cubicBezTo>
                      <a:pt x="811276" y="321796"/>
                      <a:pt x="873246" y="332214"/>
                      <a:pt x="912893" y="371984"/>
                    </a:cubicBezTo>
                    <a:lnTo>
                      <a:pt x="925027" y="388174"/>
                    </a:lnTo>
                    <a:lnTo>
                      <a:pt x="911156" y="499729"/>
                    </a:lnTo>
                    <a:cubicBezTo>
                      <a:pt x="887939" y="661522"/>
                      <a:pt x="852749" y="826754"/>
                      <a:pt x="824439" y="925972"/>
                    </a:cubicBezTo>
                    <a:cubicBezTo>
                      <a:pt x="796128" y="1025191"/>
                      <a:pt x="761865" y="1097819"/>
                      <a:pt x="722045" y="1154175"/>
                    </a:cubicBezTo>
                    <a:lnTo>
                      <a:pt x="694842" y="1185543"/>
                    </a:lnTo>
                    <a:lnTo>
                      <a:pt x="678389" y="1179972"/>
                    </a:lnTo>
                    <a:cubicBezTo>
                      <a:pt x="621768" y="1172035"/>
                      <a:pt x="491593" y="1133405"/>
                      <a:pt x="440264" y="1116472"/>
                    </a:cubicBezTo>
                    <a:cubicBezTo>
                      <a:pt x="388935" y="1099539"/>
                      <a:pt x="392110" y="1079959"/>
                      <a:pt x="370414" y="1078372"/>
                    </a:cubicBezTo>
                    <a:cubicBezTo>
                      <a:pt x="348718" y="1076785"/>
                      <a:pt x="363535" y="1087368"/>
                      <a:pt x="310089" y="1106947"/>
                    </a:cubicBezTo>
                    <a:cubicBezTo>
                      <a:pt x="256643" y="1126526"/>
                      <a:pt x="147635" y="1193730"/>
                      <a:pt x="49739" y="1195847"/>
                    </a:cubicBezTo>
                    <a:lnTo>
                      <a:pt x="22" y="1191070"/>
                    </a:lnTo>
                    <a:lnTo>
                      <a:pt x="0" y="1190821"/>
                    </a:lnTo>
                    <a:cubicBezTo>
                      <a:pt x="6728" y="1129478"/>
                      <a:pt x="88104" y="1035775"/>
                      <a:pt x="97364" y="989472"/>
                    </a:cubicBezTo>
                    <a:cubicBezTo>
                      <a:pt x="107947" y="936555"/>
                      <a:pt x="64026" y="933380"/>
                      <a:pt x="65614" y="897397"/>
                    </a:cubicBezTo>
                    <a:cubicBezTo>
                      <a:pt x="67201" y="861414"/>
                      <a:pt x="109535" y="817493"/>
                      <a:pt x="106889" y="773572"/>
                    </a:cubicBezTo>
                    <a:cubicBezTo>
                      <a:pt x="104243" y="729651"/>
                      <a:pt x="48681" y="680968"/>
                      <a:pt x="49739" y="633872"/>
                    </a:cubicBezTo>
                    <a:cubicBezTo>
                      <a:pt x="50797" y="586776"/>
                      <a:pt x="109006" y="540739"/>
                      <a:pt x="113239" y="490997"/>
                    </a:cubicBezTo>
                    <a:cubicBezTo>
                      <a:pt x="117472" y="441255"/>
                      <a:pt x="77785" y="384105"/>
                      <a:pt x="75139" y="335422"/>
                    </a:cubicBezTo>
                    <a:cubicBezTo>
                      <a:pt x="72493" y="286739"/>
                      <a:pt x="86252" y="250755"/>
                      <a:pt x="97364" y="198897"/>
                    </a:cubicBezTo>
                    <a:cubicBezTo>
                      <a:pt x="108476" y="147039"/>
                      <a:pt x="106360" y="78247"/>
                      <a:pt x="141814" y="24272"/>
                    </a:cubicBezTo>
                    <a:lnTo>
                      <a:pt x="155291" y="535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7000"/>
                    </a:schemeClr>
                  </a:gs>
                  <a:gs pos="68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21F19923-9831-4D1E-9E2A-E4A9B8A1B8F6}"/>
              </a:ext>
            </a:extLst>
          </p:cNvPr>
          <p:cNvGrpSpPr/>
          <p:nvPr/>
        </p:nvGrpSpPr>
        <p:grpSpPr>
          <a:xfrm flipH="1">
            <a:off x="-568151" y="0"/>
            <a:ext cx="3919118" cy="6899637"/>
            <a:chOff x="3124729" y="1742570"/>
            <a:chExt cx="2001107" cy="3522964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BFAC5A82-0B9A-4BBA-8939-5A03C16A9C85}"/>
                </a:ext>
              </a:extLst>
            </p:cNvPr>
            <p:cNvGrpSpPr/>
            <p:nvPr/>
          </p:nvGrpSpPr>
          <p:grpSpPr>
            <a:xfrm>
              <a:off x="3124729" y="2684604"/>
              <a:ext cx="1587230" cy="643053"/>
              <a:chOff x="9517931" y="2632456"/>
              <a:chExt cx="1587230" cy="643053"/>
            </a:xfrm>
          </p:grpSpPr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xmlns="" id="{0F812893-2E9D-461B-B04C-41AB16027EF6}"/>
                  </a:ext>
                </a:extLst>
              </p:cNvPr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avLst/>
                <a:gdLst>
                  <a:gd name="connsiteX0" fmla="*/ 1320849 w 1322202"/>
                  <a:gd name="connsiteY0" fmla="*/ 424482 h 535679"/>
                  <a:gd name="connsiteX1" fmla="*/ 1041449 w 1322202"/>
                  <a:gd name="connsiteY1" fmla="*/ 110157 h 535679"/>
                  <a:gd name="connsiteX2" fmla="*/ 819199 w 1322202"/>
                  <a:gd name="connsiteY2" fmla="*/ 5382 h 535679"/>
                  <a:gd name="connsiteX3" fmla="*/ 403274 w 1322202"/>
                  <a:gd name="connsiteY3" fmla="*/ 18082 h 535679"/>
                  <a:gd name="connsiteX4" fmla="*/ 200074 w 1322202"/>
                  <a:gd name="connsiteY4" fmla="*/ 43482 h 535679"/>
                  <a:gd name="connsiteX5" fmla="*/ 161974 w 1322202"/>
                  <a:gd name="connsiteY5" fmla="*/ 154607 h 535679"/>
                  <a:gd name="connsiteX6" fmla="*/ 127049 w 1322202"/>
                  <a:gd name="connsiteY6" fmla="*/ 262557 h 535679"/>
                  <a:gd name="connsiteX7" fmla="*/ 12749 w 1322202"/>
                  <a:gd name="connsiteY7" fmla="*/ 408607 h 535679"/>
                  <a:gd name="connsiteX8" fmla="*/ 12749 w 1322202"/>
                  <a:gd name="connsiteY8" fmla="*/ 491157 h 535679"/>
                  <a:gd name="connsiteX9" fmla="*/ 101649 w 1322202"/>
                  <a:gd name="connsiteY9" fmla="*/ 535607 h 535679"/>
                  <a:gd name="connsiteX10" fmla="*/ 209599 w 1322202"/>
                  <a:gd name="connsiteY10" fmla="*/ 481632 h 535679"/>
                  <a:gd name="connsiteX11" fmla="*/ 508049 w 1322202"/>
                  <a:gd name="connsiteY11" fmla="*/ 326057 h 535679"/>
                  <a:gd name="connsiteX12" fmla="*/ 873174 w 1322202"/>
                  <a:gd name="connsiteY12" fmla="*/ 291132 h 535679"/>
                  <a:gd name="connsiteX13" fmla="*/ 1136699 w 1322202"/>
                  <a:gd name="connsiteY13" fmla="*/ 411782 h 535679"/>
                  <a:gd name="connsiteX14" fmla="*/ 1320849 w 1322202"/>
                  <a:gd name="connsiteY14" fmla="*/ 424482 h 53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2202" h="535679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>
                <a:outerShdw blurRad="2159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xmlns="" id="{12078FFF-94DE-4097-AA65-9489ACF3F8B1}"/>
                  </a:ext>
                </a:extLst>
              </p:cNvPr>
              <p:cNvSpPr/>
              <p:nvPr/>
            </p:nvSpPr>
            <p:spPr>
              <a:xfrm>
                <a:off x="9519793" y="2914044"/>
                <a:ext cx="199522" cy="272275"/>
              </a:xfrm>
              <a:custGeom>
                <a:avLst/>
                <a:gdLst>
                  <a:gd name="connsiteX0" fmla="*/ 138593 w 166207"/>
                  <a:gd name="connsiteY0" fmla="*/ 0 h 226812"/>
                  <a:gd name="connsiteX1" fmla="*/ 155451 w 166207"/>
                  <a:gd name="connsiteY1" fmla="*/ 16347 h 226812"/>
                  <a:gd name="connsiteX2" fmla="*/ 164232 w 166207"/>
                  <a:gd name="connsiteY2" fmla="*/ 56828 h 226812"/>
                  <a:gd name="connsiteX3" fmla="*/ 68982 w 166207"/>
                  <a:gd name="connsiteY3" fmla="*/ 173509 h 226812"/>
                  <a:gd name="connsiteX4" fmla="*/ 19274 w 166207"/>
                  <a:gd name="connsiteY4" fmla="*/ 215777 h 226812"/>
                  <a:gd name="connsiteX5" fmla="*/ 1492 w 166207"/>
                  <a:gd name="connsiteY5" fmla="*/ 226812 h 226812"/>
                  <a:gd name="connsiteX6" fmla="*/ 49 w 166207"/>
                  <a:gd name="connsiteY6" fmla="*/ 222844 h 226812"/>
                  <a:gd name="connsiteX7" fmla="*/ 12749 w 166207"/>
                  <a:gd name="connsiteY7" fmla="*/ 175219 h 226812"/>
                  <a:gd name="connsiteX8" fmla="*/ 127049 w 166207"/>
                  <a:gd name="connsiteY8" fmla="*/ 29169 h 22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207" h="226812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xmlns="" id="{49AD2714-68C0-4FEF-AD6F-21EF72E7AE7B}"/>
                  </a:ext>
                </a:extLst>
              </p:cNvPr>
              <p:cNvSpPr/>
              <p:nvPr/>
            </p:nvSpPr>
            <p:spPr>
              <a:xfrm>
                <a:off x="9809440" y="2632456"/>
                <a:ext cx="747185" cy="330943"/>
              </a:xfrm>
              <a:custGeom>
                <a:avLst/>
                <a:gdLst>
                  <a:gd name="connsiteX0" fmla="*/ 513982 w 622424"/>
                  <a:gd name="connsiteY0" fmla="*/ 0 h 275684"/>
                  <a:gd name="connsiteX1" fmla="*/ 564125 w 622424"/>
                  <a:gd name="connsiteY1" fmla="*/ 2831 h 275684"/>
                  <a:gd name="connsiteX2" fmla="*/ 622424 w 622424"/>
                  <a:gd name="connsiteY2" fmla="*/ 14022 h 275684"/>
                  <a:gd name="connsiteX3" fmla="*/ 603031 w 622424"/>
                  <a:gd name="connsiteY3" fmla="*/ 29072 h 275684"/>
                  <a:gd name="connsiteX4" fmla="*/ 532585 w 622424"/>
                  <a:gd name="connsiteY4" fmla="*/ 112416 h 275684"/>
                  <a:gd name="connsiteX5" fmla="*/ 518496 w 622424"/>
                  <a:gd name="connsiteY5" fmla="*/ 180877 h 275684"/>
                  <a:gd name="connsiteX6" fmla="*/ 522532 w 622424"/>
                  <a:gd name="connsiteY6" fmla="*/ 194318 h 275684"/>
                  <a:gd name="connsiteX7" fmla="*/ 506975 w 622424"/>
                  <a:gd name="connsiteY7" fmla="*/ 199681 h 275684"/>
                  <a:gd name="connsiteX8" fmla="*/ 164075 w 622424"/>
                  <a:gd name="connsiteY8" fmla="*/ 225081 h 275684"/>
                  <a:gd name="connsiteX9" fmla="*/ 22589 w 622424"/>
                  <a:gd name="connsiteY9" fmla="*/ 265364 h 275684"/>
                  <a:gd name="connsiteX10" fmla="*/ 0 w 622424"/>
                  <a:gd name="connsiteY10" fmla="*/ 275684 h 275684"/>
                  <a:gd name="connsiteX11" fmla="*/ 24469 w 622424"/>
                  <a:gd name="connsiteY11" fmla="*/ 239735 h 275684"/>
                  <a:gd name="connsiteX12" fmla="*/ 125275 w 622424"/>
                  <a:gd name="connsiteY12" fmla="*/ 161749 h 275684"/>
                  <a:gd name="connsiteX13" fmla="*/ 391975 w 622424"/>
                  <a:gd name="connsiteY13" fmla="*/ 110949 h 275684"/>
                  <a:gd name="connsiteX14" fmla="*/ 491789 w 622424"/>
                  <a:gd name="connsiteY14" fmla="*/ 23438 h 27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2424" h="275684">
                    <a:moveTo>
                      <a:pt x="513982" y="0"/>
                    </a:moveTo>
                    <a:lnTo>
                      <a:pt x="564125" y="2831"/>
                    </a:lnTo>
                    <a:lnTo>
                      <a:pt x="622424" y="14022"/>
                    </a:lnTo>
                    <a:lnTo>
                      <a:pt x="603031" y="29072"/>
                    </a:lnTo>
                    <a:cubicBezTo>
                      <a:pt x="572141" y="57250"/>
                      <a:pt x="546344" y="88868"/>
                      <a:pt x="532585" y="112416"/>
                    </a:cubicBezTo>
                    <a:cubicBezTo>
                      <a:pt x="518827" y="135964"/>
                      <a:pt x="515784" y="158454"/>
                      <a:pt x="518496" y="180877"/>
                    </a:cubicBezTo>
                    <a:lnTo>
                      <a:pt x="522532" y="194318"/>
                    </a:lnTo>
                    <a:lnTo>
                      <a:pt x="506975" y="199681"/>
                    </a:lnTo>
                    <a:cubicBezTo>
                      <a:pt x="438713" y="212910"/>
                      <a:pt x="261971" y="204443"/>
                      <a:pt x="164075" y="225081"/>
                    </a:cubicBezTo>
                    <a:cubicBezTo>
                      <a:pt x="115127" y="235400"/>
                      <a:pt x="65650" y="248894"/>
                      <a:pt x="22589" y="265364"/>
                    </a:cubicBezTo>
                    <a:lnTo>
                      <a:pt x="0" y="275684"/>
                    </a:lnTo>
                    <a:lnTo>
                      <a:pt x="24469" y="239735"/>
                    </a:lnTo>
                    <a:cubicBezTo>
                      <a:pt x="52515" y="208977"/>
                      <a:pt x="91938" y="179741"/>
                      <a:pt x="125275" y="161749"/>
                    </a:cubicBezTo>
                    <a:cubicBezTo>
                      <a:pt x="191950" y="125766"/>
                      <a:pt x="314188" y="148520"/>
                      <a:pt x="391975" y="110949"/>
                    </a:cubicBezTo>
                    <a:cubicBezTo>
                      <a:pt x="430869" y="92164"/>
                      <a:pt x="461296" y="57768"/>
                      <a:pt x="491789" y="23438"/>
                    </a:cubicBezTo>
                    <a:close/>
                  </a:path>
                </a:pathLst>
              </a:custGeom>
              <a:solidFill>
                <a:schemeClr val="tx1">
                  <a:alpha val="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29FD25F0-46EB-44FA-97AA-989192DAC8ED}"/>
                </a:ext>
              </a:extLst>
            </p:cNvPr>
            <p:cNvSpPr/>
            <p:nvPr/>
          </p:nvSpPr>
          <p:spPr>
            <a:xfrm flipH="1">
              <a:off x="3571281" y="4045273"/>
              <a:ext cx="481832" cy="1220261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35A55CCD-769A-4F81-80E9-A091D4C99F74}"/>
                </a:ext>
              </a:extLst>
            </p:cNvPr>
            <p:cNvSpPr/>
            <p:nvPr/>
          </p:nvSpPr>
          <p:spPr>
            <a:xfrm flipH="1">
              <a:off x="3572784" y="1742570"/>
              <a:ext cx="481832" cy="1175815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7AC25D26-9C34-41F0-B985-3389D3F45A59}"/>
                </a:ext>
              </a:extLst>
            </p:cNvPr>
            <p:cNvGrpSpPr/>
            <p:nvPr/>
          </p:nvGrpSpPr>
          <p:grpSpPr>
            <a:xfrm>
              <a:off x="3267651" y="2710553"/>
              <a:ext cx="1858185" cy="1467119"/>
              <a:chOff x="9679905" y="2758425"/>
              <a:chExt cx="1858185" cy="1467119"/>
            </a:xfrm>
          </p:grpSpPr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xmlns="" id="{DF4F3120-E46D-4E1D-A6D8-515154A999F5}"/>
                  </a:ext>
                </a:extLst>
              </p:cNvPr>
              <p:cNvSpPr/>
              <p:nvPr/>
            </p:nvSpPr>
            <p:spPr>
              <a:xfrm>
                <a:off x="9679905" y="2758425"/>
                <a:ext cx="1858185" cy="1467119"/>
              </a:xfrm>
              <a:custGeom>
                <a:avLst/>
                <a:gdLst>
                  <a:gd name="connsiteX0" fmla="*/ 1363721 w 1547915"/>
                  <a:gd name="connsiteY0" fmla="*/ 297322 h 1222147"/>
                  <a:gd name="connsiteX1" fmla="*/ 1125596 w 1547915"/>
                  <a:gd name="connsiteY1" fmla="*/ 249697 h 1222147"/>
                  <a:gd name="connsiteX2" fmla="*/ 814446 w 1547915"/>
                  <a:gd name="connsiteY2" fmla="*/ 11572 h 1222147"/>
                  <a:gd name="connsiteX3" fmla="*/ 693796 w 1547915"/>
                  <a:gd name="connsiteY3" fmla="*/ 43322 h 1222147"/>
                  <a:gd name="connsiteX4" fmla="*/ 627121 w 1547915"/>
                  <a:gd name="connsiteY4" fmla="*/ 97297 h 1222147"/>
                  <a:gd name="connsiteX5" fmla="*/ 284221 w 1547915"/>
                  <a:gd name="connsiteY5" fmla="*/ 122697 h 1222147"/>
                  <a:gd name="connsiteX6" fmla="*/ 39746 w 1547915"/>
                  <a:gd name="connsiteY6" fmla="*/ 221122 h 1222147"/>
                  <a:gd name="connsiteX7" fmla="*/ 4821 w 1547915"/>
                  <a:gd name="connsiteY7" fmla="*/ 389397 h 1222147"/>
                  <a:gd name="connsiteX8" fmla="*/ 87371 w 1547915"/>
                  <a:gd name="connsiteY8" fmla="*/ 459247 h 1222147"/>
                  <a:gd name="connsiteX9" fmla="*/ 81021 w 1547915"/>
                  <a:gd name="connsiteY9" fmla="*/ 484647 h 1222147"/>
                  <a:gd name="connsiteX10" fmla="*/ 27046 w 1547915"/>
                  <a:gd name="connsiteY10" fmla="*/ 570372 h 1222147"/>
                  <a:gd name="connsiteX11" fmla="*/ 55621 w 1547915"/>
                  <a:gd name="connsiteY11" fmla="*/ 678322 h 1222147"/>
                  <a:gd name="connsiteX12" fmla="*/ 93721 w 1547915"/>
                  <a:gd name="connsiteY12" fmla="*/ 716422 h 1222147"/>
                  <a:gd name="connsiteX13" fmla="*/ 77846 w 1547915"/>
                  <a:gd name="connsiteY13" fmla="*/ 741822 h 1222147"/>
                  <a:gd name="connsiteX14" fmla="*/ 74671 w 1547915"/>
                  <a:gd name="connsiteY14" fmla="*/ 846597 h 1222147"/>
                  <a:gd name="connsiteX15" fmla="*/ 134996 w 1547915"/>
                  <a:gd name="connsiteY15" fmla="*/ 903747 h 1222147"/>
                  <a:gd name="connsiteX16" fmla="*/ 201671 w 1547915"/>
                  <a:gd name="connsiteY16" fmla="*/ 925972 h 1222147"/>
                  <a:gd name="connsiteX17" fmla="*/ 173096 w 1547915"/>
                  <a:gd name="connsiteY17" fmla="*/ 967247 h 1222147"/>
                  <a:gd name="connsiteX18" fmla="*/ 173096 w 1547915"/>
                  <a:gd name="connsiteY18" fmla="*/ 1059322 h 1222147"/>
                  <a:gd name="connsiteX19" fmla="*/ 319146 w 1547915"/>
                  <a:gd name="connsiteY19" fmla="*/ 1119647 h 1222147"/>
                  <a:gd name="connsiteX20" fmla="*/ 646171 w 1547915"/>
                  <a:gd name="connsiteY20" fmla="*/ 1195847 h 1222147"/>
                  <a:gd name="connsiteX21" fmla="*/ 906521 w 1547915"/>
                  <a:gd name="connsiteY21" fmla="*/ 1106947 h 1222147"/>
                  <a:gd name="connsiteX22" fmla="*/ 966846 w 1547915"/>
                  <a:gd name="connsiteY22" fmla="*/ 1078372 h 1222147"/>
                  <a:gd name="connsiteX23" fmla="*/ 1036696 w 1547915"/>
                  <a:gd name="connsiteY23" fmla="*/ 1116472 h 1222147"/>
                  <a:gd name="connsiteX24" fmla="*/ 1274821 w 1547915"/>
                  <a:gd name="connsiteY24" fmla="*/ 1179972 h 1222147"/>
                  <a:gd name="connsiteX25" fmla="*/ 1376421 w 1547915"/>
                  <a:gd name="connsiteY25" fmla="*/ 1164097 h 1222147"/>
                  <a:gd name="connsiteX26" fmla="*/ 1547871 w 1547915"/>
                  <a:gd name="connsiteY26" fmla="*/ 484647 h 1222147"/>
                  <a:gd name="connsiteX27" fmla="*/ 1363721 w 1547915"/>
                  <a:gd name="connsiteY27" fmla="*/ 297322 h 1222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547915" h="1222147">
                    <a:moveTo>
                      <a:pt x="1363721" y="297322"/>
                    </a:moveTo>
                    <a:cubicBezTo>
                      <a:pt x="1293342" y="258164"/>
                      <a:pt x="1217142" y="297322"/>
                      <a:pt x="1125596" y="249697"/>
                    </a:cubicBezTo>
                    <a:cubicBezTo>
                      <a:pt x="1034050" y="202072"/>
                      <a:pt x="886413" y="45968"/>
                      <a:pt x="814446" y="11572"/>
                    </a:cubicBezTo>
                    <a:cubicBezTo>
                      <a:pt x="742479" y="-22824"/>
                      <a:pt x="725017" y="29034"/>
                      <a:pt x="693796" y="43322"/>
                    </a:cubicBezTo>
                    <a:cubicBezTo>
                      <a:pt x="662575" y="57609"/>
                      <a:pt x="695383" y="84068"/>
                      <a:pt x="627121" y="97297"/>
                    </a:cubicBezTo>
                    <a:cubicBezTo>
                      <a:pt x="558859" y="110526"/>
                      <a:pt x="382117" y="102059"/>
                      <a:pt x="284221" y="122697"/>
                    </a:cubicBezTo>
                    <a:cubicBezTo>
                      <a:pt x="186325" y="143335"/>
                      <a:pt x="86313" y="176672"/>
                      <a:pt x="39746" y="221122"/>
                    </a:cubicBezTo>
                    <a:cubicBezTo>
                      <a:pt x="-6821" y="265572"/>
                      <a:pt x="-3116" y="349710"/>
                      <a:pt x="4821" y="389397"/>
                    </a:cubicBezTo>
                    <a:cubicBezTo>
                      <a:pt x="12758" y="429084"/>
                      <a:pt x="74671" y="443372"/>
                      <a:pt x="87371" y="459247"/>
                    </a:cubicBezTo>
                    <a:cubicBezTo>
                      <a:pt x="100071" y="475122"/>
                      <a:pt x="91075" y="466126"/>
                      <a:pt x="81021" y="484647"/>
                    </a:cubicBezTo>
                    <a:cubicBezTo>
                      <a:pt x="70967" y="503168"/>
                      <a:pt x="31279" y="538093"/>
                      <a:pt x="27046" y="570372"/>
                    </a:cubicBezTo>
                    <a:cubicBezTo>
                      <a:pt x="22813" y="602651"/>
                      <a:pt x="44509" y="653980"/>
                      <a:pt x="55621" y="678322"/>
                    </a:cubicBezTo>
                    <a:cubicBezTo>
                      <a:pt x="66733" y="702664"/>
                      <a:pt x="90017" y="705839"/>
                      <a:pt x="93721" y="716422"/>
                    </a:cubicBezTo>
                    <a:cubicBezTo>
                      <a:pt x="97425" y="727005"/>
                      <a:pt x="81021" y="720126"/>
                      <a:pt x="77846" y="741822"/>
                    </a:cubicBezTo>
                    <a:cubicBezTo>
                      <a:pt x="74671" y="763518"/>
                      <a:pt x="65146" y="819610"/>
                      <a:pt x="74671" y="846597"/>
                    </a:cubicBezTo>
                    <a:cubicBezTo>
                      <a:pt x="84196" y="873584"/>
                      <a:pt x="113829" y="890518"/>
                      <a:pt x="134996" y="903747"/>
                    </a:cubicBezTo>
                    <a:cubicBezTo>
                      <a:pt x="156163" y="916976"/>
                      <a:pt x="195321" y="915389"/>
                      <a:pt x="201671" y="925972"/>
                    </a:cubicBezTo>
                    <a:cubicBezTo>
                      <a:pt x="208021" y="936555"/>
                      <a:pt x="177858" y="945022"/>
                      <a:pt x="173096" y="967247"/>
                    </a:cubicBezTo>
                    <a:cubicBezTo>
                      <a:pt x="168333" y="989472"/>
                      <a:pt x="148754" y="1033922"/>
                      <a:pt x="173096" y="1059322"/>
                    </a:cubicBezTo>
                    <a:cubicBezTo>
                      <a:pt x="197438" y="1084722"/>
                      <a:pt x="240300" y="1096893"/>
                      <a:pt x="319146" y="1119647"/>
                    </a:cubicBezTo>
                    <a:cubicBezTo>
                      <a:pt x="397992" y="1142401"/>
                      <a:pt x="548275" y="1197964"/>
                      <a:pt x="646171" y="1195847"/>
                    </a:cubicBezTo>
                    <a:cubicBezTo>
                      <a:pt x="744067" y="1193730"/>
                      <a:pt x="853075" y="1126526"/>
                      <a:pt x="906521" y="1106947"/>
                    </a:cubicBezTo>
                    <a:cubicBezTo>
                      <a:pt x="959967" y="1087368"/>
                      <a:pt x="945150" y="1076785"/>
                      <a:pt x="966846" y="1078372"/>
                    </a:cubicBezTo>
                    <a:cubicBezTo>
                      <a:pt x="988542" y="1079959"/>
                      <a:pt x="985367" y="1099539"/>
                      <a:pt x="1036696" y="1116472"/>
                    </a:cubicBezTo>
                    <a:cubicBezTo>
                      <a:pt x="1088025" y="1133405"/>
                      <a:pt x="1218200" y="1172035"/>
                      <a:pt x="1274821" y="1179972"/>
                    </a:cubicBezTo>
                    <a:cubicBezTo>
                      <a:pt x="1331442" y="1187909"/>
                      <a:pt x="1330913" y="1279985"/>
                      <a:pt x="1376421" y="1164097"/>
                    </a:cubicBezTo>
                    <a:cubicBezTo>
                      <a:pt x="1421929" y="1048209"/>
                      <a:pt x="1545225" y="629639"/>
                      <a:pt x="1547871" y="484647"/>
                    </a:cubicBezTo>
                    <a:cubicBezTo>
                      <a:pt x="1550517" y="339655"/>
                      <a:pt x="1434100" y="336480"/>
                      <a:pt x="1363721" y="297322"/>
                    </a:cubicBezTo>
                    <a:close/>
                  </a:path>
                </a:pathLst>
              </a:custGeom>
              <a:solidFill>
                <a:srgbClr val="FABF95"/>
              </a:solidFill>
              <a:ln>
                <a:solidFill>
                  <a:srgbClr val="EDAC80"/>
                </a:solidFill>
              </a:ln>
              <a:effectLst>
                <a:outerShdw blurRad="3175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xmlns="" id="{051D9A10-CA2B-4B41-B00D-E78D7F682180}"/>
                  </a:ext>
                </a:extLst>
              </p:cNvPr>
              <p:cNvSpPr/>
              <p:nvPr/>
            </p:nvSpPr>
            <p:spPr>
              <a:xfrm>
                <a:off x="9787646" y="3232545"/>
                <a:ext cx="598391" cy="88425"/>
              </a:xfrm>
              <a:custGeom>
                <a:avLst/>
                <a:gdLst>
                  <a:gd name="connsiteX0" fmla="*/ 0 w 498475"/>
                  <a:gd name="connsiteY0" fmla="*/ 63500 h 73660"/>
                  <a:gd name="connsiteX1" fmla="*/ 88900 w 498475"/>
                  <a:gd name="connsiteY1" fmla="*/ 73025 h 73660"/>
                  <a:gd name="connsiteX2" fmla="*/ 238125 w 498475"/>
                  <a:gd name="connsiteY2" fmla="*/ 47625 h 73660"/>
                  <a:gd name="connsiteX3" fmla="*/ 431800 w 498475"/>
                  <a:gd name="connsiteY3" fmla="*/ 34925 h 73660"/>
                  <a:gd name="connsiteX4" fmla="*/ 498475 w 498475"/>
                  <a:gd name="connsiteY4" fmla="*/ 0 h 73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475" h="73660">
                    <a:moveTo>
                      <a:pt x="0" y="63500"/>
                    </a:moveTo>
                    <a:cubicBezTo>
                      <a:pt x="24606" y="69585"/>
                      <a:pt x="49213" y="75671"/>
                      <a:pt x="88900" y="73025"/>
                    </a:cubicBezTo>
                    <a:cubicBezTo>
                      <a:pt x="128587" y="70379"/>
                      <a:pt x="180975" y="53975"/>
                      <a:pt x="238125" y="47625"/>
                    </a:cubicBezTo>
                    <a:cubicBezTo>
                      <a:pt x="295275" y="41275"/>
                      <a:pt x="388408" y="42863"/>
                      <a:pt x="431800" y="34925"/>
                    </a:cubicBezTo>
                    <a:cubicBezTo>
                      <a:pt x="475192" y="26987"/>
                      <a:pt x="486833" y="13493"/>
                      <a:pt x="4984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xmlns="" id="{DE20734D-C13C-4C49-BCAC-61F5ACA44DCF}"/>
                  </a:ext>
                </a:extLst>
              </p:cNvPr>
              <p:cNvSpPr/>
              <p:nvPr/>
            </p:nvSpPr>
            <p:spPr>
              <a:xfrm>
                <a:off x="9789552" y="3595581"/>
                <a:ext cx="552654" cy="30655"/>
              </a:xfrm>
              <a:custGeom>
                <a:avLst/>
                <a:gdLst>
                  <a:gd name="connsiteX0" fmla="*/ 0 w 460375"/>
                  <a:gd name="connsiteY0" fmla="*/ 15875 h 25536"/>
                  <a:gd name="connsiteX1" fmla="*/ 130175 w 460375"/>
                  <a:gd name="connsiteY1" fmla="*/ 25400 h 25536"/>
                  <a:gd name="connsiteX2" fmla="*/ 225425 w 460375"/>
                  <a:gd name="connsiteY2" fmla="*/ 9525 h 25536"/>
                  <a:gd name="connsiteX3" fmla="*/ 390525 w 460375"/>
                  <a:gd name="connsiteY3" fmla="*/ 12700 h 25536"/>
                  <a:gd name="connsiteX4" fmla="*/ 460375 w 460375"/>
                  <a:gd name="connsiteY4" fmla="*/ 0 h 2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375" h="25536">
                    <a:moveTo>
                      <a:pt x="0" y="15875"/>
                    </a:moveTo>
                    <a:cubicBezTo>
                      <a:pt x="46302" y="21166"/>
                      <a:pt x="92604" y="26458"/>
                      <a:pt x="130175" y="25400"/>
                    </a:cubicBezTo>
                    <a:cubicBezTo>
                      <a:pt x="167746" y="24342"/>
                      <a:pt x="182033" y="11642"/>
                      <a:pt x="225425" y="9525"/>
                    </a:cubicBezTo>
                    <a:cubicBezTo>
                      <a:pt x="268817" y="7408"/>
                      <a:pt x="351367" y="14287"/>
                      <a:pt x="390525" y="12700"/>
                    </a:cubicBezTo>
                    <a:cubicBezTo>
                      <a:pt x="429683" y="11113"/>
                      <a:pt x="445029" y="5556"/>
                      <a:pt x="4603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xmlns="" id="{06976A5D-4B45-44DB-9FD6-0E05FE1E8DA8}"/>
                  </a:ext>
                </a:extLst>
              </p:cNvPr>
              <p:cNvSpPr/>
              <p:nvPr/>
            </p:nvSpPr>
            <p:spPr>
              <a:xfrm>
                <a:off x="9918188" y="3862158"/>
                <a:ext cx="434501" cy="53703"/>
              </a:xfrm>
              <a:custGeom>
                <a:avLst/>
                <a:gdLst>
                  <a:gd name="connsiteX0" fmla="*/ 0 w 361950"/>
                  <a:gd name="connsiteY0" fmla="*/ 3360 h 44736"/>
                  <a:gd name="connsiteX1" fmla="*/ 85725 w 361950"/>
                  <a:gd name="connsiteY1" fmla="*/ 3360 h 44736"/>
                  <a:gd name="connsiteX2" fmla="*/ 212725 w 361950"/>
                  <a:gd name="connsiteY2" fmla="*/ 38285 h 44736"/>
                  <a:gd name="connsiteX3" fmla="*/ 361950 w 361950"/>
                  <a:gd name="connsiteY3" fmla="*/ 44635 h 44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44736">
                    <a:moveTo>
                      <a:pt x="0" y="3360"/>
                    </a:moveTo>
                    <a:cubicBezTo>
                      <a:pt x="25135" y="449"/>
                      <a:pt x="50271" y="-2461"/>
                      <a:pt x="85725" y="3360"/>
                    </a:cubicBezTo>
                    <a:cubicBezTo>
                      <a:pt x="121179" y="9181"/>
                      <a:pt x="166688" y="31406"/>
                      <a:pt x="212725" y="38285"/>
                    </a:cubicBezTo>
                    <a:cubicBezTo>
                      <a:pt x="258763" y="45164"/>
                      <a:pt x="310356" y="44899"/>
                      <a:pt x="361950" y="44635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F0BE06C5-4434-4D53-B8DF-12D6B5D41F6C}"/>
                  </a:ext>
                </a:extLst>
              </p:cNvPr>
              <p:cNvSpPr/>
              <p:nvPr/>
            </p:nvSpPr>
            <p:spPr>
              <a:xfrm>
                <a:off x="10404629" y="2761283"/>
                <a:ext cx="1110443" cy="1435548"/>
              </a:xfrm>
              <a:custGeom>
                <a:avLst/>
                <a:gdLst>
                  <a:gd name="connsiteX0" fmla="*/ 173192 w 925027"/>
                  <a:gd name="connsiteY0" fmla="*/ 13 h 1195847"/>
                  <a:gd name="connsiteX1" fmla="*/ 218014 w 925027"/>
                  <a:gd name="connsiteY1" fmla="*/ 11572 h 1195847"/>
                  <a:gd name="connsiteX2" fmla="*/ 529164 w 925027"/>
                  <a:gd name="connsiteY2" fmla="*/ 249697 h 1195847"/>
                  <a:gd name="connsiteX3" fmla="*/ 767289 w 925027"/>
                  <a:gd name="connsiteY3" fmla="*/ 297322 h 1195847"/>
                  <a:gd name="connsiteX4" fmla="*/ 912893 w 925027"/>
                  <a:gd name="connsiteY4" fmla="*/ 371984 h 1195847"/>
                  <a:gd name="connsiteX5" fmla="*/ 925027 w 925027"/>
                  <a:gd name="connsiteY5" fmla="*/ 388174 h 1195847"/>
                  <a:gd name="connsiteX6" fmla="*/ 911156 w 925027"/>
                  <a:gd name="connsiteY6" fmla="*/ 499729 h 1195847"/>
                  <a:gd name="connsiteX7" fmla="*/ 824439 w 925027"/>
                  <a:gd name="connsiteY7" fmla="*/ 925972 h 1195847"/>
                  <a:gd name="connsiteX8" fmla="*/ 722045 w 925027"/>
                  <a:gd name="connsiteY8" fmla="*/ 1154175 h 1195847"/>
                  <a:gd name="connsiteX9" fmla="*/ 694842 w 925027"/>
                  <a:gd name="connsiteY9" fmla="*/ 1185543 h 1195847"/>
                  <a:gd name="connsiteX10" fmla="*/ 678389 w 925027"/>
                  <a:gd name="connsiteY10" fmla="*/ 1179972 h 1195847"/>
                  <a:gd name="connsiteX11" fmla="*/ 440264 w 925027"/>
                  <a:gd name="connsiteY11" fmla="*/ 1116472 h 1195847"/>
                  <a:gd name="connsiteX12" fmla="*/ 370414 w 925027"/>
                  <a:gd name="connsiteY12" fmla="*/ 1078372 h 1195847"/>
                  <a:gd name="connsiteX13" fmla="*/ 310089 w 925027"/>
                  <a:gd name="connsiteY13" fmla="*/ 1106947 h 1195847"/>
                  <a:gd name="connsiteX14" fmla="*/ 49739 w 925027"/>
                  <a:gd name="connsiteY14" fmla="*/ 1195847 h 1195847"/>
                  <a:gd name="connsiteX15" fmla="*/ 22 w 925027"/>
                  <a:gd name="connsiteY15" fmla="*/ 1191070 h 1195847"/>
                  <a:gd name="connsiteX16" fmla="*/ 0 w 925027"/>
                  <a:gd name="connsiteY16" fmla="*/ 1190821 h 1195847"/>
                  <a:gd name="connsiteX17" fmla="*/ 97364 w 925027"/>
                  <a:gd name="connsiteY17" fmla="*/ 989472 h 1195847"/>
                  <a:gd name="connsiteX18" fmla="*/ 65614 w 925027"/>
                  <a:gd name="connsiteY18" fmla="*/ 897397 h 1195847"/>
                  <a:gd name="connsiteX19" fmla="*/ 106889 w 925027"/>
                  <a:gd name="connsiteY19" fmla="*/ 773572 h 1195847"/>
                  <a:gd name="connsiteX20" fmla="*/ 49739 w 925027"/>
                  <a:gd name="connsiteY20" fmla="*/ 633872 h 1195847"/>
                  <a:gd name="connsiteX21" fmla="*/ 113239 w 925027"/>
                  <a:gd name="connsiteY21" fmla="*/ 490997 h 1195847"/>
                  <a:gd name="connsiteX22" fmla="*/ 75139 w 925027"/>
                  <a:gd name="connsiteY22" fmla="*/ 335422 h 1195847"/>
                  <a:gd name="connsiteX23" fmla="*/ 97364 w 925027"/>
                  <a:gd name="connsiteY23" fmla="*/ 198897 h 1195847"/>
                  <a:gd name="connsiteX24" fmla="*/ 141814 w 925027"/>
                  <a:gd name="connsiteY24" fmla="*/ 24272 h 1195847"/>
                  <a:gd name="connsiteX25" fmla="*/ 155291 w 925027"/>
                  <a:gd name="connsiteY25" fmla="*/ 5350 h 119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25027" h="1195847">
                    <a:moveTo>
                      <a:pt x="173192" y="13"/>
                    </a:moveTo>
                    <a:cubicBezTo>
                      <a:pt x="185437" y="-235"/>
                      <a:pt x="200022" y="2973"/>
                      <a:pt x="218014" y="11572"/>
                    </a:cubicBezTo>
                    <a:cubicBezTo>
                      <a:pt x="289981" y="45968"/>
                      <a:pt x="437618" y="202072"/>
                      <a:pt x="529164" y="249697"/>
                    </a:cubicBezTo>
                    <a:cubicBezTo>
                      <a:pt x="620710" y="297322"/>
                      <a:pt x="696910" y="258164"/>
                      <a:pt x="767289" y="297322"/>
                    </a:cubicBezTo>
                    <a:cubicBezTo>
                      <a:pt x="811276" y="321796"/>
                      <a:pt x="873246" y="332214"/>
                      <a:pt x="912893" y="371984"/>
                    </a:cubicBezTo>
                    <a:lnTo>
                      <a:pt x="925027" y="388174"/>
                    </a:lnTo>
                    <a:lnTo>
                      <a:pt x="911156" y="499729"/>
                    </a:lnTo>
                    <a:cubicBezTo>
                      <a:pt x="887939" y="661522"/>
                      <a:pt x="852749" y="826754"/>
                      <a:pt x="824439" y="925972"/>
                    </a:cubicBezTo>
                    <a:cubicBezTo>
                      <a:pt x="796128" y="1025191"/>
                      <a:pt x="761865" y="1097819"/>
                      <a:pt x="722045" y="1154175"/>
                    </a:cubicBezTo>
                    <a:lnTo>
                      <a:pt x="694842" y="1185543"/>
                    </a:lnTo>
                    <a:lnTo>
                      <a:pt x="678389" y="1179972"/>
                    </a:lnTo>
                    <a:cubicBezTo>
                      <a:pt x="621768" y="1172035"/>
                      <a:pt x="491593" y="1133405"/>
                      <a:pt x="440264" y="1116472"/>
                    </a:cubicBezTo>
                    <a:cubicBezTo>
                      <a:pt x="388935" y="1099539"/>
                      <a:pt x="392110" y="1079959"/>
                      <a:pt x="370414" y="1078372"/>
                    </a:cubicBezTo>
                    <a:cubicBezTo>
                      <a:pt x="348718" y="1076785"/>
                      <a:pt x="363535" y="1087368"/>
                      <a:pt x="310089" y="1106947"/>
                    </a:cubicBezTo>
                    <a:cubicBezTo>
                      <a:pt x="256643" y="1126526"/>
                      <a:pt x="147635" y="1193730"/>
                      <a:pt x="49739" y="1195847"/>
                    </a:cubicBezTo>
                    <a:lnTo>
                      <a:pt x="22" y="1191070"/>
                    </a:lnTo>
                    <a:lnTo>
                      <a:pt x="0" y="1190821"/>
                    </a:lnTo>
                    <a:cubicBezTo>
                      <a:pt x="6728" y="1129478"/>
                      <a:pt x="88104" y="1035775"/>
                      <a:pt x="97364" y="989472"/>
                    </a:cubicBezTo>
                    <a:cubicBezTo>
                      <a:pt x="107947" y="936555"/>
                      <a:pt x="64026" y="933380"/>
                      <a:pt x="65614" y="897397"/>
                    </a:cubicBezTo>
                    <a:cubicBezTo>
                      <a:pt x="67201" y="861414"/>
                      <a:pt x="109535" y="817493"/>
                      <a:pt x="106889" y="773572"/>
                    </a:cubicBezTo>
                    <a:cubicBezTo>
                      <a:pt x="104243" y="729651"/>
                      <a:pt x="48681" y="680968"/>
                      <a:pt x="49739" y="633872"/>
                    </a:cubicBezTo>
                    <a:cubicBezTo>
                      <a:pt x="50797" y="586776"/>
                      <a:pt x="109006" y="540739"/>
                      <a:pt x="113239" y="490997"/>
                    </a:cubicBezTo>
                    <a:cubicBezTo>
                      <a:pt x="117472" y="441255"/>
                      <a:pt x="77785" y="384105"/>
                      <a:pt x="75139" y="335422"/>
                    </a:cubicBezTo>
                    <a:cubicBezTo>
                      <a:pt x="72493" y="286739"/>
                      <a:pt x="86252" y="250755"/>
                      <a:pt x="97364" y="198897"/>
                    </a:cubicBezTo>
                    <a:cubicBezTo>
                      <a:pt x="108476" y="147039"/>
                      <a:pt x="106360" y="78247"/>
                      <a:pt x="141814" y="24272"/>
                    </a:cubicBezTo>
                    <a:lnTo>
                      <a:pt x="155291" y="535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7000"/>
                    </a:schemeClr>
                  </a:gs>
                  <a:gs pos="68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70E4BF2C-6FF7-4B8D-9BFC-9164A198AD6F}"/>
              </a:ext>
            </a:extLst>
          </p:cNvPr>
          <p:cNvSpPr txBox="1"/>
          <p:nvPr/>
        </p:nvSpPr>
        <p:spPr>
          <a:xfrm rot="21398144">
            <a:off x="2954422" y="2788436"/>
            <a:ext cx="61430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400" b="1" i="1" kern="0" dirty="0" smtClean="0">
                <a:ln>
                  <a:solidFill>
                    <a:prstClr val="black"/>
                  </a:solidFill>
                </a:ln>
                <a:solidFill>
                  <a:srgbClr val="FF0000"/>
                </a:solidFill>
              </a:rPr>
              <a:t>청소년 도박</a:t>
            </a:r>
            <a:endParaRPr lang="en-US" altLang="ko-KR" sz="4400" b="1" i="1" kern="0" dirty="0">
              <a:ln>
                <a:solidFill>
                  <a:prstClr val="black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19" y="1447908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223772" y="427790"/>
            <a:ext cx="6390923" cy="82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36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청소년 불법 도박 증가의 원인</a:t>
            </a:r>
            <a:endParaRPr lang="en-US" altLang="ko-KR" sz="36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338123" y="1775861"/>
            <a:ext cx="6390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코로나로 인한 비대면 문화 확산</a:t>
            </a:r>
            <a:endParaRPr lang="en-US" altLang="ko-KR" sz="20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338123" y="2587246"/>
            <a:ext cx="6390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쉬운 계좌이체</a:t>
            </a:r>
            <a:endParaRPr lang="en-US" altLang="ko-KR" sz="20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338123" y="3426987"/>
            <a:ext cx="6390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간단한 회원가입과 가입 연령 무시</a:t>
            </a:r>
            <a:endParaRPr lang="en-US" altLang="ko-KR" sz="20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4752304" y="2817504"/>
            <a:ext cx="880315" cy="543962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837614" y="2809451"/>
            <a:ext cx="2160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bg1"/>
                </a:solidFill>
              </a:rPr>
              <a:t>접근성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↑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6" name="오른쪽 화살표 45"/>
          <p:cNvSpPr/>
          <p:nvPr/>
        </p:nvSpPr>
        <p:spPr>
          <a:xfrm>
            <a:off x="7866845" y="2883025"/>
            <a:ext cx="880315" cy="543962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218300" y="2846965"/>
            <a:ext cx="2160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도박 증가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98937" y="4350393"/>
            <a:ext cx="1916451" cy="19164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35561" y="4490170"/>
            <a:ext cx="1654216" cy="16542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/>
                </a:solidFill>
              </a:rPr>
              <a:t>도박행동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89854" y="4765468"/>
            <a:ext cx="520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1"/>
                </a:solidFill>
              </a:rPr>
              <a:t>&gt;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456581" y="4350393"/>
            <a:ext cx="1916451" cy="19164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593205" y="4490170"/>
            <a:ext cx="1654216" cy="16542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/>
                </a:solidFill>
              </a:rPr>
              <a:t>뇌의 </a:t>
            </a:r>
            <a:endParaRPr lang="en-US" altLang="ko-KR" b="1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5"/>
                </a:solidFill>
              </a:rPr>
              <a:t>보상회로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50530" y="4765468"/>
            <a:ext cx="520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1"/>
                </a:solidFill>
              </a:rPr>
              <a:t>&gt;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465193" y="4337514"/>
            <a:ext cx="1916451" cy="19164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601817" y="4477291"/>
            <a:ext cx="1654216" cy="16542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/>
                </a:solidFill>
              </a:rPr>
              <a:t>도박중독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0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20" y="34102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 descr="https://lh5.googleusercontent.com/0iXdIQ1NYFrb5BcF_Yxz2of4h0cG5AFabYeEPNMW1slzExOIusDcDUKKSAlrrChVU6uQ4zRf-3iTFUZ9rmO5GTM9h9L0397wq4Rjlrt_3t9oZJ9VDe11mxiJZLZGFgP-gmSpY0H-h5n5Rx2xuKhSI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55" y="1573197"/>
            <a:ext cx="5160736" cy="451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970365" y="1336937"/>
            <a:ext cx="4116789" cy="6497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smtClean="0">
                <a:solidFill>
                  <a:srgbClr val="7030A0"/>
                </a:solidFill>
                <a:latin typeface="Gadugi" panose="020B0502040204020203" pitchFamily="34" charset="0"/>
                <a:ea typeface="G마켓 산스 Light" panose="02000000000000000000" pitchFamily="50" charset="-127"/>
              </a:rPr>
              <a:t>청소년 온라인 도박의 종류</a:t>
            </a:r>
            <a:endParaRPr lang="en-US" altLang="ko-KR" sz="2400" dirty="0">
              <a:solidFill>
                <a:srgbClr val="7030A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35" y="2181373"/>
            <a:ext cx="5542376" cy="37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0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81" y="1628775"/>
            <a:ext cx="6724945" cy="45264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43726" y="2214562"/>
            <a:ext cx="535755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한국도박문제관리센터가 청소년들을 대상으로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시행한 </a:t>
            </a:r>
            <a:r>
              <a:rPr lang="ko-KR" altLang="en-US" dirty="0">
                <a:solidFill>
                  <a:schemeClr val="bg1"/>
                </a:solidFill>
              </a:rPr>
              <a:t>청소년 도박문제 실태조사에 </a:t>
            </a:r>
            <a:r>
              <a:rPr lang="ko-KR" altLang="en-US" dirty="0" smtClean="0">
                <a:solidFill>
                  <a:schemeClr val="bg1"/>
                </a:solidFill>
              </a:rPr>
              <a:t>따르면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청소년 </a:t>
            </a:r>
            <a:r>
              <a:rPr lang="ko-KR" altLang="en-US" dirty="0">
                <a:solidFill>
                  <a:schemeClr val="bg1"/>
                </a:solidFill>
              </a:rPr>
              <a:t>도박 첫 인지 경로는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주변 </a:t>
            </a:r>
            <a:r>
              <a:rPr lang="ko-KR" altLang="en-US" dirty="0">
                <a:solidFill>
                  <a:schemeClr val="bg1"/>
                </a:solidFill>
              </a:rPr>
              <a:t>사람들이 하는 것을 보고</a:t>
            </a:r>
            <a:r>
              <a:rPr lang="en-US" altLang="ko-KR" dirty="0">
                <a:solidFill>
                  <a:schemeClr val="bg1"/>
                </a:solidFill>
              </a:rPr>
              <a:t>'(51.2%),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'</a:t>
            </a:r>
            <a:r>
              <a:rPr lang="ko-KR" altLang="en-US" dirty="0">
                <a:solidFill>
                  <a:schemeClr val="bg1"/>
                </a:solidFill>
              </a:rPr>
              <a:t>친구나 선후배의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r>
              <a:rPr lang="en-US" altLang="ko-KR" dirty="0">
                <a:solidFill>
                  <a:schemeClr val="bg1"/>
                </a:solidFill>
              </a:rPr>
              <a:t>'(19.8%)</a:t>
            </a:r>
            <a:r>
              <a:rPr lang="ko-KR" altLang="en-US" dirty="0">
                <a:solidFill>
                  <a:schemeClr val="bg1"/>
                </a:solidFill>
              </a:rPr>
              <a:t>인 것으로 나타났다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09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19" y="1226461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264487" y="464052"/>
            <a:ext cx="816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'</a:t>
            </a:r>
            <a:r>
              <a:rPr lang="ko-KR" altLang="en-US" sz="2800" b="1" dirty="0">
                <a:solidFill>
                  <a:schemeClr val="bg1"/>
                </a:solidFill>
              </a:rPr>
              <a:t>청소년 도박 원인</a:t>
            </a:r>
            <a:r>
              <a:rPr lang="en-US" altLang="ko-KR" sz="2800" b="1" dirty="0">
                <a:solidFill>
                  <a:schemeClr val="bg1"/>
                </a:solidFill>
              </a:rPr>
              <a:t>' </a:t>
            </a:r>
            <a:r>
              <a:rPr lang="ko-KR" altLang="en-US" sz="2800" b="1" dirty="0">
                <a:solidFill>
                  <a:schemeClr val="bg1"/>
                </a:solidFill>
              </a:rPr>
              <a:t>키워드 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83" y="2451080"/>
            <a:ext cx="5477048" cy="35404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4487" y="2649053"/>
            <a:ext cx="6248827" cy="2816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게임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스포츠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경마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5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-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청소년 도박은 게임형태로 제공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코로나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스마트폰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인터넷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5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코로나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19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이후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스마트폰과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인터넷 사용이 과다해지고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  도박 광고에 노출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제주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5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-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제주도의 청소년 도박은 가장 심각한 수준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717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경찰 바리케이드 테이프 클로즈업 사진을 교차하지 마십시오">
            <a:extLst>
              <a:ext uri="{FF2B5EF4-FFF2-40B4-BE49-F238E27FC236}">
                <a16:creationId xmlns="" xmlns:a16="http://schemas.microsoft.com/office/drawing/2014/main" id="{671B63BB-08E7-44B2-A6F0-4BE26FB8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2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3CB9BD6-5CFD-4F5D-85F2-D501F430508A}"/>
              </a:ext>
            </a:extLst>
          </p:cNvPr>
          <p:cNvSpPr/>
          <p:nvPr/>
        </p:nvSpPr>
        <p:spPr>
          <a:xfrm>
            <a:off x="504825" y="438150"/>
            <a:ext cx="6591300" cy="59436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C70B18DF-9367-4194-B73B-50D6E847EED5}"/>
              </a:ext>
            </a:extLst>
          </p:cNvPr>
          <p:cNvGrpSpPr/>
          <p:nvPr/>
        </p:nvGrpSpPr>
        <p:grpSpPr>
          <a:xfrm>
            <a:off x="3187166" y="1962150"/>
            <a:ext cx="1467068" cy="1200329"/>
            <a:chOff x="3187166" y="1476375"/>
            <a:chExt cx="1467068" cy="1200329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72AC3162-CC19-4D6F-844F-E961C2121213}"/>
                </a:ext>
              </a:extLst>
            </p:cNvPr>
            <p:cNvSpPr txBox="1"/>
            <p:nvPr/>
          </p:nvSpPr>
          <p:spPr>
            <a:xfrm>
              <a:off x="3187166" y="1476375"/>
              <a:ext cx="14670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02</a:t>
              </a:r>
              <a:endParaRPr lang="ko-KR" altLang="en-US" sz="72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FF09E170-F7DB-4A2F-8E79-FDBC9350D15B}"/>
                </a:ext>
              </a:extLst>
            </p:cNvPr>
            <p:cNvCxnSpPr>
              <a:cxnSpLocks/>
            </p:cNvCxnSpPr>
            <p:nvPr/>
          </p:nvCxnSpPr>
          <p:spPr>
            <a:xfrm>
              <a:off x="3229945" y="2552700"/>
              <a:ext cx="13776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F418FC5-E944-4175-8571-30F8AA7F5624}"/>
              </a:ext>
            </a:extLst>
          </p:cNvPr>
          <p:cNvSpPr txBox="1"/>
          <p:nvPr/>
        </p:nvSpPr>
        <p:spPr>
          <a:xfrm>
            <a:off x="2682221" y="3162479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실태파악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3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21972" y="2389088"/>
            <a:ext cx="4778062" cy="29281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0" y="1317176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9512" y="607853"/>
            <a:ext cx="5359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치료보다 예방이 더 중요한 이유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661" y="2237788"/>
            <a:ext cx="6535488" cy="40342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219" y="3148642"/>
            <a:ext cx="450956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험악한</a:t>
            </a:r>
            <a:r>
              <a:rPr lang="en-US" altLang="ko-KR" b="1" dirty="0"/>
              <a:t>, </a:t>
            </a:r>
            <a:r>
              <a:rPr lang="ko-KR" altLang="en-US" b="1" dirty="0"/>
              <a:t>나쁜</a:t>
            </a:r>
            <a:r>
              <a:rPr lang="en-US" altLang="ko-KR" b="1" dirty="0"/>
              <a:t>, </a:t>
            </a:r>
            <a:r>
              <a:rPr lang="ko-KR" altLang="en-US" b="1" dirty="0"/>
              <a:t>힘든</a:t>
            </a:r>
            <a:r>
              <a:rPr lang="en-US" altLang="ko-KR" b="1" dirty="0"/>
              <a:t>, </a:t>
            </a:r>
            <a:r>
              <a:rPr lang="ko-KR" altLang="en-US" b="1" dirty="0"/>
              <a:t>불우한</a:t>
            </a:r>
            <a:r>
              <a:rPr lang="en-US" altLang="ko-KR" b="1" dirty="0"/>
              <a:t>, </a:t>
            </a:r>
            <a:r>
              <a:rPr lang="ko-KR" altLang="en-US" b="1" dirty="0" err="1"/>
              <a:t>부탁드립니다</a:t>
            </a:r>
            <a:r>
              <a:rPr lang="en-US" altLang="ko-KR" b="1" dirty="0" smtClean="0"/>
              <a:t>,</a:t>
            </a:r>
          </a:p>
          <a:p>
            <a:endParaRPr lang="en-US" altLang="ko-KR" sz="400" b="1" dirty="0" smtClean="0"/>
          </a:p>
          <a:p>
            <a:r>
              <a:rPr lang="ko-KR" altLang="en-US" b="1" dirty="0" smtClean="0"/>
              <a:t>힘듭니다</a:t>
            </a:r>
            <a:r>
              <a:rPr lang="en-US" altLang="ko-KR" b="1" dirty="0"/>
              <a:t>,</a:t>
            </a:r>
            <a:r>
              <a:rPr lang="ko-KR" altLang="en-US" b="1" dirty="0"/>
              <a:t>엄격한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나쁜건</a:t>
            </a:r>
            <a:r>
              <a:rPr lang="en-US" altLang="ko-KR" b="1" dirty="0"/>
              <a:t>, </a:t>
            </a:r>
            <a:r>
              <a:rPr lang="ko-KR" altLang="en-US" b="1" dirty="0"/>
              <a:t>어렵습니다</a:t>
            </a:r>
            <a:r>
              <a:rPr lang="en-US" altLang="ko-KR" b="1" dirty="0" smtClean="0"/>
              <a:t>.</a:t>
            </a:r>
          </a:p>
          <a:p>
            <a:endParaRPr lang="en-US" altLang="ko-KR" sz="400" b="1" dirty="0" smtClean="0"/>
          </a:p>
          <a:p>
            <a:r>
              <a:rPr lang="ko-KR" altLang="en-US" b="1" dirty="0" smtClean="0"/>
              <a:t>불가능하며</a:t>
            </a:r>
            <a:r>
              <a:rPr lang="en-US" altLang="ko-KR" b="1" dirty="0"/>
              <a:t>, </a:t>
            </a:r>
            <a:r>
              <a:rPr lang="ko-KR" altLang="en-US" b="1" dirty="0"/>
              <a:t>미치겠습니다</a:t>
            </a:r>
            <a:r>
              <a:rPr lang="en-US" altLang="ko-KR" b="1" dirty="0"/>
              <a:t>. </a:t>
            </a:r>
            <a:r>
              <a:rPr lang="ko-KR" altLang="en-US" b="1" dirty="0"/>
              <a:t>필요한</a:t>
            </a:r>
            <a:r>
              <a:rPr lang="en-US" altLang="ko-KR" b="1" dirty="0" smtClean="0"/>
              <a:t>,</a:t>
            </a:r>
          </a:p>
          <a:p>
            <a:endParaRPr lang="en-US" altLang="ko-KR" sz="400" b="1" dirty="0" smtClean="0"/>
          </a:p>
          <a:p>
            <a:r>
              <a:rPr lang="ko-KR" altLang="en-US" b="1" dirty="0" smtClean="0"/>
              <a:t>건전한</a:t>
            </a:r>
            <a:r>
              <a:rPr lang="en-US" altLang="ko-KR" b="1" dirty="0"/>
              <a:t>, </a:t>
            </a:r>
            <a:r>
              <a:rPr lang="ko-KR" altLang="en-US" b="1" dirty="0"/>
              <a:t>빠른</a:t>
            </a:r>
            <a:r>
              <a:rPr lang="en-US" altLang="ko-KR" b="1" dirty="0"/>
              <a:t>, </a:t>
            </a:r>
            <a:r>
              <a:rPr lang="ko-KR" altLang="en-US" b="1" dirty="0"/>
              <a:t>심각한</a:t>
            </a:r>
          </a:p>
          <a:p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345" y="1902999"/>
            <a:ext cx="5681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&lt;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네이버</a:t>
            </a:r>
            <a:r>
              <a:rPr lang="ko-KR" altLang="en-US" sz="1400" dirty="0" smtClean="0">
                <a:solidFill>
                  <a:schemeClr val="bg1"/>
                </a:solidFill>
              </a:rPr>
              <a:t> 지식인</a:t>
            </a:r>
            <a:r>
              <a:rPr lang="en-US" altLang="ko-KR" sz="1400" dirty="0">
                <a:solidFill>
                  <a:schemeClr val="bg1"/>
                </a:solidFill>
              </a:rPr>
              <a:t>&gt; '</a:t>
            </a:r>
            <a:r>
              <a:rPr lang="ko-KR" altLang="en-US" sz="1400" dirty="0">
                <a:solidFill>
                  <a:schemeClr val="bg1"/>
                </a:solidFill>
              </a:rPr>
              <a:t>청소년 도박</a:t>
            </a:r>
            <a:r>
              <a:rPr lang="en-US" altLang="ko-KR" sz="1400" dirty="0">
                <a:solidFill>
                  <a:schemeClr val="bg1"/>
                </a:solidFill>
              </a:rPr>
              <a:t>' </a:t>
            </a:r>
            <a:r>
              <a:rPr lang="ko-KR" altLang="en-US" sz="1400" dirty="0">
                <a:solidFill>
                  <a:schemeClr val="bg1"/>
                </a:solidFill>
              </a:rPr>
              <a:t>키워드 중</a:t>
            </a:r>
            <a:r>
              <a:rPr lang="en-US" altLang="ko-KR" sz="1400" dirty="0">
                <a:solidFill>
                  <a:schemeClr val="bg1"/>
                </a:solidFill>
              </a:rPr>
              <a:t>, count</a:t>
            </a:r>
            <a:r>
              <a:rPr lang="ko-KR" altLang="en-US" sz="1400" dirty="0">
                <a:solidFill>
                  <a:schemeClr val="bg1"/>
                </a:solidFill>
              </a:rPr>
              <a:t>가 </a:t>
            </a:r>
            <a:r>
              <a:rPr lang="en-US" altLang="ko-KR" sz="1400" dirty="0">
                <a:solidFill>
                  <a:schemeClr val="bg1"/>
                </a:solidFill>
              </a:rPr>
              <a:t>5</a:t>
            </a:r>
            <a:r>
              <a:rPr lang="ko-KR" altLang="en-US" sz="1400" dirty="0">
                <a:solidFill>
                  <a:schemeClr val="bg1"/>
                </a:solidFill>
              </a:rPr>
              <a:t>개 이상인 </a:t>
            </a:r>
            <a:r>
              <a:rPr lang="en-US" altLang="ko-KR" sz="1400" dirty="0">
                <a:solidFill>
                  <a:schemeClr val="bg1"/>
                </a:solidFill>
              </a:rPr>
              <a:t>word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15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2366" y="3287005"/>
            <a:ext cx="5202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'</a:t>
            </a:r>
            <a:r>
              <a:rPr lang="ko-KR" altLang="en-US" sz="2800" b="1" dirty="0">
                <a:solidFill>
                  <a:schemeClr val="bg1"/>
                </a:solidFill>
              </a:rPr>
              <a:t>청소년 도박 예방</a:t>
            </a:r>
            <a:r>
              <a:rPr lang="en-US" altLang="ko-KR" sz="2800" b="1" dirty="0">
                <a:solidFill>
                  <a:schemeClr val="bg1"/>
                </a:solidFill>
              </a:rPr>
              <a:t>' </a:t>
            </a:r>
            <a:r>
              <a:rPr lang="ko-KR" altLang="en-US" sz="2800" b="1" dirty="0">
                <a:solidFill>
                  <a:schemeClr val="bg1"/>
                </a:solidFill>
              </a:rPr>
              <a:t>키워드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분석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220" y="1864856"/>
            <a:ext cx="6301125" cy="416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6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19" y="1373967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6062" y="563822"/>
            <a:ext cx="668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청소년 상담 복지 센터 </a:t>
            </a:r>
            <a:r>
              <a:rPr lang="ko-KR" altLang="en-US" sz="2800" b="1" dirty="0">
                <a:solidFill>
                  <a:schemeClr val="bg1"/>
                </a:solidFill>
              </a:rPr>
              <a:t>연도별 추이 확인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80" y="2101886"/>
            <a:ext cx="8972355" cy="365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2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20" y="34102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5749" y="799404"/>
            <a:ext cx="7120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청소년 도박문제 수준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청소년 도박중독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질병통계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2044359"/>
            <a:ext cx="5619240" cy="40601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688" y="2643188"/>
            <a:ext cx="5508451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5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20" y="34102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2718" y="750084"/>
            <a:ext cx="8432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청소년종합실태조사 </a:t>
            </a:r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도박 문제의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심각성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청소년들의 인식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28" y="1509471"/>
            <a:ext cx="8672286" cy="477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8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C57FBE7-DB21-4667-88F9-E56D0EAA9D06}"/>
              </a:ext>
            </a:extLst>
          </p:cNvPr>
          <p:cNvGrpSpPr/>
          <p:nvPr/>
        </p:nvGrpSpPr>
        <p:grpSpPr>
          <a:xfrm>
            <a:off x="6405228" y="2115757"/>
            <a:ext cx="2063472" cy="571500"/>
            <a:chOff x="5448300" y="1249235"/>
            <a:chExt cx="2063472" cy="571500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F98A9C6B-C7C7-4721-861F-2A9CCA3AD0A6}"/>
                </a:ext>
              </a:extLst>
            </p:cNvPr>
            <p:cNvSpPr txBox="1"/>
            <p:nvPr/>
          </p:nvSpPr>
          <p:spPr>
            <a:xfrm>
              <a:off x="6096000" y="130415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문제제기</a:t>
              </a:r>
              <a:endParaRPr lang="ko-KR" altLang="en-US" sz="2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1" name="그래픽 10" descr="주머니칼">
              <a:extLst>
                <a:ext uri="{FF2B5EF4-FFF2-40B4-BE49-F238E27FC236}">
                  <a16:creationId xmlns="" xmlns:a16="http://schemas.microsoft.com/office/drawing/2014/main" id="{AE251076-2953-41C6-9306-00CF4D68D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48300" y="1249235"/>
              <a:ext cx="571500" cy="571500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CFBB88D0-AA97-4EC1-B4C1-E5813AD544BF}"/>
              </a:ext>
            </a:extLst>
          </p:cNvPr>
          <p:cNvGrpSpPr/>
          <p:nvPr/>
        </p:nvGrpSpPr>
        <p:grpSpPr>
          <a:xfrm>
            <a:off x="6405228" y="3039087"/>
            <a:ext cx="2063472" cy="571500"/>
            <a:chOff x="5448300" y="2172565"/>
            <a:chExt cx="2063472" cy="571500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33F98AC1-9499-41C3-8534-4F3333059D2E}"/>
                </a:ext>
              </a:extLst>
            </p:cNvPr>
            <p:cNvSpPr txBox="1"/>
            <p:nvPr/>
          </p:nvSpPr>
          <p:spPr>
            <a:xfrm>
              <a:off x="6096000" y="222748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실태파악</a:t>
              </a:r>
              <a:endParaRPr lang="ko-KR" altLang="en-US" sz="2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2" name="그래픽 11" descr="주머니칼">
              <a:extLst>
                <a:ext uri="{FF2B5EF4-FFF2-40B4-BE49-F238E27FC236}">
                  <a16:creationId xmlns="" xmlns:a16="http://schemas.microsoft.com/office/drawing/2014/main" id="{ECE98BBE-6BCB-45D9-BB1F-2278EE493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48300" y="2172565"/>
              <a:ext cx="571500" cy="57150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7FFCCE-A637-4215-94FC-89D6E2684F1B}"/>
              </a:ext>
            </a:extLst>
          </p:cNvPr>
          <p:cNvGrpSpPr/>
          <p:nvPr/>
        </p:nvGrpSpPr>
        <p:grpSpPr>
          <a:xfrm>
            <a:off x="6405228" y="3962417"/>
            <a:ext cx="2063472" cy="571500"/>
            <a:chOff x="5448300" y="3095895"/>
            <a:chExt cx="2063472" cy="571500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419145E1-BF53-462C-BFCD-7E059E4DF99C}"/>
                </a:ext>
              </a:extLst>
            </p:cNvPr>
            <p:cNvSpPr txBox="1"/>
            <p:nvPr/>
          </p:nvSpPr>
          <p:spPr>
            <a:xfrm>
              <a:off x="6096000" y="315081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대응방안</a:t>
              </a:r>
              <a:endParaRPr lang="ko-KR" altLang="en-US" sz="2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3" name="그래픽 12" descr="주머니칼">
              <a:extLst>
                <a:ext uri="{FF2B5EF4-FFF2-40B4-BE49-F238E27FC236}">
                  <a16:creationId xmlns="" xmlns:a16="http://schemas.microsoft.com/office/drawing/2014/main" id="{3F991E75-6564-4697-9A85-D0A9AC863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48300" y="3095895"/>
              <a:ext cx="571500" cy="571500"/>
            </a:xfrm>
            <a:prstGeom prst="rect">
              <a:avLst/>
            </a:prstGeom>
          </p:spPr>
        </p:pic>
      </p:grpSp>
      <p:sp>
        <p:nvSpPr>
          <p:cNvPr id="23" name="이등변 삼각형 22">
            <a:extLst>
              <a:ext uri="{FF2B5EF4-FFF2-40B4-BE49-F238E27FC236}">
                <a16:creationId xmlns="" xmlns:a16="http://schemas.microsoft.com/office/drawing/2014/main" id="{3CE3899C-6D47-43A3-8486-004222A51D6B}"/>
              </a:ext>
            </a:extLst>
          </p:cNvPr>
          <p:cNvSpPr/>
          <p:nvPr/>
        </p:nvSpPr>
        <p:spPr>
          <a:xfrm>
            <a:off x="7496175" y="5855495"/>
            <a:ext cx="4695825" cy="1002505"/>
          </a:xfrm>
          <a:prstGeom prst="triangle">
            <a:avLst>
              <a:gd name="adj" fmla="val 100000"/>
            </a:avLst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="" xmlns:a16="http://schemas.microsoft.com/office/drawing/2014/main" id="{FED554CE-25C1-4A7E-8EB2-7BEA1417D950}"/>
              </a:ext>
            </a:extLst>
          </p:cNvPr>
          <p:cNvSpPr/>
          <p:nvPr/>
        </p:nvSpPr>
        <p:spPr>
          <a:xfrm flipH="1" flipV="1">
            <a:off x="0" y="0"/>
            <a:ext cx="4695825" cy="1002505"/>
          </a:xfrm>
          <a:prstGeom prst="triangle">
            <a:avLst>
              <a:gd name="adj" fmla="val 100000"/>
            </a:avLst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98A9C6B-C7C7-4721-861F-2A9CCA3AD0A6}"/>
              </a:ext>
            </a:extLst>
          </p:cNvPr>
          <p:cNvSpPr txBox="1"/>
          <p:nvPr/>
        </p:nvSpPr>
        <p:spPr>
          <a:xfrm>
            <a:off x="1407754" y="163206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목차</a:t>
            </a:r>
            <a:endParaRPr lang="ko-KR" altLang="en-US" sz="44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FB7FFCCE-A637-4215-94FC-89D6E2684F1B}"/>
              </a:ext>
            </a:extLst>
          </p:cNvPr>
          <p:cNvGrpSpPr/>
          <p:nvPr/>
        </p:nvGrpSpPr>
        <p:grpSpPr>
          <a:xfrm>
            <a:off x="6405228" y="4818080"/>
            <a:ext cx="2063472" cy="571500"/>
            <a:chOff x="5448300" y="3095895"/>
            <a:chExt cx="2063472" cy="571500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419145E1-BF53-462C-BFCD-7E059E4DF99C}"/>
                </a:ext>
              </a:extLst>
            </p:cNvPr>
            <p:cNvSpPr txBox="1"/>
            <p:nvPr/>
          </p:nvSpPr>
          <p:spPr>
            <a:xfrm>
              <a:off x="6096000" y="315081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기대효과</a:t>
              </a:r>
              <a:endParaRPr lang="ko-KR" altLang="en-US" sz="2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7" name="그래픽 12" descr="주머니칼">
              <a:extLst>
                <a:ext uri="{FF2B5EF4-FFF2-40B4-BE49-F238E27FC236}">
                  <a16:creationId xmlns="" xmlns:a16="http://schemas.microsoft.com/office/drawing/2014/main" id="{3F991E75-6564-4697-9A85-D0A9AC863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48300" y="3095895"/>
              <a:ext cx="5715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96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20" y="34102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3640" y="2710076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도박중독 예방교육 </a:t>
            </a:r>
            <a:r>
              <a:rPr lang="ko-KR" altLang="en-US" sz="2400" b="1" dirty="0" err="1">
                <a:solidFill>
                  <a:schemeClr val="bg1"/>
                </a:solidFill>
              </a:rPr>
              <a:t>실시율표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54" y="1644668"/>
            <a:ext cx="6187069" cy="4485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3640" y="3410075"/>
            <a:ext cx="4517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충북지역 예방교육 실시율을 보면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대부분이 실시율이 절반도 미치지 못 하는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실시율이다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73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경찰 바리케이드 테이프 클로즈업 사진을 교차하지 마십시오">
            <a:extLst>
              <a:ext uri="{FF2B5EF4-FFF2-40B4-BE49-F238E27FC236}">
                <a16:creationId xmlns="" xmlns:a16="http://schemas.microsoft.com/office/drawing/2014/main" id="{671B63BB-08E7-44B2-A6F0-4BE26FB8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2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3CB9BD6-5CFD-4F5D-85F2-D501F430508A}"/>
              </a:ext>
            </a:extLst>
          </p:cNvPr>
          <p:cNvSpPr/>
          <p:nvPr/>
        </p:nvSpPr>
        <p:spPr>
          <a:xfrm>
            <a:off x="504825" y="438150"/>
            <a:ext cx="6591300" cy="59436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C70B18DF-9367-4194-B73B-50D6E847EED5}"/>
              </a:ext>
            </a:extLst>
          </p:cNvPr>
          <p:cNvGrpSpPr/>
          <p:nvPr/>
        </p:nvGrpSpPr>
        <p:grpSpPr>
          <a:xfrm>
            <a:off x="3187166" y="1962150"/>
            <a:ext cx="1420413" cy="1200329"/>
            <a:chOff x="3187166" y="1476375"/>
            <a:chExt cx="1420413" cy="1200329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72AC3162-CC19-4D6F-844F-E961C2121213}"/>
                </a:ext>
              </a:extLst>
            </p:cNvPr>
            <p:cNvSpPr txBox="1"/>
            <p:nvPr/>
          </p:nvSpPr>
          <p:spPr>
            <a:xfrm>
              <a:off x="3187166" y="1476375"/>
              <a:ext cx="13580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 smtClean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03</a:t>
              </a:r>
              <a:endParaRPr lang="ko-KR" altLang="en-US" sz="72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FF09E170-F7DB-4A2F-8E79-FDBC9350D15B}"/>
                </a:ext>
              </a:extLst>
            </p:cNvPr>
            <p:cNvCxnSpPr>
              <a:cxnSpLocks/>
            </p:cNvCxnSpPr>
            <p:nvPr/>
          </p:nvCxnSpPr>
          <p:spPr>
            <a:xfrm>
              <a:off x="3229945" y="2552700"/>
              <a:ext cx="13776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F418FC5-E944-4175-8571-30F8AA7F5624}"/>
              </a:ext>
            </a:extLst>
          </p:cNvPr>
          <p:cNvSpPr txBox="1"/>
          <p:nvPr/>
        </p:nvSpPr>
        <p:spPr>
          <a:xfrm>
            <a:off x="2682221" y="3162479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대응방안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74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389E3C6-C02A-4CF2-8404-1F9A8CB2FA11}"/>
              </a:ext>
            </a:extLst>
          </p:cNvPr>
          <p:cNvSpPr/>
          <p:nvPr/>
        </p:nvSpPr>
        <p:spPr>
          <a:xfrm>
            <a:off x="4762500" y="926150"/>
            <a:ext cx="742949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3B4747F-421F-47F2-A7FC-0B557A1A5731}"/>
              </a:ext>
            </a:extLst>
          </p:cNvPr>
          <p:cNvSpPr/>
          <p:nvPr/>
        </p:nvSpPr>
        <p:spPr>
          <a:xfrm flipH="1">
            <a:off x="4762501" y="5905614"/>
            <a:ext cx="742949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326" y="1664814"/>
            <a:ext cx="5904427" cy="38474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5801077" y="1392730"/>
            <a:ext cx="6390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</a:t>
            </a:r>
            <a:r>
              <a:rPr lang="ko-KR" altLang="en-US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청소년 도박 치료 이용 강화</a:t>
            </a:r>
            <a:endParaRPr lang="en-US" altLang="ko-KR" sz="20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5801077" y="4474005"/>
            <a:ext cx="6390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r>
              <a:rPr lang="en-US" altLang="ko-KR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r>
              <a:rPr lang="ko-KR" altLang="en-US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학교 밖 청소년에 대한 치료 </a:t>
            </a:r>
            <a:endParaRPr lang="en-US" altLang="ko-KR" sz="20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5801075" y="2202833"/>
            <a:ext cx="6390923" cy="497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r>
              <a:rPr lang="en-US" altLang="ko-KR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r>
              <a:rPr lang="ko-KR" altLang="en-US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유해 사이트 차단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어플</a:t>
            </a:r>
            <a:r>
              <a:rPr lang="ko-KR" altLang="en-US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활성화</a:t>
            </a:r>
            <a:endParaRPr lang="en-US" altLang="ko-KR" sz="20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5801077" y="2996677"/>
            <a:ext cx="6390923" cy="497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r>
              <a:rPr lang="en-US" altLang="ko-KR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SNS </a:t>
            </a:r>
            <a:r>
              <a:rPr lang="ko-KR" altLang="en-US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도박 광고 검열 강화</a:t>
            </a:r>
            <a:endParaRPr lang="en-US" altLang="ko-KR" sz="20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5801077" y="3735341"/>
            <a:ext cx="6390923" cy="497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r>
              <a:rPr lang="en-US" altLang="ko-KR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r>
              <a:rPr lang="ko-KR" altLang="en-US" sz="20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소규모 예방 교육 진행</a:t>
            </a:r>
            <a:endParaRPr lang="en-US" altLang="ko-KR" sz="20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46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경찰 바리케이드 테이프 클로즈업 사진을 교차하지 마십시오">
            <a:extLst>
              <a:ext uri="{FF2B5EF4-FFF2-40B4-BE49-F238E27FC236}">
                <a16:creationId xmlns="" xmlns:a16="http://schemas.microsoft.com/office/drawing/2014/main" id="{671B63BB-08E7-44B2-A6F0-4BE26FB8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2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3CB9BD6-5CFD-4F5D-85F2-D501F430508A}"/>
              </a:ext>
            </a:extLst>
          </p:cNvPr>
          <p:cNvSpPr/>
          <p:nvPr/>
        </p:nvSpPr>
        <p:spPr>
          <a:xfrm>
            <a:off x="504825" y="438150"/>
            <a:ext cx="6591300" cy="59436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C70B18DF-9367-4194-B73B-50D6E847EED5}"/>
              </a:ext>
            </a:extLst>
          </p:cNvPr>
          <p:cNvGrpSpPr/>
          <p:nvPr/>
        </p:nvGrpSpPr>
        <p:grpSpPr>
          <a:xfrm>
            <a:off x="3187166" y="1962150"/>
            <a:ext cx="1420413" cy="1200329"/>
            <a:chOff x="3187166" y="1476375"/>
            <a:chExt cx="1420413" cy="1200329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72AC3162-CC19-4D6F-844F-E961C2121213}"/>
                </a:ext>
              </a:extLst>
            </p:cNvPr>
            <p:cNvSpPr txBox="1"/>
            <p:nvPr/>
          </p:nvSpPr>
          <p:spPr>
            <a:xfrm>
              <a:off x="3187166" y="1476375"/>
              <a:ext cx="13580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 smtClean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04</a:t>
              </a:r>
              <a:endParaRPr lang="ko-KR" altLang="en-US" sz="72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FF09E170-F7DB-4A2F-8E79-FDBC9350D15B}"/>
                </a:ext>
              </a:extLst>
            </p:cNvPr>
            <p:cNvCxnSpPr>
              <a:cxnSpLocks/>
            </p:cNvCxnSpPr>
            <p:nvPr/>
          </p:nvCxnSpPr>
          <p:spPr>
            <a:xfrm>
              <a:off x="3229945" y="2552700"/>
              <a:ext cx="13776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F418FC5-E944-4175-8571-30F8AA7F5624}"/>
              </a:ext>
            </a:extLst>
          </p:cNvPr>
          <p:cNvSpPr txBox="1"/>
          <p:nvPr/>
        </p:nvSpPr>
        <p:spPr>
          <a:xfrm>
            <a:off x="2682222" y="3162479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기대효과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63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19" y="1267917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409" y="3391496"/>
            <a:ext cx="7416966" cy="27897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0037" y="586802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bg1"/>
                </a:solidFill>
              </a:rPr>
              <a:t>성인기 도박 중독 예방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037" y="1794696"/>
            <a:ext cx="80602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청소년기에 시작된 도박은 성인기에 더 심각한 문제로 진행 될 수 </a:t>
            </a:r>
            <a:r>
              <a:rPr lang="ko-KR" altLang="en-US" dirty="0" smtClean="0">
                <a:solidFill>
                  <a:schemeClr val="bg1"/>
                </a:solidFill>
              </a:rPr>
              <a:t>있습니다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성인 도박 중독자의 </a:t>
            </a:r>
            <a:r>
              <a:rPr lang="ko-KR" altLang="en-US" dirty="0">
                <a:solidFill>
                  <a:schemeClr val="bg1"/>
                </a:solidFill>
              </a:rPr>
              <a:t>도박시작 </a:t>
            </a:r>
            <a:r>
              <a:rPr lang="ko-KR" altLang="en-US" dirty="0" smtClean="0">
                <a:solidFill>
                  <a:schemeClr val="bg1"/>
                </a:solidFill>
              </a:rPr>
              <a:t>연령은 청소년기에 시작합니다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이러한 </a:t>
            </a:r>
            <a:r>
              <a:rPr lang="ko-KR" altLang="en-US" dirty="0">
                <a:solidFill>
                  <a:schemeClr val="bg1"/>
                </a:solidFill>
              </a:rPr>
              <a:t>연구결과들은 도박시작 연령이 어릴 수록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도박중독의 </a:t>
            </a:r>
            <a:r>
              <a:rPr lang="ko-KR" altLang="en-US" dirty="0">
                <a:solidFill>
                  <a:schemeClr val="bg1"/>
                </a:solidFill>
              </a:rPr>
              <a:t>위험이 </a:t>
            </a:r>
            <a:r>
              <a:rPr lang="ko-KR" altLang="en-US" dirty="0" smtClean="0">
                <a:solidFill>
                  <a:schemeClr val="bg1"/>
                </a:solidFill>
              </a:rPr>
              <a:t>높아지고 청소년기 </a:t>
            </a:r>
            <a:r>
              <a:rPr lang="ko-KR" altLang="en-US" dirty="0">
                <a:solidFill>
                  <a:schemeClr val="bg1"/>
                </a:solidFill>
              </a:rPr>
              <a:t>도박문제가 심화되면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성인기까지 </a:t>
            </a:r>
            <a:r>
              <a:rPr lang="ko-KR" altLang="en-US" dirty="0">
                <a:solidFill>
                  <a:schemeClr val="bg1"/>
                </a:solidFill>
              </a:rPr>
              <a:t>이어져 이혼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실직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자살 같은 심각한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문제 </a:t>
            </a:r>
            <a:r>
              <a:rPr lang="ko-KR" altLang="en-US" dirty="0">
                <a:solidFill>
                  <a:schemeClr val="bg1"/>
                </a:solidFill>
              </a:rPr>
              <a:t>확대 될 수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05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205EA4B2-4587-4971-A887-0C4919674AE6}"/>
              </a:ext>
            </a:extLst>
          </p:cNvPr>
          <p:cNvGrpSpPr/>
          <p:nvPr/>
        </p:nvGrpSpPr>
        <p:grpSpPr>
          <a:xfrm>
            <a:off x="2664832" y="2048584"/>
            <a:ext cx="6960560" cy="2015936"/>
            <a:chOff x="2615719" y="1762834"/>
            <a:chExt cx="6960560" cy="2015936"/>
          </a:xfrm>
        </p:grpSpPr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C585B66E-BA9B-4EF4-8C21-1EAE8917AA3C}"/>
                </a:ext>
              </a:extLst>
            </p:cNvPr>
            <p:cNvSpPr/>
            <p:nvPr/>
          </p:nvSpPr>
          <p:spPr>
            <a:xfrm>
              <a:off x="2615719" y="1762834"/>
              <a:ext cx="6960560" cy="20159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500" dirty="0">
                  <a:solidFill>
                    <a:srgbClr val="1B1B1B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Thanks</a:t>
              </a:r>
              <a:endParaRPr lang="ko-KR" altLang="en-US" sz="12500" dirty="0">
                <a:solidFill>
                  <a:srgbClr val="1B1B1B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A330FEAE-C3FA-4329-8430-332A07B74AA6}"/>
                </a:ext>
              </a:extLst>
            </p:cNvPr>
            <p:cNvSpPr/>
            <p:nvPr/>
          </p:nvSpPr>
          <p:spPr>
            <a:xfrm>
              <a:off x="4051657" y="2483145"/>
              <a:ext cx="4088683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Thanks</a:t>
              </a:r>
              <a:endParaRPr lang="ko-KR" altLang="en-US" sz="72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8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경찰 바리케이드 테이프 클로즈업 사진을 교차하지 마십시오">
            <a:extLst>
              <a:ext uri="{FF2B5EF4-FFF2-40B4-BE49-F238E27FC236}">
                <a16:creationId xmlns="" xmlns:a16="http://schemas.microsoft.com/office/drawing/2014/main" id="{671B63BB-08E7-44B2-A6F0-4BE26FB8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2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3CB9BD6-5CFD-4F5D-85F2-D501F430508A}"/>
              </a:ext>
            </a:extLst>
          </p:cNvPr>
          <p:cNvSpPr/>
          <p:nvPr/>
        </p:nvSpPr>
        <p:spPr>
          <a:xfrm>
            <a:off x="504825" y="438150"/>
            <a:ext cx="6591300" cy="59436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C70B18DF-9367-4194-B73B-50D6E847EED5}"/>
              </a:ext>
            </a:extLst>
          </p:cNvPr>
          <p:cNvGrpSpPr/>
          <p:nvPr/>
        </p:nvGrpSpPr>
        <p:grpSpPr>
          <a:xfrm>
            <a:off x="3187166" y="1962150"/>
            <a:ext cx="1420413" cy="1200329"/>
            <a:chOff x="3187166" y="1476375"/>
            <a:chExt cx="1420413" cy="1200329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72AC3162-CC19-4D6F-844F-E961C2121213}"/>
                </a:ext>
              </a:extLst>
            </p:cNvPr>
            <p:cNvSpPr txBox="1"/>
            <p:nvPr/>
          </p:nvSpPr>
          <p:spPr>
            <a:xfrm>
              <a:off x="3187166" y="1476375"/>
              <a:ext cx="13580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 smtClean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01</a:t>
              </a:r>
              <a:endParaRPr lang="ko-KR" altLang="en-US" sz="72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FF09E170-F7DB-4A2F-8E79-FDBC9350D15B}"/>
                </a:ext>
              </a:extLst>
            </p:cNvPr>
            <p:cNvCxnSpPr>
              <a:cxnSpLocks/>
            </p:cNvCxnSpPr>
            <p:nvPr/>
          </p:nvCxnSpPr>
          <p:spPr>
            <a:xfrm>
              <a:off x="3229945" y="2552700"/>
              <a:ext cx="13776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F418FC5-E944-4175-8571-30F8AA7F5624}"/>
              </a:ext>
            </a:extLst>
          </p:cNvPr>
          <p:cNvSpPr txBox="1"/>
          <p:nvPr/>
        </p:nvSpPr>
        <p:spPr>
          <a:xfrm>
            <a:off x="2682220" y="3162479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문제제기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3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9C0CBDE4-75CB-4266-B7E6-B96B2333E15B}"/>
              </a:ext>
            </a:extLst>
          </p:cNvPr>
          <p:cNvCxnSpPr/>
          <p:nvPr/>
        </p:nvCxnSpPr>
        <p:spPr>
          <a:xfrm>
            <a:off x="5712492" y="2817138"/>
            <a:ext cx="3648075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5636291" y="3178254"/>
            <a:ext cx="5927059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최근 </a:t>
            </a:r>
            <a:r>
              <a:rPr lang="en-US" altLang="ko-KR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r>
              <a:rPr lang="ko-KR" altLang="en-US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년간 청소년 도박 중독 진료 현황에 따르면</a:t>
            </a:r>
            <a:endParaRPr lang="en-US" altLang="ko-KR" dirty="0" smtClean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2019</a:t>
            </a:r>
            <a:r>
              <a:rPr lang="ko-KR" altLang="en-US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년부터 </a:t>
            </a:r>
            <a:r>
              <a:rPr lang="en-US" altLang="ko-KR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2021</a:t>
            </a:r>
            <a:r>
              <a:rPr lang="ko-KR" altLang="en-US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년까지 가파르게 증가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389E3C6-C02A-4CF2-8404-1F9A8CB2FA11}"/>
              </a:ext>
            </a:extLst>
          </p:cNvPr>
          <p:cNvSpPr/>
          <p:nvPr/>
        </p:nvSpPr>
        <p:spPr>
          <a:xfrm>
            <a:off x="4762500" y="1051717"/>
            <a:ext cx="742949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3B4747F-421F-47F2-A7FC-0B557A1A5731}"/>
              </a:ext>
            </a:extLst>
          </p:cNvPr>
          <p:cNvSpPr/>
          <p:nvPr/>
        </p:nvSpPr>
        <p:spPr>
          <a:xfrm flipH="1">
            <a:off x="4762499" y="5757304"/>
            <a:ext cx="742949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8" y="1303498"/>
            <a:ext cx="5281228" cy="4868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5636291" y="2008291"/>
            <a:ext cx="5927059" cy="659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코로나 </a:t>
            </a:r>
            <a:r>
              <a:rPr lang="en-US" altLang="ko-KR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19</a:t>
            </a:r>
            <a:r>
              <a:rPr lang="ko-KR" altLang="en-US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 청소년 도박 중독 급증</a:t>
            </a:r>
            <a:endParaRPr lang="en-US" altLang="ko-KR" sz="28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28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19" y="108965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11" y="2495215"/>
            <a:ext cx="5260681" cy="35214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849" y="2495216"/>
            <a:ext cx="5308463" cy="352470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985024" y="2069956"/>
            <a:ext cx="310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2019</a:t>
            </a:r>
            <a:r>
              <a:rPr lang="ko-KR" altLang="en-US" dirty="0" smtClean="0">
                <a:solidFill>
                  <a:schemeClr val="bg1"/>
                </a:solidFill>
              </a:rPr>
              <a:t>년도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도박</a:t>
            </a:r>
            <a:r>
              <a:rPr lang="en-US" altLang="ko-KR" dirty="0" smtClean="0">
                <a:solidFill>
                  <a:schemeClr val="bg1"/>
                </a:solidFill>
              </a:rPr>
              <a:t>‘ </a:t>
            </a:r>
            <a:r>
              <a:rPr lang="ko-KR" altLang="en-US" u="sng" dirty="0" smtClean="0">
                <a:solidFill>
                  <a:schemeClr val="bg1"/>
                </a:solidFill>
              </a:rPr>
              <a:t>키워드</a:t>
            </a:r>
            <a:endParaRPr lang="ko-KR" altLang="en-US" u="sng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01022" y="2052928"/>
            <a:ext cx="2891640" cy="379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2020</a:t>
            </a:r>
            <a:r>
              <a:rPr lang="ko-KR" altLang="en-US" dirty="0" smtClean="0">
                <a:solidFill>
                  <a:schemeClr val="bg1"/>
                </a:solidFill>
              </a:rPr>
              <a:t>년도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도박</a:t>
            </a:r>
            <a:r>
              <a:rPr lang="en-US" altLang="ko-KR" dirty="0" smtClean="0">
                <a:solidFill>
                  <a:schemeClr val="bg1"/>
                </a:solidFill>
              </a:rPr>
              <a:t>‘ </a:t>
            </a:r>
            <a:r>
              <a:rPr lang="ko-KR" altLang="en-US" u="sng" dirty="0" smtClean="0">
                <a:solidFill>
                  <a:schemeClr val="bg1"/>
                </a:solidFill>
              </a:rPr>
              <a:t>키워드</a:t>
            </a:r>
            <a:endParaRPr lang="ko-KR" altLang="en-US" u="sng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227047" y="498460"/>
            <a:ext cx="8169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</a:rPr>
              <a:t>년도별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'</a:t>
            </a:r>
            <a:r>
              <a:rPr lang="ko-KR" altLang="en-US" sz="2400" dirty="0">
                <a:solidFill>
                  <a:schemeClr val="bg1"/>
                </a:solidFill>
              </a:rPr>
              <a:t>도박</a:t>
            </a:r>
            <a:r>
              <a:rPr lang="en-US" altLang="ko-KR" sz="2400" dirty="0">
                <a:solidFill>
                  <a:schemeClr val="bg1"/>
                </a:solidFill>
              </a:rPr>
              <a:t>' </a:t>
            </a:r>
            <a:r>
              <a:rPr lang="ko-KR" altLang="en-US" sz="2400" dirty="0">
                <a:solidFill>
                  <a:schemeClr val="bg1"/>
                </a:solidFill>
              </a:rPr>
              <a:t>키워드 중 </a:t>
            </a:r>
            <a:r>
              <a:rPr lang="en-US" altLang="ko-KR" sz="2400" dirty="0">
                <a:solidFill>
                  <a:schemeClr val="bg1"/>
                </a:solidFill>
              </a:rPr>
              <a:t>'</a:t>
            </a:r>
            <a:r>
              <a:rPr lang="ko-KR" altLang="en-US" sz="2400" dirty="0">
                <a:solidFill>
                  <a:schemeClr val="bg1"/>
                </a:solidFill>
              </a:rPr>
              <a:t>청소년</a:t>
            </a:r>
            <a:r>
              <a:rPr lang="en-US" altLang="ko-KR" sz="2400" dirty="0">
                <a:solidFill>
                  <a:schemeClr val="bg1"/>
                </a:solidFill>
              </a:rPr>
              <a:t>'</a:t>
            </a:r>
            <a:r>
              <a:rPr lang="ko-KR" altLang="en-US" sz="2400" dirty="0">
                <a:solidFill>
                  <a:schemeClr val="bg1"/>
                </a:solidFill>
              </a:rPr>
              <a:t>이 차지하는 비율 비교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20486" y="3511427"/>
            <a:ext cx="317868" cy="6687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5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19" y="996716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77" y="2352775"/>
            <a:ext cx="5181199" cy="33979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833" y="2309414"/>
            <a:ext cx="5129634" cy="34011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024315" y="2891709"/>
            <a:ext cx="437882" cy="10737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50975" y="1940082"/>
            <a:ext cx="280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2021</a:t>
            </a:r>
            <a:r>
              <a:rPr lang="ko-KR" altLang="en-US" dirty="0" smtClean="0">
                <a:solidFill>
                  <a:schemeClr val="bg1"/>
                </a:solidFill>
              </a:rPr>
              <a:t>년도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도박</a:t>
            </a:r>
            <a:r>
              <a:rPr lang="en-US" altLang="ko-KR" dirty="0" smtClean="0">
                <a:solidFill>
                  <a:schemeClr val="bg1"/>
                </a:solidFill>
              </a:rPr>
              <a:t>‘ </a:t>
            </a:r>
            <a:r>
              <a:rPr lang="ko-KR" altLang="en-US" u="sng" dirty="0" smtClean="0">
                <a:solidFill>
                  <a:schemeClr val="bg1"/>
                </a:solidFill>
              </a:rPr>
              <a:t>키워드</a:t>
            </a:r>
            <a:endParaRPr lang="ko-KR" altLang="en-US" u="sng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06477" y="1952961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2022</a:t>
            </a:r>
            <a:r>
              <a:rPr lang="ko-KR" altLang="en-US" dirty="0" smtClean="0">
                <a:solidFill>
                  <a:schemeClr val="bg1"/>
                </a:solidFill>
              </a:rPr>
              <a:t>년도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도박</a:t>
            </a:r>
            <a:r>
              <a:rPr lang="en-US" altLang="ko-KR" dirty="0" smtClean="0">
                <a:solidFill>
                  <a:schemeClr val="bg1"/>
                </a:solidFill>
              </a:rPr>
              <a:t>‘ </a:t>
            </a:r>
            <a:r>
              <a:rPr lang="ko-KR" altLang="en-US" u="sng" dirty="0" smtClean="0">
                <a:solidFill>
                  <a:schemeClr val="bg1"/>
                </a:solidFill>
              </a:rPr>
              <a:t>키워드</a:t>
            </a:r>
            <a:endParaRPr lang="ko-KR" altLang="en-US" u="sng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216613" y="424855"/>
            <a:ext cx="8169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</a:rPr>
              <a:t>년도별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'</a:t>
            </a:r>
            <a:r>
              <a:rPr lang="ko-KR" altLang="en-US" sz="2400" dirty="0">
                <a:solidFill>
                  <a:schemeClr val="bg1"/>
                </a:solidFill>
              </a:rPr>
              <a:t>도박</a:t>
            </a:r>
            <a:r>
              <a:rPr lang="en-US" altLang="ko-KR" sz="2400" dirty="0">
                <a:solidFill>
                  <a:schemeClr val="bg1"/>
                </a:solidFill>
              </a:rPr>
              <a:t>' </a:t>
            </a:r>
            <a:r>
              <a:rPr lang="ko-KR" altLang="en-US" sz="2400" dirty="0">
                <a:solidFill>
                  <a:schemeClr val="bg1"/>
                </a:solidFill>
              </a:rPr>
              <a:t>키워드 중 </a:t>
            </a:r>
            <a:r>
              <a:rPr lang="en-US" altLang="ko-KR" sz="2400" dirty="0">
                <a:solidFill>
                  <a:schemeClr val="bg1"/>
                </a:solidFill>
              </a:rPr>
              <a:t>'</a:t>
            </a:r>
            <a:r>
              <a:rPr lang="ko-KR" altLang="en-US" sz="2400" dirty="0">
                <a:solidFill>
                  <a:schemeClr val="bg1"/>
                </a:solidFill>
              </a:rPr>
              <a:t>청소년</a:t>
            </a:r>
            <a:r>
              <a:rPr lang="en-US" altLang="ko-KR" sz="2400" dirty="0">
                <a:solidFill>
                  <a:schemeClr val="bg1"/>
                </a:solidFill>
              </a:rPr>
              <a:t>'</a:t>
            </a:r>
            <a:r>
              <a:rPr lang="ko-KR" altLang="en-US" sz="2400" dirty="0">
                <a:solidFill>
                  <a:schemeClr val="bg1"/>
                </a:solidFill>
              </a:rPr>
              <a:t>이 차지하는 비율 비교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88665" y="2807594"/>
            <a:ext cx="425003" cy="10560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2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0" y="1219092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92911" y="466782"/>
            <a:ext cx="816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2019-2022 '</a:t>
            </a:r>
            <a:r>
              <a:rPr lang="ko-KR" altLang="en-US" sz="2800" b="1" dirty="0">
                <a:solidFill>
                  <a:schemeClr val="bg1"/>
                </a:solidFill>
              </a:rPr>
              <a:t>도박</a:t>
            </a:r>
            <a:r>
              <a:rPr lang="en-US" altLang="ko-KR" sz="2800" b="1" dirty="0">
                <a:solidFill>
                  <a:schemeClr val="bg1"/>
                </a:solidFill>
              </a:rPr>
              <a:t>' </a:t>
            </a:r>
            <a:r>
              <a:rPr lang="ko-KR" altLang="en-US" sz="2800" b="1" dirty="0">
                <a:solidFill>
                  <a:schemeClr val="bg1"/>
                </a:solidFill>
              </a:rPr>
              <a:t>중 </a:t>
            </a:r>
            <a:r>
              <a:rPr lang="en-US" altLang="ko-KR" sz="2800" b="1" dirty="0">
                <a:solidFill>
                  <a:schemeClr val="bg1"/>
                </a:solidFill>
              </a:rPr>
              <a:t>'</a:t>
            </a:r>
            <a:r>
              <a:rPr lang="ko-KR" altLang="en-US" sz="2800" b="1" dirty="0">
                <a:solidFill>
                  <a:schemeClr val="bg1"/>
                </a:solidFill>
              </a:rPr>
              <a:t>청소년</a:t>
            </a:r>
            <a:r>
              <a:rPr lang="en-US" altLang="ko-KR" sz="2800" b="1" dirty="0">
                <a:solidFill>
                  <a:schemeClr val="bg1"/>
                </a:solidFill>
              </a:rPr>
              <a:t>', '</a:t>
            </a:r>
            <a:r>
              <a:rPr lang="ko-KR" altLang="en-US" sz="2800" b="1" dirty="0">
                <a:solidFill>
                  <a:schemeClr val="bg1"/>
                </a:solidFill>
              </a:rPr>
              <a:t>학생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' </a:t>
            </a:r>
            <a:r>
              <a:rPr lang="en-US" altLang="ko-KR" sz="2800" b="1" dirty="0" err="1" smtClean="0">
                <a:solidFill>
                  <a:schemeClr val="bg1"/>
                </a:solidFill>
              </a:rPr>
              <a:t>cnt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10" y="2110322"/>
            <a:ext cx="6375954" cy="43080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92911" y="1467053"/>
            <a:ext cx="1220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2019-2022 </a:t>
            </a:r>
            <a:r>
              <a:rPr lang="ko-KR" altLang="en-US" dirty="0" smtClean="0">
                <a:solidFill>
                  <a:schemeClr val="bg1"/>
                </a:solidFill>
              </a:rPr>
              <a:t>상반기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도박</a:t>
            </a:r>
            <a:r>
              <a:rPr lang="en-US" altLang="ko-KR" dirty="0" smtClean="0">
                <a:solidFill>
                  <a:schemeClr val="bg1"/>
                </a:solidFill>
              </a:rPr>
              <a:t>’ </a:t>
            </a:r>
            <a:r>
              <a:rPr lang="ko-KR" altLang="en-US" dirty="0" smtClean="0">
                <a:solidFill>
                  <a:schemeClr val="bg1"/>
                </a:solidFill>
              </a:rPr>
              <a:t>중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청소년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을 나타낸 결과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2019</a:t>
            </a:r>
            <a:r>
              <a:rPr lang="ko-KR" altLang="en-US" dirty="0" smtClean="0">
                <a:solidFill>
                  <a:schemeClr val="bg1"/>
                </a:solidFill>
              </a:rPr>
              <a:t>년</a:t>
            </a:r>
            <a:r>
              <a:rPr lang="en-US" altLang="ko-KR" dirty="0" smtClean="0">
                <a:solidFill>
                  <a:schemeClr val="bg1"/>
                </a:solidFill>
              </a:rPr>
              <a:t>, 2020</a:t>
            </a:r>
            <a:r>
              <a:rPr lang="ko-KR" altLang="en-US" dirty="0" smtClean="0">
                <a:solidFill>
                  <a:schemeClr val="bg1"/>
                </a:solidFill>
              </a:rPr>
              <a:t>년도에 비해 </a:t>
            </a:r>
            <a:r>
              <a:rPr lang="en-US" altLang="ko-KR" dirty="0" smtClean="0">
                <a:solidFill>
                  <a:schemeClr val="bg1"/>
                </a:solidFill>
              </a:rPr>
              <a:t>2021</a:t>
            </a:r>
            <a:r>
              <a:rPr lang="ko-KR" altLang="en-US" dirty="0" smtClean="0">
                <a:solidFill>
                  <a:schemeClr val="bg1"/>
                </a:solidFill>
              </a:rPr>
              <a:t>년에 늘어난 것을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확인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58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19" y="1043158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84" y="2696686"/>
            <a:ext cx="3653466" cy="24181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596" y="2689142"/>
            <a:ext cx="3804004" cy="24257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448" y="2679452"/>
            <a:ext cx="3918741" cy="244512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903213" y="3338511"/>
            <a:ext cx="861614" cy="3802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900373" y="3252585"/>
            <a:ext cx="2128838" cy="11572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14388" y="4139150"/>
            <a:ext cx="1571625" cy="7715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1462" y="2142717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2019</a:t>
            </a:r>
            <a:r>
              <a:rPr lang="ko-KR" altLang="en-US" dirty="0" smtClean="0">
                <a:solidFill>
                  <a:schemeClr val="bg1"/>
                </a:solidFill>
              </a:rPr>
              <a:t>년도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청소년 불법</a:t>
            </a:r>
            <a:r>
              <a:rPr lang="en-US" altLang="ko-KR" dirty="0" smtClean="0">
                <a:solidFill>
                  <a:schemeClr val="bg1"/>
                </a:solidFill>
              </a:rPr>
              <a:t>‘ </a:t>
            </a:r>
            <a:r>
              <a:rPr lang="ko-KR" altLang="en-US" dirty="0" smtClean="0">
                <a:solidFill>
                  <a:schemeClr val="bg1"/>
                </a:solidFill>
              </a:rPr>
              <a:t>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1299" y="2129838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2020</a:t>
            </a:r>
            <a:r>
              <a:rPr lang="ko-KR" altLang="en-US" dirty="0" smtClean="0">
                <a:solidFill>
                  <a:schemeClr val="bg1"/>
                </a:solidFill>
              </a:rPr>
              <a:t>년도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청소년 불법</a:t>
            </a:r>
            <a:r>
              <a:rPr lang="en-US" altLang="ko-KR" dirty="0" smtClean="0">
                <a:solidFill>
                  <a:schemeClr val="bg1"/>
                </a:solidFill>
              </a:rPr>
              <a:t>‘ </a:t>
            </a:r>
            <a:r>
              <a:rPr lang="ko-KR" altLang="en-US" dirty="0" smtClean="0">
                <a:solidFill>
                  <a:schemeClr val="bg1"/>
                </a:solidFill>
              </a:rPr>
              <a:t>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48410" y="2116959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2021</a:t>
            </a:r>
            <a:r>
              <a:rPr lang="ko-KR" altLang="en-US" dirty="0" smtClean="0">
                <a:solidFill>
                  <a:schemeClr val="bg1"/>
                </a:solidFill>
              </a:rPr>
              <a:t>년도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청소년 불법</a:t>
            </a:r>
            <a:r>
              <a:rPr lang="en-US" altLang="ko-KR" dirty="0" smtClean="0">
                <a:solidFill>
                  <a:schemeClr val="bg1"/>
                </a:solidFill>
              </a:rPr>
              <a:t>‘ </a:t>
            </a:r>
            <a:r>
              <a:rPr lang="ko-KR" altLang="en-US" dirty="0" smtClean="0">
                <a:solidFill>
                  <a:schemeClr val="bg1"/>
                </a:solidFill>
              </a:rPr>
              <a:t>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0384" y="436478"/>
            <a:ext cx="9930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년도별</a:t>
            </a:r>
            <a:r>
              <a:rPr lang="ko-KR" altLang="en-US" sz="2400" b="1" dirty="0">
                <a:solidFill>
                  <a:schemeClr val="bg1"/>
                </a:solidFill>
              </a:rPr>
              <a:t>  현재까지 </a:t>
            </a:r>
            <a:r>
              <a:rPr lang="en-US" altLang="ko-KR" sz="2400" b="1" dirty="0">
                <a:solidFill>
                  <a:schemeClr val="bg1"/>
                </a:solidFill>
              </a:rPr>
              <a:t>'</a:t>
            </a:r>
            <a:r>
              <a:rPr lang="ko-KR" altLang="en-US" sz="2400" b="1" dirty="0">
                <a:solidFill>
                  <a:schemeClr val="bg1"/>
                </a:solidFill>
              </a:rPr>
              <a:t>청소년 불법</a:t>
            </a:r>
            <a:r>
              <a:rPr lang="en-US" altLang="ko-KR" sz="2400" b="1" dirty="0">
                <a:solidFill>
                  <a:schemeClr val="bg1"/>
                </a:solidFill>
              </a:rPr>
              <a:t>' </a:t>
            </a:r>
            <a:r>
              <a:rPr lang="ko-KR" altLang="en-US" sz="2400" b="1" dirty="0">
                <a:solidFill>
                  <a:schemeClr val="bg1"/>
                </a:solidFill>
              </a:rPr>
              <a:t>키워드 중 </a:t>
            </a:r>
            <a:r>
              <a:rPr lang="en-US" altLang="ko-KR" sz="2400" b="1" dirty="0">
                <a:solidFill>
                  <a:schemeClr val="bg1"/>
                </a:solidFill>
              </a:rPr>
              <a:t>'</a:t>
            </a:r>
            <a:r>
              <a:rPr lang="ko-KR" altLang="en-US" sz="2400" b="1" dirty="0">
                <a:solidFill>
                  <a:schemeClr val="bg1"/>
                </a:solidFill>
              </a:rPr>
              <a:t>도박</a:t>
            </a:r>
            <a:r>
              <a:rPr lang="en-US" altLang="ko-KR" sz="2400" b="1" dirty="0">
                <a:solidFill>
                  <a:schemeClr val="bg1"/>
                </a:solidFill>
              </a:rPr>
              <a:t>'</a:t>
            </a:r>
            <a:r>
              <a:rPr lang="ko-KR" altLang="en-US" sz="2400" b="1" dirty="0">
                <a:solidFill>
                  <a:schemeClr val="bg1"/>
                </a:solidFill>
              </a:rPr>
              <a:t>이 차지하는 비율 비교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96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19" y="110398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184127" y="451981"/>
            <a:ext cx="816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>
                <a:solidFill>
                  <a:schemeClr val="bg1"/>
                </a:solidFill>
              </a:rPr>
              <a:t>2019-2022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상반기 </a:t>
            </a:r>
            <a:r>
              <a:rPr lang="en-US" altLang="ko-KR" sz="2800" b="1" dirty="0">
                <a:solidFill>
                  <a:schemeClr val="bg1"/>
                </a:solidFill>
              </a:rPr>
              <a:t>'</a:t>
            </a:r>
            <a:r>
              <a:rPr lang="ko-KR" altLang="en-US" sz="2800" b="1" dirty="0">
                <a:solidFill>
                  <a:schemeClr val="bg1"/>
                </a:solidFill>
              </a:rPr>
              <a:t>청소년 불법</a:t>
            </a:r>
            <a:r>
              <a:rPr lang="en-US" altLang="ko-KR" sz="2800" b="1" dirty="0">
                <a:solidFill>
                  <a:schemeClr val="bg1"/>
                </a:solidFill>
              </a:rPr>
              <a:t>' </a:t>
            </a:r>
            <a:r>
              <a:rPr lang="ko-KR" altLang="en-US" sz="2800" b="1" dirty="0">
                <a:solidFill>
                  <a:schemeClr val="bg1"/>
                </a:solidFill>
              </a:rPr>
              <a:t>중 </a:t>
            </a:r>
            <a:r>
              <a:rPr lang="en-US" altLang="ko-KR" sz="2800" b="1" dirty="0">
                <a:solidFill>
                  <a:schemeClr val="bg1"/>
                </a:solidFill>
              </a:rPr>
              <a:t>'</a:t>
            </a:r>
            <a:r>
              <a:rPr lang="ko-KR" altLang="en-US" sz="2800" b="1" dirty="0">
                <a:solidFill>
                  <a:schemeClr val="bg1"/>
                </a:solidFill>
              </a:rPr>
              <a:t>도박</a:t>
            </a:r>
            <a:r>
              <a:rPr lang="en-US" altLang="ko-KR" sz="2800" b="1" dirty="0">
                <a:solidFill>
                  <a:schemeClr val="bg1"/>
                </a:solidFill>
              </a:rPr>
              <a:t>' </a:t>
            </a:r>
            <a:r>
              <a:rPr lang="en-US" altLang="ko-KR" sz="2800" b="1" dirty="0" err="1">
                <a:solidFill>
                  <a:schemeClr val="bg1"/>
                </a:solidFill>
              </a:rPr>
              <a:t>cnt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80" y="1296772"/>
            <a:ext cx="6652228" cy="41315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65985" y="5461691"/>
            <a:ext cx="6139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2019</a:t>
            </a:r>
            <a:r>
              <a:rPr lang="ko-KR" altLang="en-US" dirty="0" smtClean="0">
                <a:solidFill>
                  <a:schemeClr val="bg1"/>
                </a:solidFill>
              </a:rPr>
              <a:t>년에 비해 </a:t>
            </a:r>
            <a:r>
              <a:rPr lang="en-US" altLang="ko-KR" dirty="0" smtClean="0">
                <a:solidFill>
                  <a:schemeClr val="bg1"/>
                </a:solidFill>
              </a:rPr>
              <a:t>2020</a:t>
            </a:r>
            <a:r>
              <a:rPr lang="ko-KR" altLang="en-US" dirty="0" smtClean="0">
                <a:solidFill>
                  <a:schemeClr val="bg1"/>
                </a:solidFill>
              </a:rPr>
              <a:t>년에는 약간 감소하였지만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2022</a:t>
            </a:r>
            <a:r>
              <a:rPr lang="ko-KR" altLang="en-US" dirty="0" smtClean="0">
                <a:solidFill>
                  <a:schemeClr val="bg1"/>
                </a:solidFill>
              </a:rPr>
              <a:t>년에는 현저하게 증가한 것을 보아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청소년 불법 도박이 심각하다는 것을 볼 수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09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493</Words>
  <Application>Microsoft Office PowerPoint</Application>
  <PresentationFormat>와이드스크린</PresentationFormat>
  <Paragraphs>95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G마켓 산스 Light</vt:lpstr>
      <vt:lpstr>가나초콜릿</vt:lpstr>
      <vt:lpstr>맑은 고딕</vt:lpstr>
      <vt:lpstr>Arial</vt:lpstr>
      <vt:lpstr>Gadugi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사이코패스 ppt</dc:title>
  <dc:creator>김 나영</dc:creator>
  <cp:lastModifiedBy>user1</cp:lastModifiedBy>
  <cp:revision>82</cp:revision>
  <dcterms:created xsi:type="dcterms:W3CDTF">2020-07-15T20:19:32Z</dcterms:created>
  <dcterms:modified xsi:type="dcterms:W3CDTF">2022-07-31T16:13:03Z</dcterms:modified>
</cp:coreProperties>
</file>