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64" r:id="rId3"/>
    <p:sldId id="280" r:id="rId4"/>
    <p:sldId id="288" r:id="rId5"/>
    <p:sldId id="285" r:id="rId6"/>
    <p:sldId id="274" r:id="rId7"/>
    <p:sldId id="267" r:id="rId8"/>
    <p:sldId id="290" r:id="rId9"/>
    <p:sldId id="289" r:id="rId10"/>
    <p:sldId id="28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960000"/>
    <a:srgbClr val="C70039"/>
    <a:srgbClr val="E8505B"/>
    <a:srgbClr val="222831"/>
    <a:srgbClr val="000000"/>
    <a:srgbClr val="201E1E"/>
    <a:srgbClr val="252323"/>
    <a:srgbClr val="1B1B1B"/>
    <a:srgbClr val="2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184B89-0090-4B99-BB98-AB939140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F2356BC-9027-48FA-BF81-4D3B80F1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8463ED-B67B-42DF-B786-CE281D1E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1485F7-DCA7-4153-9D3C-C33308AE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3EC41AA-AEB4-4A43-8C5A-0491C793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8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45EBEDC-D000-458E-9A92-D7721BA5CCD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DAECE6DE-372A-4371-96A9-2833E80CE56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4" descr="재킷을 입고 남자의 회색조 사진">
              <a:extLst>
                <a:ext uri="{FF2B5EF4-FFF2-40B4-BE49-F238E27FC236}">
                  <a16:creationId xmlns:a16="http://schemas.microsoft.com/office/drawing/2014/main" xmlns="" id="{3651D224-386B-4D58-A766-CF4444EAD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0"/>
              <a:ext cx="457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5869C8EC-E84E-4B95-96A3-CAEAFE7DFA3E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-942975"/>
              <a:chExt cx="12192000" cy="68580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013689B1-44BB-4210-9BB9-5441E387B0E2}"/>
                  </a:ext>
                </a:extLst>
              </p:cNvPr>
              <p:cNvSpPr/>
              <p:nvPr/>
            </p:nvSpPr>
            <p:spPr>
              <a:xfrm>
                <a:off x="0" y="-942975"/>
                <a:ext cx="6096000" cy="6858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1AD1C496-15D5-441E-93BC-EEDAD14EFBBD}"/>
                  </a:ext>
                </a:extLst>
              </p:cNvPr>
              <p:cNvSpPr/>
              <p:nvPr/>
            </p:nvSpPr>
            <p:spPr>
              <a:xfrm>
                <a:off x="6096000" y="-942975"/>
                <a:ext cx="6096000" cy="6858000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255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BE64F8-D58C-4193-ADF1-2E33A087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6ED4F30-1F9C-428A-94A8-3214DD238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C643B04-2988-4F2B-89A1-40B6742C7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09F27AF-D3B8-48B5-AD12-768A82E8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372ECA7-CB1D-4A76-816C-04962A3C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EB1D283-E222-48AA-8975-FE6447FB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A903B1-6F34-4F92-9F5B-0F055515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A1BF80-B01C-42EB-8F19-77330001E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0817C2F-064C-4058-B956-8AABC24AA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B209AA9-FFA9-497D-B3C2-97F787B4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C7AC90C-1310-4A41-8274-9C71E0F3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DFAFEFF-BBE9-4EAD-B3F6-35B616D3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1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BADD1F-941C-431C-92C6-CBC737F3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BB5A581-B5D6-4B49-B132-C14E2F77D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4E9EFA1-22B4-41FE-A553-C4D8A75C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3AA89D-F7E1-4DD4-BD1A-19E1FEA9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0CC327-BA5B-4EA0-B8C7-084D8E07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7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D21F10B-8EB6-4364-810C-4488990DE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C5F628F-38EA-4BD2-B21F-E39F21CB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91A742C-F296-4B84-897E-06BA1369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A4F227D-A58C-4B22-80BD-6B647720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8513E2-66D2-4C02-AA0A-12C15B8C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9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E5FDA6-70E5-49E8-98E0-9213F46F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771345-90A2-4C56-BB29-71FF5797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1E90461-8E7C-4346-927E-4BB59537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348396-B9D3-43BB-8AA3-C2D14894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96DA7B-57BD-4B98-9442-07A8975E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1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388DBA-5ADE-43CA-A58F-78F72AAF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4C00B00-DF96-4DD9-BA8D-FBAF05670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DEFCDE6-463D-4D57-836E-C46C1B13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5152B0-45C8-4DCE-A86D-8E959495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4C4677-994A-4132-A319-505AEE08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A98158-DBF0-4540-9B55-64AF0AB7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746FB48-0781-4DA9-B367-8ACE6B8B0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6EB4A7B-C23B-4467-8920-CDD8588F4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2A8FA38-0A44-401D-880D-0B62C1EA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0DC72B0-8B98-40E9-83E7-4BD3739B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A4D3C9D-56B6-4E68-A1AD-90E68797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DC6845-7482-4368-86E4-BDDC23E6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2893F44-9492-4057-8F60-5F897D431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E62F373-E7E7-4A9C-91A9-D69AD5A90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264474A-C48E-41E9-8B27-96E7BD7A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798FDF9-3940-4476-B0A8-DC5DEA13D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B5CF835-DF4F-471F-BA23-BB855E02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447652D-8AAC-42EB-8D91-ECC591B3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7E6984B-9130-4AEF-B5EA-D8702498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5B342D-CA11-4AFE-81C8-41BC010F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D553250-8F94-4D00-B38C-BC1CD509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A122F39-32F7-4F99-AFAA-13BD9C4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F39EA4C-A84C-4753-9406-27E7FE06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A732EFE-3B97-47CD-97B8-E2001453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5413F52-BE20-4678-811F-38E3213B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51DEA1D-111B-4F9A-B777-7164450F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03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137D75BF-DA6A-413E-8852-6088EE862F4A}"/>
              </a:ext>
            </a:extLst>
          </p:cNvPr>
          <p:cNvGrpSpPr/>
          <p:nvPr userDrawn="1"/>
        </p:nvGrpSpPr>
        <p:grpSpPr>
          <a:xfrm>
            <a:off x="-1" y="-22489"/>
            <a:ext cx="12192001" cy="6902978"/>
            <a:chOff x="-1" y="-22489"/>
            <a:chExt cx="12192001" cy="6902978"/>
          </a:xfrm>
        </p:grpSpPr>
        <p:pic>
          <p:nvPicPr>
            <p:cNvPr id="9" name="Picture 2" descr="사람이 보여주는 수갑">
              <a:extLst>
                <a:ext uri="{FF2B5EF4-FFF2-40B4-BE49-F238E27FC236}">
                  <a16:creationId xmlns:a16="http://schemas.microsoft.com/office/drawing/2014/main" xmlns="" id="{EFEC0E1F-75B0-46D3-805B-A5B13186C6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22489"/>
              <a:ext cx="10315575" cy="6880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사람이 보여주는 수갑">
              <a:extLst>
                <a:ext uri="{FF2B5EF4-FFF2-40B4-BE49-F238E27FC236}">
                  <a16:creationId xmlns:a16="http://schemas.microsoft.com/office/drawing/2014/main" xmlns="" id="{2A9843C7-2E43-400C-8EAA-02420B8C50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60"/>
            <a:stretch/>
          </p:blipFill>
          <p:spPr bwMode="auto">
            <a:xfrm flipH="1">
              <a:off x="10315574" y="0"/>
              <a:ext cx="1876426" cy="6880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22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64AFCD34-9BF6-4FEF-921C-E03C829A050E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6" name="Picture 12" descr="회색 바닥에 그림자와 좁은 통로에 걷는 사람">
              <a:extLst>
                <a:ext uri="{FF2B5EF4-FFF2-40B4-BE49-F238E27FC236}">
                  <a16:creationId xmlns:a16="http://schemas.microsoft.com/office/drawing/2014/main" xmlns="" id="{28E31B7A-74F1-40BE-97B7-B87B81904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40000"/>
                      </a14:imgEffect>
                      <a14:imgEffect>
                        <a14:brightnessContrast bright="-70000" contrast="2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51" b="24547"/>
            <a:stretch/>
          </p:blipFill>
          <p:spPr bwMode="auto">
            <a:xfrm>
              <a:off x="0" y="1328057"/>
              <a:ext cx="12192000" cy="5529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B92D0FE2-7B2F-4092-BD45-23F3FF081857}"/>
                </a:ext>
              </a:extLst>
            </p:cNvPr>
            <p:cNvSpPr/>
            <p:nvPr/>
          </p:nvSpPr>
          <p:spPr>
            <a:xfrm>
              <a:off x="0" y="-1"/>
              <a:ext cx="12192000" cy="132805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936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B8DDF93-AC7F-49F6-B35A-9A26B286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2FF2C03-5265-457F-BFAA-88092228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661B97-EF76-4805-B466-EF1AFA028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35A05D6-5C3C-42DB-A9EF-6183F5474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4D74DAE-B2C7-4CDE-8479-7EA63BD75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3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B2AA0A9B-8A49-4A61-95FA-861326959683}"/>
              </a:ext>
            </a:extLst>
          </p:cNvPr>
          <p:cNvGrpSpPr/>
          <p:nvPr/>
        </p:nvGrpSpPr>
        <p:grpSpPr>
          <a:xfrm rot="21433927">
            <a:off x="9729" y="2639047"/>
            <a:ext cx="12362307" cy="961909"/>
            <a:chOff x="0" y="447869"/>
            <a:chExt cx="12310337" cy="572623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0" y="447869"/>
              <a:ext cx="12192000" cy="57262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=""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1270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=""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1627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=""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1984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=""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2341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=""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2698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=""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056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=""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3413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=""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3770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=""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127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=""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4484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=""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4842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=""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199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=""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556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=""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5913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=""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270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=""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628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=""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6985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=""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342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=""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699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=""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056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=""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14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=""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71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=""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128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=""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485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=""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842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=""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200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=""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557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=""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914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=""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1271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평행 사변형 170">
              <a:extLst>
                <a:ext uri="{FF2B5EF4-FFF2-40B4-BE49-F238E27FC236}">
                  <a16:creationId xmlns="" xmlns:a16="http://schemas.microsoft.com/office/drawing/2014/main" id="{CF841BF5-FD5B-4FC9-90C7-BCFA889A2ECB}"/>
                </a:ext>
              </a:extLst>
            </p:cNvPr>
            <p:cNvSpPr/>
            <p:nvPr/>
          </p:nvSpPr>
          <p:spPr>
            <a:xfrm>
              <a:off x="1171628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20E00D45-887E-4781-B920-8F762840E022}"/>
              </a:ext>
            </a:extLst>
          </p:cNvPr>
          <p:cNvGrpSpPr/>
          <p:nvPr/>
        </p:nvGrpSpPr>
        <p:grpSpPr>
          <a:xfrm>
            <a:off x="8915730" y="0"/>
            <a:ext cx="3919118" cy="6899637"/>
            <a:chOff x="3124729" y="1742570"/>
            <a:chExt cx="2001107" cy="3522964"/>
          </a:xfrm>
        </p:grpSpPr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9BBF0EA3-13E3-49D4-B3DA-A7D138E8B464}"/>
                </a:ext>
              </a:extLst>
            </p:cNvPr>
            <p:cNvGrpSpPr/>
            <p:nvPr/>
          </p:nvGrpSpPr>
          <p:grpSpPr>
            <a:xfrm>
              <a:off x="3124729" y="2684604"/>
              <a:ext cx="1587230" cy="643053"/>
              <a:chOff x="9517931" y="2632456"/>
              <a:chExt cx="1587230" cy="643053"/>
            </a:xfrm>
          </p:grpSpPr>
          <p:sp>
            <p:nvSpPr>
              <p:cNvPr id="71" name="자유형: 도형 70">
                <a:extLst>
                  <a:ext uri="{FF2B5EF4-FFF2-40B4-BE49-F238E27FC236}">
                    <a16:creationId xmlns="" xmlns:a16="http://schemas.microsoft.com/office/drawing/2014/main" id="{0A975673-BD86-40A2-A61D-1229EAA2BC9D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2159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="" xmlns:a16="http://schemas.microsoft.com/office/drawing/2014/main" id="{D20D41D6-3E0E-4194-8FF1-BC4B7723E747}"/>
                  </a:ext>
                </a:extLst>
              </p:cNvPr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="" xmlns:a16="http://schemas.microsoft.com/office/drawing/2014/main" id="{E14FD74C-6938-48D2-83A0-7D91EB245596}"/>
                  </a:ext>
                </a:extLst>
              </p:cNvPr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avLst/>
                <a:gdLst>
                  <a:gd name="connsiteX0" fmla="*/ 513982 w 622424"/>
                  <a:gd name="connsiteY0" fmla="*/ 0 h 275684"/>
                  <a:gd name="connsiteX1" fmla="*/ 564125 w 622424"/>
                  <a:gd name="connsiteY1" fmla="*/ 2831 h 275684"/>
                  <a:gd name="connsiteX2" fmla="*/ 622424 w 622424"/>
                  <a:gd name="connsiteY2" fmla="*/ 14022 h 275684"/>
                  <a:gd name="connsiteX3" fmla="*/ 603031 w 622424"/>
                  <a:gd name="connsiteY3" fmla="*/ 29072 h 275684"/>
                  <a:gd name="connsiteX4" fmla="*/ 532585 w 622424"/>
                  <a:gd name="connsiteY4" fmla="*/ 112416 h 275684"/>
                  <a:gd name="connsiteX5" fmla="*/ 518496 w 622424"/>
                  <a:gd name="connsiteY5" fmla="*/ 180877 h 275684"/>
                  <a:gd name="connsiteX6" fmla="*/ 522532 w 622424"/>
                  <a:gd name="connsiteY6" fmla="*/ 194318 h 275684"/>
                  <a:gd name="connsiteX7" fmla="*/ 506975 w 622424"/>
                  <a:gd name="connsiteY7" fmla="*/ 199681 h 275684"/>
                  <a:gd name="connsiteX8" fmla="*/ 164075 w 622424"/>
                  <a:gd name="connsiteY8" fmla="*/ 225081 h 275684"/>
                  <a:gd name="connsiteX9" fmla="*/ 22589 w 622424"/>
                  <a:gd name="connsiteY9" fmla="*/ 265364 h 275684"/>
                  <a:gd name="connsiteX10" fmla="*/ 0 w 622424"/>
                  <a:gd name="connsiteY10" fmla="*/ 275684 h 275684"/>
                  <a:gd name="connsiteX11" fmla="*/ 24469 w 622424"/>
                  <a:gd name="connsiteY11" fmla="*/ 239735 h 275684"/>
                  <a:gd name="connsiteX12" fmla="*/ 125275 w 622424"/>
                  <a:gd name="connsiteY12" fmla="*/ 161749 h 275684"/>
                  <a:gd name="connsiteX13" fmla="*/ 391975 w 622424"/>
                  <a:gd name="connsiteY13" fmla="*/ 110949 h 275684"/>
                  <a:gd name="connsiteX14" fmla="*/ 491789 w 622424"/>
                  <a:gd name="connsiteY14" fmla="*/ 23438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2424" h="27568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B86CEBCF-116D-4663-8FF3-867BBC982B1B}"/>
                </a:ext>
              </a:extLst>
            </p:cNvPr>
            <p:cNvSpPr/>
            <p:nvPr/>
          </p:nvSpPr>
          <p:spPr>
            <a:xfrm>
              <a:off x="3571281" y="4045273"/>
              <a:ext cx="481832" cy="1220261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FBF573FD-26CA-469E-BCB7-DB0968411981}"/>
                </a:ext>
              </a:extLst>
            </p:cNvPr>
            <p:cNvSpPr/>
            <p:nvPr/>
          </p:nvSpPr>
          <p:spPr>
            <a:xfrm>
              <a:off x="3572784" y="1742570"/>
              <a:ext cx="481832" cy="1175815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C5C7A516-FD0B-44A5-B51C-5FF46345C652}"/>
                </a:ext>
              </a:extLst>
            </p:cNvPr>
            <p:cNvGrpSpPr/>
            <p:nvPr/>
          </p:nvGrpSpPr>
          <p:grpSpPr>
            <a:xfrm>
              <a:off x="3267651" y="2710553"/>
              <a:ext cx="1858185" cy="1467119"/>
              <a:chOff x="9679905" y="2758425"/>
              <a:chExt cx="1858185" cy="1467119"/>
            </a:xfrm>
          </p:grpSpPr>
          <p:sp>
            <p:nvSpPr>
              <p:cNvPr id="66" name="자유형: 도형 65">
                <a:extLst>
                  <a:ext uri="{FF2B5EF4-FFF2-40B4-BE49-F238E27FC236}">
                    <a16:creationId xmlns="" xmlns:a16="http://schemas.microsoft.com/office/drawing/2014/main" id="{D6B424CA-02A6-456F-8D31-D3210BECBD7A}"/>
                  </a:ext>
                </a:extLst>
              </p:cNvPr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avLst/>
                <a:gdLst>
                  <a:gd name="connsiteX0" fmla="*/ 1363721 w 1547915"/>
                  <a:gd name="connsiteY0" fmla="*/ 297322 h 1222147"/>
                  <a:gd name="connsiteX1" fmla="*/ 1125596 w 1547915"/>
                  <a:gd name="connsiteY1" fmla="*/ 249697 h 1222147"/>
                  <a:gd name="connsiteX2" fmla="*/ 814446 w 1547915"/>
                  <a:gd name="connsiteY2" fmla="*/ 11572 h 1222147"/>
                  <a:gd name="connsiteX3" fmla="*/ 693796 w 1547915"/>
                  <a:gd name="connsiteY3" fmla="*/ 43322 h 1222147"/>
                  <a:gd name="connsiteX4" fmla="*/ 627121 w 1547915"/>
                  <a:gd name="connsiteY4" fmla="*/ 97297 h 1222147"/>
                  <a:gd name="connsiteX5" fmla="*/ 284221 w 1547915"/>
                  <a:gd name="connsiteY5" fmla="*/ 122697 h 1222147"/>
                  <a:gd name="connsiteX6" fmla="*/ 39746 w 1547915"/>
                  <a:gd name="connsiteY6" fmla="*/ 221122 h 1222147"/>
                  <a:gd name="connsiteX7" fmla="*/ 4821 w 1547915"/>
                  <a:gd name="connsiteY7" fmla="*/ 389397 h 1222147"/>
                  <a:gd name="connsiteX8" fmla="*/ 87371 w 1547915"/>
                  <a:gd name="connsiteY8" fmla="*/ 459247 h 1222147"/>
                  <a:gd name="connsiteX9" fmla="*/ 81021 w 1547915"/>
                  <a:gd name="connsiteY9" fmla="*/ 484647 h 1222147"/>
                  <a:gd name="connsiteX10" fmla="*/ 27046 w 1547915"/>
                  <a:gd name="connsiteY10" fmla="*/ 570372 h 1222147"/>
                  <a:gd name="connsiteX11" fmla="*/ 55621 w 1547915"/>
                  <a:gd name="connsiteY11" fmla="*/ 678322 h 1222147"/>
                  <a:gd name="connsiteX12" fmla="*/ 93721 w 1547915"/>
                  <a:gd name="connsiteY12" fmla="*/ 716422 h 1222147"/>
                  <a:gd name="connsiteX13" fmla="*/ 77846 w 1547915"/>
                  <a:gd name="connsiteY13" fmla="*/ 741822 h 1222147"/>
                  <a:gd name="connsiteX14" fmla="*/ 74671 w 1547915"/>
                  <a:gd name="connsiteY14" fmla="*/ 846597 h 1222147"/>
                  <a:gd name="connsiteX15" fmla="*/ 134996 w 1547915"/>
                  <a:gd name="connsiteY15" fmla="*/ 903747 h 1222147"/>
                  <a:gd name="connsiteX16" fmla="*/ 201671 w 1547915"/>
                  <a:gd name="connsiteY16" fmla="*/ 925972 h 1222147"/>
                  <a:gd name="connsiteX17" fmla="*/ 173096 w 1547915"/>
                  <a:gd name="connsiteY17" fmla="*/ 967247 h 1222147"/>
                  <a:gd name="connsiteX18" fmla="*/ 173096 w 1547915"/>
                  <a:gd name="connsiteY18" fmla="*/ 1059322 h 1222147"/>
                  <a:gd name="connsiteX19" fmla="*/ 319146 w 1547915"/>
                  <a:gd name="connsiteY19" fmla="*/ 1119647 h 1222147"/>
                  <a:gd name="connsiteX20" fmla="*/ 646171 w 1547915"/>
                  <a:gd name="connsiteY20" fmla="*/ 1195847 h 1222147"/>
                  <a:gd name="connsiteX21" fmla="*/ 906521 w 1547915"/>
                  <a:gd name="connsiteY21" fmla="*/ 1106947 h 1222147"/>
                  <a:gd name="connsiteX22" fmla="*/ 966846 w 1547915"/>
                  <a:gd name="connsiteY22" fmla="*/ 1078372 h 1222147"/>
                  <a:gd name="connsiteX23" fmla="*/ 1036696 w 1547915"/>
                  <a:gd name="connsiteY23" fmla="*/ 1116472 h 1222147"/>
                  <a:gd name="connsiteX24" fmla="*/ 1274821 w 1547915"/>
                  <a:gd name="connsiteY24" fmla="*/ 1179972 h 1222147"/>
                  <a:gd name="connsiteX25" fmla="*/ 1376421 w 1547915"/>
                  <a:gd name="connsiteY25" fmla="*/ 1164097 h 1222147"/>
                  <a:gd name="connsiteX26" fmla="*/ 1547871 w 1547915"/>
                  <a:gd name="connsiteY26" fmla="*/ 484647 h 1222147"/>
                  <a:gd name="connsiteX27" fmla="*/ 1363721 w 1547915"/>
                  <a:gd name="connsiteY27" fmla="*/ 297322 h 122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47915" h="1222147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3175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="" xmlns:a16="http://schemas.microsoft.com/office/drawing/2014/main" id="{CE29B63E-1782-4F15-BEA1-29497CF773B4}"/>
                  </a:ext>
                </a:extLst>
              </p:cNvPr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avLst/>
                <a:gdLst>
                  <a:gd name="connsiteX0" fmla="*/ 0 w 498475"/>
                  <a:gd name="connsiteY0" fmla="*/ 63500 h 73660"/>
                  <a:gd name="connsiteX1" fmla="*/ 88900 w 498475"/>
                  <a:gd name="connsiteY1" fmla="*/ 73025 h 73660"/>
                  <a:gd name="connsiteX2" fmla="*/ 238125 w 498475"/>
                  <a:gd name="connsiteY2" fmla="*/ 47625 h 73660"/>
                  <a:gd name="connsiteX3" fmla="*/ 431800 w 498475"/>
                  <a:gd name="connsiteY3" fmla="*/ 34925 h 73660"/>
                  <a:gd name="connsiteX4" fmla="*/ 498475 w 498475"/>
                  <a:gd name="connsiteY4" fmla="*/ 0 h 7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475" h="73660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="" xmlns:a16="http://schemas.microsoft.com/office/drawing/2014/main" id="{1C98583C-25F2-443F-A191-055E68026D13}"/>
                  </a:ext>
                </a:extLst>
              </p:cNvPr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avLst/>
                <a:gdLst>
                  <a:gd name="connsiteX0" fmla="*/ 0 w 460375"/>
                  <a:gd name="connsiteY0" fmla="*/ 15875 h 25536"/>
                  <a:gd name="connsiteX1" fmla="*/ 130175 w 460375"/>
                  <a:gd name="connsiteY1" fmla="*/ 25400 h 25536"/>
                  <a:gd name="connsiteX2" fmla="*/ 225425 w 460375"/>
                  <a:gd name="connsiteY2" fmla="*/ 9525 h 25536"/>
                  <a:gd name="connsiteX3" fmla="*/ 390525 w 460375"/>
                  <a:gd name="connsiteY3" fmla="*/ 12700 h 25536"/>
                  <a:gd name="connsiteX4" fmla="*/ 460375 w 460375"/>
                  <a:gd name="connsiteY4" fmla="*/ 0 h 2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375" h="25536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="" xmlns:a16="http://schemas.microsoft.com/office/drawing/2014/main" id="{51183270-BC6D-414C-BB65-EC772C3EBC4C}"/>
                  </a:ext>
                </a:extLst>
              </p:cNvPr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avLst/>
                <a:gdLst>
                  <a:gd name="connsiteX0" fmla="*/ 0 w 361950"/>
                  <a:gd name="connsiteY0" fmla="*/ 3360 h 44736"/>
                  <a:gd name="connsiteX1" fmla="*/ 85725 w 361950"/>
                  <a:gd name="connsiteY1" fmla="*/ 3360 h 44736"/>
                  <a:gd name="connsiteX2" fmla="*/ 212725 w 361950"/>
                  <a:gd name="connsiteY2" fmla="*/ 38285 h 44736"/>
                  <a:gd name="connsiteX3" fmla="*/ 361950 w 361950"/>
                  <a:gd name="connsiteY3" fmla="*/ 44635 h 4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44736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="" xmlns:a16="http://schemas.microsoft.com/office/drawing/2014/main" id="{0922BAD8-8BD5-4688-96BA-5776767056E1}"/>
                  </a:ext>
                </a:extLst>
              </p:cNvPr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avLst/>
                <a:gdLst>
                  <a:gd name="connsiteX0" fmla="*/ 173192 w 925027"/>
                  <a:gd name="connsiteY0" fmla="*/ 13 h 1195847"/>
                  <a:gd name="connsiteX1" fmla="*/ 218014 w 925027"/>
                  <a:gd name="connsiteY1" fmla="*/ 11572 h 1195847"/>
                  <a:gd name="connsiteX2" fmla="*/ 529164 w 925027"/>
                  <a:gd name="connsiteY2" fmla="*/ 249697 h 1195847"/>
                  <a:gd name="connsiteX3" fmla="*/ 767289 w 925027"/>
                  <a:gd name="connsiteY3" fmla="*/ 297322 h 1195847"/>
                  <a:gd name="connsiteX4" fmla="*/ 912893 w 925027"/>
                  <a:gd name="connsiteY4" fmla="*/ 371984 h 1195847"/>
                  <a:gd name="connsiteX5" fmla="*/ 925027 w 925027"/>
                  <a:gd name="connsiteY5" fmla="*/ 388174 h 1195847"/>
                  <a:gd name="connsiteX6" fmla="*/ 911156 w 925027"/>
                  <a:gd name="connsiteY6" fmla="*/ 499729 h 1195847"/>
                  <a:gd name="connsiteX7" fmla="*/ 824439 w 925027"/>
                  <a:gd name="connsiteY7" fmla="*/ 925972 h 1195847"/>
                  <a:gd name="connsiteX8" fmla="*/ 722045 w 925027"/>
                  <a:gd name="connsiteY8" fmla="*/ 1154175 h 1195847"/>
                  <a:gd name="connsiteX9" fmla="*/ 694842 w 925027"/>
                  <a:gd name="connsiteY9" fmla="*/ 1185543 h 1195847"/>
                  <a:gd name="connsiteX10" fmla="*/ 678389 w 925027"/>
                  <a:gd name="connsiteY10" fmla="*/ 1179972 h 1195847"/>
                  <a:gd name="connsiteX11" fmla="*/ 440264 w 925027"/>
                  <a:gd name="connsiteY11" fmla="*/ 1116472 h 1195847"/>
                  <a:gd name="connsiteX12" fmla="*/ 370414 w 925027"/>
                  <a:gd name="connsiteY12" fmla="*/ 1078372 h 1195847"/>
                  <a:gd name="connsiteX13" fmla="*/ 310089 w 925027"/>
                  <a:gd name="connsiteY13" fmla="*/ 1106947 h 1195847"/>
                  <a:gd name="connsiteX14" fmla="*/ 49739 w 925027"/>
                  <a:gd name="connsiteY14" fmla="*/ 1195847 h 1195847"/>
                  <a:gd name="connsiteX15" fmla="*/ 22 w 925027"/>
                  <a:gd name="connsiteY15" fmla="*/ 1191070 h 1195847"/>
                  <a:gd name="connsiteX16" fmla="*/ 0 w 925027"/>
                  <a:gd name="connsiteY16" fmla="*/ 1190821 h 1195847"/>
                  <a:gd name="connsiteX17" fmla="*/ 97364 w 925027"/>
                  <a:gd name="connsiteY17" fmla="*/ 989472 h 1195847"/>
                  <a:gd name="connsiteX18" fmla="*/ 65614 w 925027"/>
                  <a:gd name="connsiteY18" fmla="*/ 897397 h 1195847"/>
                  <a:gd name="connsiteX19" fmla="*/ 106889 w 925027"/>
                  <a:gd name="connsiteY19" fmla="*/ 773572 h 1195847"/>
                  <a:gd name="connsiteX20" fmla="*/ 49739 w 925027"/>
                  <a:gd name="connsiteY20" fmla="*/ 633872 h 1195847"/>
                  <a:gd name="connsiteX21" fmla="*/ 113239 w 925027"/>
                  <a:gd name="connsiteY21" fmla="*/ 490997 h 1195847"/>
                  <a:gd name="connsiteX22" fmla="*/ 75139 w 925027"/>
                  <a:gd name="connsiteY22" fmla="*/ 335422 h 1195847"/>
                  <a:gd name="connsiteX23" fmla="*/ 97364 w 925027"/>
                  <a:gd name="connsiteY23" fmla="*/ 198897 h 1195847"/>
                  <a:gd name="connsiteX24" fmla="*/ 141814 w 925027"/>
                  <a:gd name="connsiteY24" fmla="*/ 24272 h 1195847"/>
                  <a:gd name="connsiteX25" fmla="*/ 155291 w 925027"/>
                  <a:gd name="connsiteY25" fmla="*/ 5350 h 119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5027" h="119584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7000"/>
                    </a:schemeClr>
                  </a:gs>
                  <a:gs pos="68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21F19923-9831-4D1E-9E2A-E4A9B8A1B8F6}"/>
              </a:ext>
            </a:extLst>
          </p:cNvPr>
          <p:cNvGrpSpPr/>
          <p:nvPr/>
        </p:nvGrpSpPr>
        <p:grpSpPr>
          <a:xfrm flipH="1">
            <a:off x="-568151" y="0"/>
            <a:ext cx="3919118" cy="6899637"/>
            <a:chOff x="3124729" y="1742570"/>
            <a:chExt cx="2001107" cy="3522964"/>
          </a:xfrm>
        </p:grpSpPr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BFAC5A82-0B9A-4BBA-8939-5A03C16A9C85}"/>
                </a:ext>
              </a:extLst>
            </p:cNvPr>
            <p:cNvGrpSpPr/>
            <p:nvPr/>
          </p:nvGrpSpPr>
          <p:grpSpPr>
            <a:xfrm>
              <a:off x="3124729" y="2684604"/>
              <a:ext cx="1587230" cy="643053"/>
              <a:chOff x="9517931" y="2632456"/>
              <a:chExt cx="1587230" cy="643053"/>
            </a:xfrm>
          </p:grpSpPr>
          <p:sp>
            <p:nvSpPr>
              <p:cNvPr id="36" name="자유형: 도형 35">
                <a:extLst>
                  <a:ext uri="{FF2B5EF4-FFF2-40B4-BE49-F238E27FC236}">
                    <a16:creationId xmlns="" xmlns:a16="http://schemas.microsoft.com/office/drawing/2014/main" id="{0F812893-2E9D-461B-B04C-41AB16027EF6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2159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="" xmlns:a16="http://schemas.microsoft.com/office/drawing/2014/main" id="{12078FFF-94DE-4097-AA65-9489ACF3F8B1}"/>
                  </a:ext>
                </a:extLst>
              </p:cNvPr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="" xmlns:a16="http://schemas.microsoft.com/office/drawing/2014/main" id="{49AD2714-68C0-4FEF-AD6F-21EF72E7AE7B}"/>
                  </a:ext>
                </a:extLst>
              </p:cNvPr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avLst/>
                <a:gdLst>
                  <a:gd name="connsiteX0" fmla="*/ 513982 w 622424"/>
                  <a:gd name="connsiteY0" fmla="*/ 0 h 275684"/>
                  <a:gd name="connsiteX1" fmla="*/ 564125 w 622424"/>
                  <a:gd name="connsiteY1" fmla="*/ 2831 h 275684"/>
                  <a:gd name="connsiteX2" fmla="*/ 622424 w 622424"/>
                  <a:gd name="connsiteY2" fmla="*/ 14022 h 275684"/>
                  <a:gd name="connsiteX3" fmla="*/ 603031 w 622424"/>
                  <a:gd name="connsiteY3" fmla="*/ 29072 h 275684"/>
                  <a:gd name="connsiteX4" fmla="*/ 532585 w 622424"/>
                  <a:gd name="connsiteY4" fmla="*/ 112416 h 275684"/>
                  <a:gd name="connsiteX5" fmla="*/ 518496 w 622424"/>
                  <a:gd name="connsiteY5" fmla="*/ 180877 h 275684"/>
                  <a:gd name="connsiteX6" fmla="*/ 522532 w 622424"/>
                  <a:gd name="connsiteY6" fmla="*/ 194318 h 275684"/>
                  <a:gd name="connsiteX7" fmla="*/ 506975 w 622424"/>
                  <a:gd name="connsiteY7" fmla="*/ 199681 h 275684"/>
                  <a:gd name="connsiteX8" fmla="*/ 164075 w 622424"/>
                  <a:gd name="connsiteY8" fmla="*/ 225081 h 275684"/>
                  <a:gd name="connsiteX9" fmla="*/ 22589 w 622424"/>
                  <a:gd name="connsiteY9" fmla="*/ 265364 h 275684"/>
                  <a:gd name="connsiteX10" fmla="*/ 0 w 622424"/>
                  <a:gd name="connsiteY10" fmla="*/ 275684 h 275684"/>
                  <a:gd name="connsiteX11" fmla="*/ 24469 w 622424"/>
                  <a:gd name="connsiteY11" fmla="*/ 239735 h 275684"/>
                  <a:gd name="connsiteX12" fmla="*/ 125275 w 622424"/>
                  <a:gd name="connsiteY12" fmla="*/ 161749 h 275684"/>
                  <a:gd name="connsiteX13" fmla="*/ 391975 w 622424"/>
                  <a:gd name="connsiteY13" fmla="*/ 110949 h 275684"/>
                  <a:gd name="connsiteX14" fmla="*/ 491789 w 622424"/>
                  <a:gd name="connsiteY14" fmla="*/ 23438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2424" h="27568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29FD25F0-46EB-44FA-97AA-989192DAC8ED}"/>
                </a:ext>
              </a:extLst>
            </p:cNvPr>
            <p:cNvSpPr/>
            <p:nvPr/>
          </p:nvSpPr>
          <p:spPr>
            <a:xfrm flipH="1">
              <a:off x="3571281" y="4045273"/>
              <a:ext cx="481832" cy="1220261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35A55CCD-769A-4F81-80E9-A091D4C99F74}"/>
                </a:ext>
              </a:extLst>
            </p:cNvPr>
            <p:cNvSpPr/>
            <p:nvPr/>
          </p:nvSpPr>
          <p:spPr>
            <a:xfrm flipH="1">
              <a:off x="3572784" y="1742570"/>
              <a:ext cx="481832" cy="1175815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7AC25D26-9C34-41F0-B985-3389D3F45A59}"/>
                </a:ext>
              </a:extLst>
            </p:cNvPr>
            <p:cNvGrpSpPr/>
            <p:nvPr/>
          </p:nvGrpSpPr>
          <p:grpSpPr>
            <a:xfrm>
              <a:off x="3267651" y="2710553"/>
              <a:ext cx="1858185" cy="1467119"/>
              <a:chOff x="9679905" y="2758425"/>
              <a:chExt cx="1858185" cy="1467119"/>
            </a:xfrm>
          </p:grpSpPr>
          <p:sp>
            <p:nvSpPr>
              <p:cNvPr id="43" name="자유형: 도형 42">
                <a:extLst>
                  <a:ext uri="{FF2B5EF4-FFF2-40B4-BE49-F238E27FC236}">
                    <a16:creationId xmlns="" xmlns:a16="http://schemas.microsoft.com/office/drawing/2014/main" id="{DF4F3120-E46D-4E1D-A6D8-515154A999F5}"/>
                  </a:ext>
                </a:extLst>
              </p:cNvPr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avLst/>
                <a:gdLst>
                  <a:gd name="connsiteX0" fmla="*/ 1363721 w 1547915"/>
                  <a:gd name="connsiteY0" fmla="*/ 297322 h 1222147"/>
                  <a:gd name="connsiteX1" fmla="*/ 1125596 w 1547915"/>
                  <a:gd name="connsiteY1" fmla="*/ 249697 h 1222147"/>
                  <a:gd name="connsiteX2" fmla="*/ 814446 w 1547915"/>
                  <a:gd name="connsiteY2" fmla="*/ 11572 h 1222147"/>
                  <a:gd name="connsiteX3" fmla="*/ 693796 w 1547915"/>
                  <a:gd name="connsiteY3" fmla="*/ 43322 h 1222147"/>
                  <a:gd name="connsiteX4" fmla="*/ 627121 w 1547915"/>
                  <a:gd name="connsiteY4" fmla="*/ 97297 h 1222147"/>
                  <a:gd name="connsiteX5" fmla="*/ 284221 w 1547915"/>
                  <a:gd name="connsiteY5" fmla="*/ 122697 h 1222147"/>
                  <a:gd name="connsiteX6" fmla="*/ 39746 w 1547915"/>
                  <a:gd name="connsiteY6" fmla="*/ 221122 h 1222147"/>
                  <a:gd name="connsiteX7" fmla="*/ 4821 w 1547915"/>
                  <a:gd name="connsiteY7" fmla="*/ 389397 h 1222147"/>
                  <a:gd name="connsiteX8" fmla="*/ 87371 w 1547915"/>
                  <a:gd name="connsiteY8" fmla="*/ 459247 h 1222147"/>
                  <a:gd name="connsiteX9" fmla="*/ 81021 w 1547915"/>
                  <a:gd name="connsiteY9" fmla="*/ 484647 h 1222147"/>
                  <a:gd name="connsiteX10" fmla="*/ 27046 w 1547915"/>
                  <a:gd name="connsiteY10" fmla="*/ 570372 h 1222147"/>
                  <a:gd name="connsiteX11" fmla="*/ 55621 w 1547915"/>
                  <a:gd name="connsiteY11" fmla="*/ 678322 h 1222147"/>
                  <a:gd name="connsiteX12" fmla="*/ 93721 w 1547915"/>
                  <a:gd name="connsiteY12" fmla="*/ 716422 h 1222147"/>
                  <a:gd name="connsiteX13" fmla="*/ 77846 w 1547915"/>
                  <a:gd name="connsiteY13" fmla="*/ 741822 h 1222147"/>
                  <a:gd name="connsiteX14" fmla="*/ 74671 w 1547915"/>
                  <a:gd name="connsiteY14" fmla="*/ 846597 h 1222147"/>
                  <a:gd name="connsiteX15" fmla="*/ 134996 w 1547915"/>
                  <a:gd name="connsiteY15" fmla="*/ 903747 h 1222147"/>
                  <a:gd name="connsiteX16" fmla="*/ 201671 w 1547915"/>
                  <a:gd name="connsiteY16" fmla="*/ 925972 h 1222147"/>
                  <a:gd name="connsiteX17" fmla="*/ 173096 w 1547915"/>
                  <a:gd name="connsiteY17" fmla="*/ 967247 h 1222147"/>
                  <a:gd name="connsiteX18" fmla="*/ 173096 w 1547915"/>
                  <a:gd name="connsiteY18" fmla="*/ 1059322 h 1222147"/>
                  <a:gd name="connsiteX19" fmla="*/ 319146 w 1547915"/>
                  <a:gd name="connsiteY19" fmla="*/ 1119647 h 1222147"/>
                  <a:gd name="connsiteX20" fmla="*/ 646171 w 1547915"/>
                  <a:gd name="connsiteY20" fmla="*/ 1195847 h 1222147"/>
                  <a:gd name="connsiteX21" fmla="*/ 906521 w 1547915"/>
                  <a:gd name="connsiteY21" fmla="*/ 1106947 h 1222147"/>
                  <a:gd name="connsiteX22" fmla="*/ 966846 w 1547915"/>
                  <a:gd name="connsiteY22" fmla="*/ 1078372 h 1222147"/>
                  <a:gd name="connsiteX23" fmla="*/ 1036696 w 1547915"/>
                  <a:gd name="connsiteY23" fmla="*/ 1116472 h 1222147"/>
                  <a:gd name="connsiteX24" fmla="*/ 1274821 w 1547915"/>
                  <a:gd name="connsiteY24" fmla="*/ 1179972 h 1222147"/>
                  <a:gd name="connsiteX25" fmla="*/ 1376421 w 1547915"/>
                  <a:gd name="connsiteY25" fmla="*/ 1164097 h 1222147"/>
                  <a:gd name="connsiteX26" fmla="*/ 1547871 w 1547915"/>
                  <a:gd name="connsiteY26" fmla="*/ 484647 h 1222147"/>
                  <a:gd name="connsiteX27" fmla="*/ 1363721 w 1547915"/>
                  <a:gd name="connsiteY27" fmla="*/ 297322 h 122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47915" h="1222147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ABF95"/>
              </a:solidFill>
              <a:ln>
                <a:solidFill>
                  <a:srgbClr val="EDAC80"/>
                </a:solidFill>
              </a:ln>
              <a:effectLst>
                <a:outerShdw blurRad="3175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="" xmlns:a16="http://schemas.microsoft.com/office/drawing/2014/main" id="{051D9A10-CA2B-4B41-B00D-E78D7F682180}"/>
                  </a:ext>
                </a:extLst>
              </p:cNvPr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avLst/>
                <a:gdLst>
                  <a:gd name="connsiteX0" fmla="*/ 0 w 498475"/>
                  <a:gd name="connsiteY0" fmla="*/ 63500 h 73660"/>
                  <a:gd name="connsiteX1" fmla="*/ 88900 w 498475"/>
                  <a:gd name="connsiteY1" fmla="*/ 73025 h 73660"/>
                  <a:gd name="connsiteX2" fmla="*/ 238125 w 498475"/>
                  <a:gd name="connsiteY2" fmla="*/ 47625 h 73660"/>
                  <a:gd name="connsiteX3" fmla="*/ 431800 w 498475"/>
                  <a:gd name="connsiteY3" fmla="*/ 34925 h 73660"/>
                  <a:gd name="connsiteX4" fmla="*/ 498475 w 498475"/>
                  <a:gd name="connsiteY4" fmla="*/ 0 h 7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475" h="73660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="" xmlns:a16="http://schemas.microsoft.com/office/drawing/2014/main" id="{DE20734D-C13C-4C49-BCAC-61F5ACA44DCF}"/>
                  </a:ext>
                </a:extLst>
              </p:cNvPr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avLst/>
                <a:gdLst>
                  <a:gd name="connsiteX0" fmla="*/ 0 w 460375"/>
                  <a:gd name="connsiteY0" fmla="*/ 15875 h 25536"/>
                  <a:gd name="connsiteX1" fmla="*/ 130175 w 460375"/>
                  <a:gd name="connsiteY1" fmla="*/ 25400 h 25536"/>
                  <a:gd name="connsiteX2" fmla="*/ 225425 w 460375"/>
                  <a:gd name="connsiteY2" fmla="*/ 9525 h 25536"/>
                  <a:gd name="connsiteX3" fmla="*/ 390525 w 460375"/>
                  <a:gd name="connsiteY3" fmla="*/ 12700 h 25536"/>
                  <a:gd name="connsiteX4" fmla="*/ 460375 w 460375"/>
                  <a:gd name="connsiteY4" fmla="*/ 0 h 2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375" h="25536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="" xmlns:a16="http://schemas.microsoft.com/office/drawing/2014/main" id="{06976A5D-4B45-44DB-9FD6-0E05FE1E8DA8}"/>
                  </a:ext>
                </a:extLst>
              </p:cNvPr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avLst/>
                <a:gdLst>
                  <a:gd name="connsiteX0" fmla="*/ 0 w 361950"/>
                  <a:gd name="connsiteY0" fmla="*/ 3360 h 44736"/>
                  <a:gd name="connsiteX1" fmla="*/ 85725 w 361950"/>
                  <a:gd name="connsiteY1" fmla="*/ 3360 h 44736"/>
                  <a:gd name="connsiteX2" fmla="*/ 212725 w 361950"/>
                  <a:gd name="connsiteY2" fmla="*/ 38285 h 44736"/>
                  <a:gd name="connsiteX3" fmla="*/ 361950 w 361950"/>
                  <a:gd name="connsiteY3" fmla="*/ 44635 h 4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44736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="" xmlns:a16="http://schemas.microsoft.com/office/drawing/2014/main" id="{F0BE06C5-4434-4D53-B8DF-12D6B5D41F6C}"/>
                  </a:ext>
                </a:extLst>
              </p:cNvPr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avLst/>
                <a:gdLst>
                  <a:gd name="connsiteX0" fmla="*/ 173192 w 925027"/>
                  <a:gd name="connsiteY0" fmla="*/ 13 h 1195847"/>
                  <a:gd name="connsiteX1" fmla="*/ 218014 w 925027"/>
                  <a:gd name="connsiteY1" fmla="*/ 11572 h 1195847"/>
                  <a:gd name="connsiteX2" fmla="*/ 529164 w 925027"/>
                  <a:gd name="connsiteY2" fmla="*/ 249697 h 1195847"/>
                  <a:gd name="connsiteX3" fmla="*/ 767289 w 925027"/>
                  <a:gd name="connsiteY3" fmla="*/ 297322 h 1195847"/>
                  <a:gd name="connsiteX4" fmla="*/ 912893 w 925027"/>
                  <a:gd name="connsiteY4" fmla="*/ 371984 h 1195847"/>
                  <a:gd name="connsiteX5" fmla="*/ 925027 w 925027"/>
                  <a:gd name="connsiteY5" fmla="*/ 388174 h 1195847"/>
                  <a:gd name="connsiteX6" fmla="*/ 911156 w 925027"/>
                  <a:gd name="connsiteY6" fmla="*/ 499729 h 1195847"/>
                  <a:gd name="connsiteX7" fmla="*/ 824439 w 925027"/>
                  <a:gd name="connsiteY7" fmla="*/ 925972 h 1195847"/>
                  <a:gd name="connsiteX8" fmla="*/ 722045 w 925027"/>
                  <a:gd name="connsiteY8" fmla="*/ 1154175 h 1195847"/>
                  <a:gd name="connsiteX9" fmla="*/ 694842 w 925027"/>
                  <a:gd name="connsiteY9" fmla="*/ 1185543 h 1195847"/>
                  <a:gd name="connsiteX10" fmla="*/ 678389 w 925027"/>
                  <a:gd name="connsiteY10" fmla="*/ 1179972 h 1195847"/>
                  <a:gd name="connsiteX11" fmla="*/ 440264 w 925027"/>
                  <a:gd name="connsiteY11" fmla="*/ 1116472 h 1195847"/>
                  <a:gd name="connsiteX12" fmla="*/ 370414 w 925027"/>
                  <a:gd name="connsiteY12" fmla="*/ 1078372 h 1195847"/>
                  <a:gd name="connsiteX13" fmla="*/ 310089 w 925027"/>
                  <a:gd name="connsiteY13" fmla="*/ 1106947 h 1195847"/>
                  <a:gd name="connsiteX14" fmla="*/ 49739 w 925027"/>
                  <a:gd name="connsiteY14" fmla="*/ 1195847 h 1195847"/>
                  <a:gd name="connsiteX15" fmla="*/ 22 w 925027"/>
                  <a:gd name="connsiteY15" fmla="*/ 1191070 h 1195847"/>
                  <a:gd name="connsiteX16" fmla="*/ 0 w 925027"/>
                  <a:gd name="connsiteY16" fmla="*/ 1190821 h 1195847"/>
                  <a:gd name="connsiteX17" fmla="*/ 97364 w 925027"/>
                  <a:gd name="connsiteY17" fmla="*/ 989472 h 1195847"/>
                  <a:gd name="connsiteX18" fmla="*/ 65614 w 925027"/>
                  <a:gd name="connsiteY18" fmla="*/ 897397 h 1195847"/>
                  <a:gd name="connsiteX19" fmla="*/ 106889 w 925027"/>
                  <a:gd name="connsiteY19" fmla="*/ 773572 h 1195847"/>
                  <a:gd name="connsiteX20" fmla="*/ 49739 w 925027"/>
                  <a:gd name="connsiteY20" fmla="*/ 633872 h 1195847"/>
                  <a:gd name="connsiteX21" fmla="*/ 113239 w 925027"/>
                  <a:gd name="connsiteY21" fmla="*/ 490997 h 1195847"/>
                  <a:gd name="connsiteX22" fmla="*/ 75139 w 925027"/>
                  <a:gd name="connsiteY22" fmla="*/ 335422 h 1195847"/>
                  <a:gd name="connsiteX23" fmla="*/ 97364 w 925027"/>
                  <a:gd name="connsiteY23" fmla="*/ 198897 h 1195847"/>
                  <a:gd name="connsiteX24" fmla="*/ 141814 w 925027"/>
                  <a:gd name="connsiteY24" fmla="*/ 24272 h 1195847"/>
                  <a:gd name="connsiteX25" fmla="*/ 155291 w 925027"/>
                  <a:gd name="connsiteY25" fmla="*/ 5350 h 119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5027" h="119584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7000"/>
                    </a:schemeClr>
                  </a:gs>
                  <a:gs pos="68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70E4BF2C-6FF7-4B8D-9BFC-9164A198AD6F}"/>
              </a:ext>
            </a:extLst>
          </p:cNvPr>
          <p:cNvSpPr txBox="1"/>
          <p:nvPr/>
        </p:nvSpPr>
        <p:spPr>
          <a:xfrm rot="21398144">
            <a:off x="3031107" y="1834671"/>
            <a:ext cx="61430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b="1" i="1" kern="0" dirty="0" smtClean="0">
                <a:ln>
                  <a:solidFill>
                    <a:prstClr val="black"/>
                  </a:solidFill>
                </a:ln>
                <a:solidFill>
                  <a:srgbClr val="FF0000"/>
                </a:solidFill>
              </a:rPr>
              <a:t>청소년 도박</a:t>
            </a:r>
            <a:endParaRPr lang="en-US" altLang="ko-KR" sz="4400" b="1" i="1" kern="0" dirty="0">
              <a:ln>
                <a:solidFill>
                  <a:prstClr val="black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="" xmlns:a16="http://schemas.microsoft.com/office/drawing/2014/main" id="{0D7ED3BD-4925-469D-A336-D40406943326}"/>
              </a:ext>
            </a:extLst>
          </p:cNvPr>
          <p:cNvSpPr/>
          <p:nvPr/>
        </p:nvSpPr>
        <p:spPr>
          <a:xfrm rot="21381105">
            <a:off x="5270734" y="2936767"/>
            <a:ext cx="1488827" cy="329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 smtClean="0">
                <a:solidFill>
                  <a:prstClr val="black"/>
                </a:solidFill>
              </a:rPr>
              <a:t>3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Team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05EA4B2-4587-4971-A887-0C4919674AE6}"/>
              </a:ext>
            </a:extLst>
          </p:cNvPr>
          <p:cNvGrpSpPr/>
          <p:nvPr/>
        </p:nvGrpSpPr>
        <p:grpSpPr>
          <a:xfrm>
            <a:off x="2664832" y="2048584"/>
            <a:ext cx="6960560" cy="2015936"/>
            <a:chOff x="2615719" y="1762834"/>
            <a:chExt cx="6960560" cy="201593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C585B66E-BA9B-4EF4-8C21-1EAE8917AA3C}"/>
                </a:ext>
              </a:extLst>
            </p:cNvPr>
            <p:cNvSpPr/>
            <p:nvPr/>
          </p:nvSpPr>
          <p:spPr>
            <a:xfrm>
              <a:off x="2615719" y="1762834"/>
              <a:ext cx="6960560" cy="20159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500" dirty="0">
                  <a:solidFill>
                    <a:srgbClr val="1B1B1B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Thanks</a:t>
              </a:r>
              <a:endParaRPr lang="ko-KR" altLang="en-US" sz="12500" dirty="0">
                <a:solidFill>
                  <a:srgbClr val="1B1B1B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A330FEAE-C3FA-4329-8430-332A07B74AA6}"/>
                </a:ext>
              </a:extLst>
            </p:cNvPr>
            <p:cNvSpPr/>
            <p:nvPr/>
          </p:nvSpPr>
          <p:spPr>
            <a:xfrm>
              <a:off x="4051657" y="2483145"/>
              <a:ext cx="408868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Thanks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9C57FBE7-DB21-4667-88F9-E56D0EAA9D06}"/>
              </a:ext>
            </a:extLst>
          </p:cNvPr>
          <p:cNvGrpSpPr/>
          <p:nvPr/>
        </p:nvGrpSpPr>
        <p:grpSpPr>
          <a:xfrm>
            <a:off x="6405228" y="2115757"/>
            <a:ext cx="2063472" cy="571500"/>
            <a:chOff x="5448300" y="1249235"/>
            <a:chExt cx="2063472" cy="5715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F98A9C6B-C7C7-4721-861F-2A9CCA3AD0A6}"/>
                </a:ext>
              </a:extLst>
            </p:cNvPr>
            <p:cNvSpPr txBox="1"/>
            <p:nvPr/>
          </p:nvSpPr>
          <p:spPr>
            <a:xfrm>
              <a:off x="6096000" y="130415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문제제기</a:t>
              </a:r>
              <a:endPara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1" name="그래픽 10" descr="주머니칼">
              <a:extLst>
                <a:ext uri="{FF2B5EF4-FFF2-40B4-BE49-F238E27FC236}">
                  <a16:creationId xmlns:a16="http://schemas.microsoft.com/office/drawing/2014/main" xmlns="" id="{AE251076-2953-41C6-9306-00CF4D68D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448300" y="1249235"/>
              <a:ext cx="571500" cy="57150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CFBB88D0-AA97-4EC1-B4C1-E5813AD544BF}"/>
              </a:ext>
            </a:extLst>
          </p:cNvPr>
          <p:cNvGrpSpPr/>
          <p:nvPr/>
        </p:nvGrpSpPr>
        <p:grpSpPr>
          <a:xfrm>
            <a:off x="6405228" y="3039087"/>
            <a:ext cx="2063472" cy="571500"/>
            <a:chOff x="5448300" y="2172565"/>
            <a:chExt cx="2063472" cy="5715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3F98AC1-9499-41C3-8534-4F3333059D2E}"/>
                </a:ext>
              </a:extLst>
            </p:cNvPr>
            <p:cNvSpPr txBox="1"/>
            <p:nvPr/>
          </p:nvSpPr>
          <p:spPr>
            <a:xfrm>
              <a:off x="6096000" y="222748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실행방안</a:t>
              </a:r>
              <a:endPara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2" name="그래픽 11" descr="주머니칼">
              <a:extLst>
                <a:ext uri="{FF2B5EF4-FFF2-40B4-BE49-F238E27FC236}">
                  <a16:creationId xmlns:a16="http://schemas.microsoft.com/office/drawing/2014/main" xmlns="" id="{ECE98BBE-6BCB-45D9-BB1F-2278EE49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448300" y="2172565"/>
              <a:ext cx="571500" cy="5715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7FFCCE-A637-4215-94FC-89D6E2684F1B}"/>
              </a:ext>
            </a:extLst>
          </p:cNvPr>
          <p:cNvGrpSpPr/>
          <p:nvPr/>
        </p:nvGrpSpPr>
        <p:grpSpPr>
          <a:xfrm>
            <a:off x="6405228" y="3962417"/>
            <a:ext cx="2063472" cy="571500"/>
            <a:chOff x="5448300" y="3095895"/>
            <a:chExt cx="2063472" cy="5715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19145E1-BF53-462C-BFCD-7E059E4DF99C}"/>
                </a:ext>
              </a:extLst>
            </p:cNvPr>
            <p:cNvSpPr txBox="1"/>
            <p:nvPr/>
          </p:nvSpPr>
          <p:spPr>
            <a:xfrm>
              <a:off x="6096000" y="315081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기대효과</a:t>
              </a:r>
              <a:endPara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3" name="그래픽 12" descr="주머니칼">
              <a:extLst>
                <a:ext uri="{FF2B5EF4-FFF2-40B4-BE49-F238E27FC236}">
                  <a16:creationId xmlns:a16="http://schemas.microsoft.com/office/drawing/2014/main" xmlns="" id="{3F991E75-6564-4697-9A85-D0A9AC863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448300" y="3095895"/>
              <a:ext cx="571500" cy="571500"/>
            </a:xfrm>
            <a:prstGeom prst="rect">
              <a:avLst/>
            </a:prstGeom>
          </p:spPr>
        </p:pic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xmlns="" id="{3CE3899C-6D47-43A3-8486-004222A51D6B}"/>
              </a:ext>
            </a:extLst>
          </p:cNvPr>
          <p:cNvSpPr/>
          <p:nvPr/>
        </p:nvSpPr>
        <p:spPr>
          <a:xfrm>
            <a:off x="7496175" y="5855495"/>
            <a:ext cx="4695825" cy="1002505"/>
          </a:xfrm>
          <a:prstGeom prst="triangle">
            <a:avLst>
              <a:gd name="adj" fmla="val 100000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xmlns="" id="{FED554CE-25C1-4A7E-8EB2-7BEA1417D950}"/>
              </a:ext>
            </a:extLst>
          </p:cNvPr>
          <p:cNvSpPr/>
          <p:nvPr/>
        </p:nvSpPr>
        <p:spPr>
          <a:xfrm flipH="1" flipV="1">
            <a:off x="0" y="0"/>
            <a:ext cx="4695825" cy="1002505"/>
          </a:xfrm>
          <a:prstGeom prst="triangle">
            <a:avLst>
              <a:gd name="adj" fmla="val 100000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98A9C6B-C7C7-4721-861F-2A9CCA3AD0A6}"/>
              </a:ext>
            </a:extLst>
          </p:cNvPr>
          <p:cNvSpPr txBox="1"/>
          <p:nvPr/>
        </p:nvSpPr>
        <p:spPr>
          <a:xfrm>
            <a:off x="738053" y="140123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목차</a:t>
            </a:r>
            <a:endParaRPr lang="ko-KR" altLang="en-US" sz="44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6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xmlns="" id="{E27690EE-8092-4D35-B8C7-0D57A56B1CD5}"/>
              </a:ext>
            </a:extLst>
          </p:cNvPr>
          <p:cNvSpPr/>
          <p:nvPr/>
        </p:nvSpPr>
        <p:spPr>
          <a:xfrm>
            <a:off x="907388" y="2366762"/>
            <a:ext cx="2486025" cy="2486025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문제제기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D665B728-FD3B-4B09-9EE6-5F8AE33BAA1D}"/>
              </a:ext>
            </a:extLst>
          </p:cNvPr>
          <p:cNvSpPr/>
          <p:nvPr/>
        </p:nvSpPr>
        <p:spPr>
          <a:xfrm>
            <a:off x="4490413" y="2366762"/>
            <a:ext cx="2486025" cy="2486025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실행방안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21B141F8-F067-4236-97FD-824B6351D0FD}"/>
              </a:ext>
            </a:extLst>
          </p:cNvPr>
          <p:cNvSpPr/>
          <p:nvPr/>
        </p:nvSpPr>
        <p:spPr>
          <a:xfrm>
            <a:off x="8073438" y="2366762"/>
            <a:ext cx="2486025" cy="2486025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기대효과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FED0293B-0556-4D7F-B828-5A6A8615381E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0C52CF5-786F-4ADC-A8B1-03A50BBE3AC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98A9C6B-C7C7-4721-861F-2A9CCA3AD0A6}"/>
              </a:ext>
            </a:extLst>
          </p:cNvPr>
          <p:cNvSpPr txBox="1"/>
          <p:nvPr/>
        </p:nvSpPr>
        <p:spPr>
          <a:xfrm>
            <a:off x="314960" y="59922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목차</a:t>
            </a:r>
            <a:endParaRPr lang="ko-KR" altLang="en-US" sz="44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83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:a16="http://schemas.microsoft.com/office/drawing/2014/main" xmlns="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20413" cy="1200329"/>
            <a:chOff x="3187166" y="1476375"/>
            <a:chExt cx="1420413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3580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01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418FC5-E944-4175-8571-30F8AA7F5624}"/>
              </a:ext>
            </a:extLst>
          </p:cNvPr>
          <p:cNvSpPr txBox="1"/>
          <p:nvPr/>
        </p:nvSpPr>
        <p:spPr>
          <a:xfrm>
            <a:off x="2682220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문제제기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3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9C0CBDE4-75CB-4266-B7E6-B96B2333E15B}"/>
              </a:ext>
            </a:extLst>
          </p:cNvPr>
          <p:cNvCxnSpPr/>
          <p:nvPr/>
        </p:nvCxnSpPr>
        <p:spPr>
          <a:xfrm>
            <a:off x="5712492" y="2817138"/>
            <a:ext cx="3648075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5636291" y="3178254"/>
            <a:ext cx="5927059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최근 </a:t>
            </a:r>
            <a:r>
              <a:rPr lang="en-US" altLang="ko-KR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년간 청소년 도박 중독 진료 현황에 따르면</a:t>
            </a:r>
            <a:endParaRPr lang="en-US" altLang="ko-KR" dirty="0" smtClean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년부터 </a:t>
            </a:r>
            <a:r>
              <a:rPr lang="en-US" altLang="ko-KR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2021</a:t>
            </a: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년까지 가파르게 증가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389E3C6-C02A-4CF2-8404-1F9A8CB2FA11}"/>
              </a:ext>
            </a:extLst>
          </p:cNvPr>
          <p:cNvSpPr/>
          <p:nvPr/>
        </p:nvSpPr>
        <p:spPr>
          <a:xfrm>
            <a:off x="4762500" y="1051717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3B4747F-421F-47F2-A7FC-0B557A1A5731}"/>
              </a:ext>
            </a:extLst>
          </p:cNvPr>
          <p:cNvSpPr/>
          <p:nvPr/>
        </p:nvSpPr>
        <p:spPr>
          <a:xfrm flipH="1">
            <a:off x="4762499" y="5757304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8" y="1303498"/>
            <a:ext cx="5281228" cy="4868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5636291" y="2008291"/>
            <a:ext cx="5927059" cy="65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코로나 </a:t>
            </a:r>
            <a:r>
              <a:rPr lang="en-US" altLang="ko-KR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19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 청소년 도박 중독 급증</a:t>
            </a:r>
            <a:endParaRPr lang="en-US" altLang="ko-KR" sz="28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28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338122" y="619513"/>
            <a:ext cx="6390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불법 도박 증가의 원인</a:t>
            </a:r>
            <a:endParaRPr lang="en-US" altLang="ko-KR" sz="36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338123" y="1775861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코로나로 인한 비대면 문화 확산</a:t>
            </a:r>
            <a:endParaRPr lang="en-US" altLang="ko-KR" sz="20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338123" y="2587246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쉬운 계좌이체</a:t>
            </a:r>
            <a:endParaRPr lang="en-US" altLang="ko-KR" sz="20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338123" y="3426987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간단한 회원가입과 가입 연령 무시</a:t>
            </a:r>
            <a:endParaRPr lang="en-US" altLang="ko-KR" sz="20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4752304" y="2817504"/>
            <a:ext cx="880315" cy="543962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837614" y="2809451"/>
            <a:ext cx="2160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bg1"/>
                </a:solidFill>
              </a:rPr>
              <a:t>접근성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↑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7866845" y="2883025"/>
            <a:ext cx="880315" cy="543962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218300" y="2846965"/>
            <a:ext cx="2160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도박 증가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98937" y="4350393"/>
            <a:ext cx="1916451" cy="19164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35561" y="4464412"/>
            <a:ext cx="1654216" cy="165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도박행동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89854" y="4765468"/>
            <a:ext cx="520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</a:rPr>
              <a:t>&gt;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456581" y="4350393"/>
            <a:ext cx="1916451" cy="19164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593205" y="4464412"/>
            <a:ext cx="1654216" cy="165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뇌의 </a:t>
            </a:r>
            <a:endParaRPr lang="en-US" altLang="ko-KR" b="1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보상회로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50530" y="4765468"/>
            <a:ext cx="520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</a:rPr>
              <a:t>&gt;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465193" y="4337514"/>
            <a:ext cx="1916451" cy="19164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01817" y="4451533"/>
            <a:ext cx="1654216" cy="165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도박중독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0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:a16="http://schemas.microsoft.com/office/drawing/2014/main" xmlns="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67068" cy="1200329"/>
            <a:chOff x="3187166" y="1476375"/>
            <a:chExt cx="1467068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4670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02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418FC5-E944-4175-8571-30F8AA7F5624}"/>
              </a:ext>
            </a:extLst>
          </p:cNvPr>
          <p:cNvSpPr txBox="1"/>
          <p:nvPr/>
        </p:nvSpPr>
        <p:spPr>
          <a:xfrm>
            <a:off x="2682220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실행방안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3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389E3C6-C02A-4CF2-8404-1F9A8CB2FA11}"/>
              </a:ext>
            </a:extLst>
          </p:cNvPr>
          <p:cNvSpPr/>
          <p:nvPr/>
        </p:nvSpPr>
        <p:spPr>
          <a:xfrm>
            <a:off x="4762500" y="1051717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3B4747F-421F-47F2-A7FC-0B557A1A5731}"/>
              </a:ext>
            </a:extLst>
          </p:cNvPr>
          <p:cNvSpPr/>
          <p:nvPr/>
        </p:nvSpPr>
        <p:spPr>
          <a:xfrm flipH="1">
            <a:off x="4762499" y="5757304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326" y="1664814"/>
            <a:ext cx="5904427" cy="3847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5801077" y="1691147"/>
            <a:ext cx="6390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도박 치료 이용 강화</a:t>
            </a:r>
            <a:endParaRPr lang="en-US" altLang="ko-KR" sz="28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5801075" y="2361056"/>
            <a:ext cx="6390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범죄 경로 파악</a:t>
            </a:r>
            <a:endParaRPr lang="en-US" altLang="ko-KR" sz="28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5801077" y="3674059"/>
            <a:ext cx="6390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학교 밖 청소년에 대한 치료 </a:t>
            </a:r>
            <a:endParaRPr lang="en-US" altLang="ko-KR" sz="28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73DF187-FAE7-4B00-9DAF-A0006D605DE3}"/>
              </a:ext>
            </a:extLst>
          </p:cNvPr>
          <p:cNvSpPr txBox="1"/>
          <p:nvPr/>
        </p:nvSpPr>
        <p:spPr>
          <a:xfrm>
            <a:off x="5801074" y="3009433"/>
            <a:ext cx="6390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유해 사이트 차단 </a:t>
            </a:r>
            <a:r>
              <a:rPr lang="ko-KR" altLang="en-US" sz="2800" dirty="0" err="1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어플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활성화</a:t>
            </a:r>
            <a:endParaRPr lang="en-US" altLang="ko-KR" sz="28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46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:a16="http://schemas.microsoft.com/office/drawing/2014/main" xmlns="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20413" cy="1200329"/>
            <a:chOff x="3187166" y="1476375"/>
            <a:chExt cx="1420413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3580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03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418FC5-E944-4175-8571-30F8AA7F5624}"/>
              </a:ext>
            </a:extLst>
          </p:cNvPr>
          <p:cNvSpPr txBox="1"/>
          <p:nvPr/>
        </p:nvSpPr>
        <p:spPr>
          <a:xfrm>
            <a:off x="2682220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기대효과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7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100</Words>
  <Application>Microsoft Office PowerPoint</Application>
  <PresentationFormat>와이드스크린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G마켓 산스 Light</vt:lpstr>
      <vt:lpstr>가나초콜릿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사이코패스 ppt</dc:title>
  <dc:creator>김 나영</dc:creator>
  <cp:lastModifiedBy>user1</cp:lastModifiedBy>
  <cp:revision>48</cp:revision>
  <dcterms:created xsi:type="dcterms:W3CDTF">2020-07-15T20:19:32Z</dcterms:created>
  <dcterms:modified xsi:type="dcterms:W3CDTF">2022-07-31T02:16:06Z</dcterms:modified>
</cp:coreProperties>
</file>