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360" y="-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B142-18AD-CF81-DFFB-9A33819B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DD394E-B5E6-7421-6B6E-CDECF4A4D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52CE0-46F2-AC21-2184-745E4A6D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8EFE-2288-0690-3677-CD3AA25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73D3-E2F3-0E25-5963-53A0BF6B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59B7D-A0F9-F1E1-31E1-26EF3A2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239BF-37A1-B90A-6B22-E9311895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868F2-C1FC-7643-4408-264D2FE7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11BF3-AE63-C7C4-2A38-38A279E9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ECACE-E358-775F-2C5E-6746340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5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319F0F-C976-6E8B-FFA0-899A26D80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FEB5-7180-1277-84FA-7FF4AA6A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1BF76-0A5F-87E9-293C-1F0BF4E4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ABDCD-61CA-4F0E-C46D-72D9E335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4DD6B-CF9E-A17F-893E-D0D8022C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6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00792-1983-B7CF-F05C-0800CA2A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22923-421C-C41C-38B6-32E3592E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BA978-5E13-8833-CC40-C3A53098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C70A5-F273-7475-C4E5-1D1397E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C5E1E-FECB-7EB8-5C37-54C7EC56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E555-98A1-CF09-9B8B-49EBFDD3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C4B2-7613-B097-ED33-A22BC922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4D767-8437-28D7-B77A-B2132019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7E663-2AD2-E367-18BE-9C730F7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8D548-3568-1D34-E6A1-13D3054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53B0-EE29-0C02-41CF-1E41A9F3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0E4B-ECA8-7C2C-BB9F-8740989D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5EB3F-9164-3D12-1851-3F4A8063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B4BCF-56C4-E6A5-F2D2-579EFD4D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03A01-61A2-3B89-F5A6-D59584E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7B1F6-4683-590F-FD29-A857D5ED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64BA-8DBB-23BB-1D89-F8FB29B2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65ED-0488-BCE0-619F-FBBDDD55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7792-9173-1668-D297-DBA662855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04192-A9D5-8E83-AC9B-F762A1A3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54D77-8673-B064-2EE7-66E388CA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2E3C6-DA0C-7EAB-B997-4EA2C21D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E4FC7-9F78-7E43-72BE-BA57ECEC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88559-CD69-73DE-A197-882CD10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876A-DA2C-2696-DEB3-371080A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4A7C9-58AA-6233-793D-1A340813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883AB-D70D-EB95-2B24-F2E1287A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918DB-C837-8C50-E9FA-D5F9DDB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D938B-1735-03A4-6F87-201DF707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D7745-314F-55E1-0528-40DCC75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B442C-8006-D3C2-2569-C500B2D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83E49-A5EA-5650-D8A0-0D687683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CA641-9EB4-2293-EB3E-83C81288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48998-362D-DD37-61B9-7F2F2DD7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62BCF-EA38-7A11-7291-B2054D9F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DA3F3-5CF3-031D-2DF3-BD419D90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B38CF-6F5E-CE64-5A33-090DBCA8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3CA42-0346-B1A5-10EF-74171E08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D528A1-1500-0069-C157-2D4BC086E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FB431-0E43-D6B9-7D32-D1763B526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07246-43C1-0403-CD1C-7AE0C27F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CBE17-5B63-31DE-1CC6-4F7D770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6F52B-3663-7982-0668-4823B389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7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18673-4F6A-075D-0B1E-5BAA90A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03BB-F5BA-2AD8-01B0-0CA375EC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FCED4-BC90-3B6D-BBF1-A700A7BBD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9ECB-BA26-4590-8A67-3E3CB8D42F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7B354-0265-6CC7-4E89-5BFB1013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D3696-277B-2971-870E-3CA0ECC0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00ED-5E32-47C4-A045-6F7C58E55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1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3B85-4860-C2B1-DA15-22EC192AD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11241-39F6-A32E-7766-CFD02343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C56D77-64F1-983C-D145-D1859D3D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7" b="94952" l="774" r="95666">
                        <a14:foregroundMark x1="9443" y1="13462" x2="9443" y2="13462"/>
                        <a14:foregroundMark x1="16099" y1="5769" x2="16099" y2="5769"/>
                        <a14:foregroundMark x1="17337" y1="4567" x2="14241" y2="8894"/>
                        <a14:foregroundMark x1="11920" y1="9615" x2="9907" y2="18990"/>
                        <a14:foregroundMark x1="42260" y1="25000" x2="37461" y2="29327"/>
                        <a14:foregroundMark x1="90248" y1="24279" x2="89628" y2="33173"/>
                        <a14:foregroundMark x1="95975" y1="50721" x2="89474" y2="36538"/>
                        <a14:foregroundMark x1="88700" y1="14663" x2="88700" y2="14663"/>
                        <a14:foregroundMark x1="89009" y1="15625" x2="89164" y2="25240"/>
                        <a14:foregroundMark x1="89783" y1="64904" x2="88545" y2="81731"/>
                        <a14:foregroundMark x1="9752" y1="58173" x2="9752" y2="82452"/>
                        <a14:foregroundMark x1="10217" y1="17067" x2="9752" y2="38221"/>
                        <a14:foregroundMark x1="10372" y1="42548" x2="4489" y2="50962"/>
                        <a14:foregroundMark x1="82663" y1="4327" x2="86533" y2="6490"/>
                        <a14:foregroundMark x1="88080" y1="89423" x2="83127" y2="93750"/>
                        <a14:foregroundMark x1="11610" y1="88942" x2="15015" y2="94952"/>
                        <a14:foregroundMark x1="774" y1="49760" x2="774" y2="49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6" y="1843902"/>
            <a:ext cx="4922947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 브릭</dc:creator>
  <cp:lastModifiedBy>온 브릭</cp:lastModifiedBy>
  <cp:revision>1</cp:revision>
  <dcterms:created xsi:type="dcterms:W3CDTF">2022-07-26T09:51:49Z</dcterms:created>
  <dcterms:modified xsi:type="dcterms:W3CDTF">2022-07-26T09:54:52Z</dcterms:modified>
</cp:coreProperties>
</file>