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0" r:id="rId2"/>
    <p:sldId id="306" r:id="rId3"/>
    <p:sldId id="311" r:id="rId4"/>
    <p:sldId id="310" r:id="rId5"/>
    <p:sldId id="307" r:id="rId6"/>
    <p:sldId id="309" r:id="rId7"/>
    <p:sldId id="312" r:id="rId8"/>
    <p:sldId id="308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AFABAB"/>
    <a:srgbClr val="FFFFFF"/>
    <a:srgbClr val="FFF2CC"/>
    <a:srgbClr val="5B9BD5"/>
    <a:srgbClr val="1B9839"/>
    <a:srgbClr val="77BC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52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0294-9F82-4E9A-91CC-4DA0648F1546}" type="datetimeFigureOut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41635-C1BE-45E3-B706-4F78B5858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198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0294-9F82-4E9A-91CC-4DA0648F1546}" type="datetimeFigureOut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41635-C1BE-45E3-B706-4F78B5858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101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0294-9F82-4E9A-91CC-4DA0648F1546}" type="datetimeFigureOut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41635-C1BE-45E3-B706-4F78B5858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730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0294-9F82-4E9A-91CC-4DA0648F1546}" type="datetimeFigureOut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41635-C1BE-45E3-B706-4F78B5858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70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0294-9F82-4E9A-91CC-4DA0648F1546}" type="datetimeFigureOut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41635-C1BE-45E3-B706-4F78B5858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3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0294-9F82-4E9A-91CC-4DA0648F1546}" type="datetimeFigureOut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41635-C1BE-45E3-B706-4F78B5858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437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0294-9F82-4E9A-91CC-4DA0648F1546}" type="datetimeFigureOut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41635-C1BE-45E3-B706-4F78B5858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79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0294-9F82-4E9A-91CC-4DA0648F1546}" type="datetimeFigureOut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41635-C1BE-45E3-B706-4F78B5858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836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0294-9F82-4E9A-91CC-4DA0648F1546}" type="datetimeFigureOut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41635-C1BE-45E3-B706-4F78B5858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370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0294-9F82-4E9A-91CC-4DA0648F1546}" type="datetimeFigureOut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41635-C1BE-45E3-B706-4F78B5858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798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0294-9F82-4E9A-91CC-4DA0648F1546}" type="datetimeFigureOut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41635-C1BE-45E3-B706-4F78B5858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79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00294-9F82-4E9A-91CC-4DA0648F1546}" type="datetimeFigureOut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41635-C1BE-45E3-B706-4F78B5858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767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8904" y="1388038"/>
            <a:ext cx="7998793" cy="48415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94" name="직사각형 93"/>
          <p:cNvSpPr/>
          <p:nvPr/>
        </p:nvSpPr>
        <p:spPr>
          <a:xfrm>
            <a:off x="560832" y="1637312"/>
            <a:ext cx="8000981" cy="414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31" name="그룹 130"/>
          <p:cNvGrpSpPr/>
          <p:nvPr/>
        </p:nvGrpSpPr>
        <p:grpSpPr>
          <a:xfrm>
            <a:off x="562686" y="1355370"/>
            <a:ext cx="7996939" cy="280683"/>
            <a:chOff x="556336" y="1447109"/>
            <a:chExt cx="7996939" cy="280683"/>
          </a:xfrm>
        </p:grpSpPr>
        <p:sp>
          <p:nvSpPr>
            <p:cNvPr id="5" name="직사각형 4"/>
            <p:cNvSpPr/>
            <p:nvPr/>
          </p:nvSpPr>
          <p:spPr>
            <a:xfrm>
              <a:off x="556336" y="1447109"/>
              <a:ext cx="7996939" cy="28068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0" name="그룹 129"/>
            <p:cNvGrpSpPr/>
            <p:nvPr/>
          </p:nvGrpSpPr>
          <p:grpSpPr>
            <a:xfrm>
              <a:off x="566822" y="1470431"/>
              <a:ext cx="2178263" cy="246221"/>
              <a:chOff x="702838" y="1478846"/>
              <a:chExt cx="2178263" cy="24622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02838" y="1478846"/>
                <a:ext cx="423974" cy="24622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File</a:t>
                </a:r>
                <a:endParaRPr lang="ko-KR" altLang="en-US" sz="1000" dirty="0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1131182" y="1478846"/>
                <a:ext cx="555435" cy="24622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Merge</a:t>
                </a:r>
                <a:endParaRPr lang="ko-KR" altLang="en-US" sz="1000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698612" y="1478846"/>
                <a:ext cx="490513" cy="24622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Help</a:t>
                </a:r>
                <a:endParaRPr lang="ko-KR" altLang="en-US" sz="1000" dirty="0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2208988" y="1478846"/>
                <a:ext cx="672113" cy="24622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Window</a:t>
                </a:r>
                <a:endParaRPr lang="ko-KR" altLang="en-US" sz="1000" dirty="0"/>
              </a:p>
            </p:txBody>
          </p:sp>
        </p:grpSp>
      </p:grpSp>
      <p:sp>
        <p:nvSpPr>
          <p:cNvPr id="138" name="TextBox 137"/>
          <p:cNvSpPr txBox="1"/>
          <p:nvPr/>
        </p:nvSpPr>
        <p:spPr>
          <a:xfrm>
            <a:off x="230799" y="384813"/>
            <a:ext cx="1075048" cy="2462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00" dirty="0" smtClean="0"/>
              <a:t>클릭 가능 요소</a:t>
            </a:r>
            <a:endParaRPr lang="ko-KR" altLang="en-US" sz="1000" dirty="0"/>
          </a:p>
        </p:txBody>
      </p:sp>
      <p:sp>
        <p:nvSpPr>
          <p:cNvPr id="139" name="TextBox 138"/>
          <p:cNvSpPr txBox="1"/>
          <p:nvPr/>
        </p:nvSpPr>
        <p:spPr>
          <a:xfrm>
            <a:off x="1423079" y="384812"/>
            <a:ext cx="636380" cy="2462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00" dirty="0" smtClean="0"/>
              <a:t>아이콘</a:t>
            </a:r>
            <a:endParaRPr lang="en-US" altLang="ko-KR" sz="1000" dirty="0" smtClean="0"/>
          </a:p>
        </p:txBody>
      </p:sp>
      <p:sp>
        <p:nvSpPr>
          <p:cNvPr id="155" name="TextBox 154"/>
          <p:cNvSpPr txBox="1"/>
          <p:nvPr/>
        </p:nvSpPr>
        <p:spPr>
          <a:xfrm>
            <a:off x="573172" y="1656000"/>
            <a:ext cx="607517" cy="36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j-ea"/>
                <a:ea typeface="+mj-ea"/>
              </a:rPr>
              <a:t>다음 차이점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1184943" y="1656000"/>
            <a:ext cx="553473" cy="36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j-ea"/>
                <a:ea typeface="+mj-ea"/>
              </a:rPr>
              <a:t>이전 차이점</a:t>
            </a:r>
            <a:endParaRPr lang="en-US" altLang="ko-KR" sz="800" dirty="0" smtClean="0">
              <a:latin typeface="+mj-ea"/>
              <a:ea typeface="+mj-ea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2337982" y="1656000"/>
            <a:ext cx="706398" cy="36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j-ea"/>
                <a:ea typeface="+mj-ea"/>
              </a:rPr>
              <a:t>현재 선택된 차이점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750703" y="1656000"/>
            <a:ext cx="595454" cy="36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j-ea"/>
                <a:ea typeface="+mj-ea"/>
              </a:rPr>
              <a:t>처음 차이점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3043441" y="1656000"/>
            <a:ext cx="690719" cy="36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j-ea"/>
                <a:ea typeface="+mj-ea"/>
              </a:rPr>
              <a:t>마지막 차이점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3730753" y="1656000"/>
            <a:ext cx="607517" cy="36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j-ea"/>
                <a:ea typeface="+mj-ea"/>
              </a:rPr>
              <a:t>오른쪽 복사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4342524" y="1656000"/>
            <a:ext cx="553473" cy="36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j-ea"/>
                <a:ea typeface="+mj-ea"/>
              </a:rPr>
              <a:t>왼쪽 복사</a:t>
            </a:r>
            <a:endParaRPr lang="en-US" altLang="ko-KR" sz="800" dirty="0" smtClean="0">
              <a:latin typeface="+mj-ea"/>
              <a:ea typeface="+mj-ea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5608415" y="1656000"/>
            <a:ext cx="706398" cy="36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j-ea"/>
                <a:ea typeface="+mj-ea"/>
              </a:rPr>
              <a:t>모두 왼쪽 복사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4908284" y="1656000"/>
            <a:ext cx="693172" cy="36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j-ea"/>
                <a:ea typeface="+mj-ea"/>
              </a:rPr>
              <a:t>모두 오른쪽 복사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6313874" y="1656000"/>
            <a:ext cx="690719" cy="36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j-ea"/>
                <a:ea typeface="+mj-ea"/>
              </a:rPr>
              <a:t>비교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556716" y="2068009"/>
            <a:ext cx="8000981" cy="2923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573171" y="2110010"/>
            <a:ext cx="1609855" cy="21544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왼쪽 파일 </a:t>
            </a:r>
            <a:r>
              <a:rPr lang="en-US" altLang="ko-KR" sz="800" dirty="0" smtClean="0"/>
              <a:t>– </a:t>
            </a:r>
            <a:r>
              <a:rPr lang="ko-KR" altLang="en-US" sz="800" dirty="0" smtClean="0"/>
              <a:t>오른쪽 파일 이름    </a:t>
            </a:r>
            <a:r>
              <a:rPr lang="en-US" altLang="ko-KR" sz="800" dirty="0" smtClean="0"/>
              <a:t>X</a:t>
            </a:r>
            <a:endParaRPr lang="ko-KR" altLang="en-US" sz="800" dirty="0"/>
          </a:p>
        </p:txBody>
      </p:sp>
      <p:sp>
        <p:nvSpPr>
          <p:cNvPr id="174" name="TextBox 173"/>
          <p:cNvSpPr txBox="1"/>
          <p:nvPr/>
        </p:nvSpPr>
        <p:spPr>
          <a:xfrm>
            <a:off x="2203526" y="2109173"/>
            <a:ext cx="1609855" cy="21544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왼쪽 파일 </a:t>
            </a:r>
            <a:r>
              <a:rPr lang="en-US" altLang="ko-KR" sz="800" dirty="0" smtClean="0"/>
              <a:t>– </a:t>
            </a:r>
            <a:r>
              <a:rPr lang="ko-KR" altLang="en-US" sz="800" dirty="0" smtClean="0"/>
              <a:t>오른쪽 파일 이름    </a:t>
            </a:r>
            <a:r>
              <a:rPr lang="en-US" altLang="ko-KR" sz="800" dirty="0" smtClean="0"/>
              <a:t>X</a:t>
            </a:r>
            <a:endParaRPr lang="ko-KR" altLang="en-US" sz="800" dirty="0"/>
          </a:p>
        </p:txBody>
      </p:sp>
      <p:sp>
        <p:nvSpPr>
          <p:cNvPr id="177" name="직사각형 176"/>
          <p:cNvSpPr/>
          <p:nvPr/>
        </p:nvSpPr>
        <p:spPr>
          <a:xfrm>
            <a:off x="659026" y="2432801"/>
            <a:ext cx="1400433" cy="37455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178" name="직사각형 177"/>
          <p:cNvSpPr/>
          <p:nvPr/>
        </p:nvSpPr>
        <p:spPr>
          <a:xfrm>
            <a:off x="667758" y="2422343"/>
            <a:ext cx="1391701" cy="3227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위치창</a:t>
            </a:r>
            <a:endParaRPr lang="ko-KR" altLang="en-US" sz="800" dirty="0"/>
          </a:p>
        </p:txBody>
      </p:sp>
      <p:sp>
        <p:nvSpPr>
          <p:cNvPr id="179" name="직사각형 178"/>
          <p:cNvSpPr/>
          <p:nvPr/>
        </p:nvSpPr>
        <p:spPr>
          <a:xfrm>
            <a:off x="853314" y="2817511"/>
            <a:ext cx="438933" cy="3254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180" name="직사각형 179"/>
          <p:cNvSpPr/>
          <p:nvPr/>
        </p:nvSpPr>
        <p:spPr>
          <a:xfrm>
            <a:off x="1435529" y="2817511"/>
            <a:ext cx="438933" cy="3254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grpSp>
        <p:nvGrpSpPr>
          <p:cNvPr id="188" name="그룹 187"/>
          <p:cNvGrpSpPr/>
          <p:nvPr/>
        </p:nvGrpSpPr>
        <p:grpSpPr>
          <a:xfrm>
            <a:off x="2212390" y="2421444"/>
            <a:ext cx="3049743" cy="3762323"/>
            <a:chOff x="2212390" y="2421444"/>
            <a:chExt cx="3049743" cy="3762323"/>
          </a:xfrm>
        </p:grpSpPr>
        <p:sp>
          <p:nvSpPr>
            <p:cNvPr id="175" name="직사각형 174"/>
            <p:cNvSpPr/>
            <p:nvPr/>
          </p:nvSpPr>
          <p:spPr>
            <a:xfrm>
              <a:off x="2212390" y="2423664"/>
              <a:ext cx="3042480" cy="376010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2219653" y="2421444"/>
              <a:ext cx="3042480" cy="3098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800" dirty="0" smtClean="0"/>
                <a:t>파일 이름</a:t>
              </a:r>
              <a:endParaRPr lang="ko-KR" altLang="en-US" sz="800" dirty="0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4153445" y="2466545"/>
              <a:ext cx="522594" cy="2154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latin typeface="+mj-ea"/>
                  <a:ea typeface="+mj-ea"/>
                </a:rPr>
                <a:t>Edit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3609814" y="2466545"/>
              <a:ext cx="513932" cy="2154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latin typeface="+mj-ea"/>
                  <a:ea typeface="+mj-ea"/>
                </a:rPr>
                <a:t>Load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4700737" y="2466545"/>
              <a:ext cx="522594" cy="2154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latin typeface="+mj-ea"/>
                  <a:ea typeface="+mj-ea"/>
                </a:rPr>
                <a:t>Save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</p:grpSp>
      <p:grpSp>
        <p:nvGrpSpPr>
          <p:cNvPr id="197" name="그룹 196"/>
          <p:cNvGrpSpPr/>
          <p:nvPr/>
        </p:nvGrpSpPr>
        <p:grpSpPr>
          <a:xfrm>
            <a:off x="5393925" y="2422553"/>
            <a:ext cx="3049743" cy="3762323"/>
            <a:chOff x="2212390" y="2421444"/>
            <a:chExt cx="3049743" cy="3762323"/>
          </a:xfrm>
        </p:grpSpPr>
        <p:sp>
          <p:nvSpPr>
            <p:cNvPr id="198" name="직사각형 197"/>
            <p:cNvSpPr/>
            <p:nvPr/>
          </p:nvSpPr>
          <p:spPr>
            <a:xfrm>
              <a:off x="2212390" y="2423664"/>
              <a:ext cx="3042480" cy="376010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2219653" y="2421444"/>
              <a:ext cx="3042480" cy="3098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800" dirty="0" smtClean="0"/>
                <a:t>파일 이름</a:t>
              </a:r>
              <a:endParaRPr lang="ko-KR" altLang="en-US" sz="800" dirty="0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4153445" y="2466545"/>
              <a:ext cx="522594" cy="2154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latin typeface="+mj-ea"/>
                  <a:ea typeface="+mj-ea"/>
                </a:rPr>
                <a:t>Edit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3609814" y="2466545"/>
              <a:ext cx="513932" cy="2154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latin typeface="+mj-ea"/>
                  <a:ea typeface="+mj-ea"/>
                </a:rPr>
                <a:t>Load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4700737" y="2466545"/>
              <a:ext cx="522594" cy="2154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latin typeface="+mj-ea"/>
                  <a:ea typeface="+mj-ea"/>
                </a:rPr>
                <a:t>Save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2176691" y="384812"/>
            <a:ext cx="1159633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F2CC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 smtClean="0"/>
              <a:t>Layer</a:t>
            </a:r>
            <a:r>
              <a:rPr lang="ko-KR" altLang="en-US" sz="1000" dirty="0" smtClean="0"/>
              <a:t>가 뜨는 요소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56411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558904" y="1379800"/>
            <a:ext cx="7998793" cy="48415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grpSp>
        <p:nvGrpSpPr>
          <p:cNvPr id="131" name="그룹 130"/>
          <p:cNvGrpSpPr/>
          <p:nvPr/>
        </p:nvGrpSpPr>
        <p:grpSpPr>
          <a:xfrm>
            <a:off x="562686" y="1355370"/>
            <a:ext cx="7996939" cy="280683"/>
            <a:chOff x="556336" y="1447109"/>
            <a:chExt cx="7996939" cy="280683"/>
          </a:xfrm>
        </p:grpSpPr>
        <p:sp>
          <p:nvSpPr>
            <p:cNvPr id="5" name="직사각형 4"/>
            <p:cNvSpPr/>
            <p:nvPr/>
          </p:nvSpPr>
          <p:spPr>
            <a:xfrm>
              <a:off x="556336" y="1447109"/>
              <a:ext cx="7996939" cy="28068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0" name="그룹 129"/>
            <p:cNvGrpSpPr/>
            <p:nvPr/>
          </p:nvGrpSpPr>
          <p:grpSpPr>
            <a:xfrm>
              <a:off x="566822" y="1470431"/>
              <a:ext cx="2178263" cy="246221"/>
              <a:chOff x="702838" y="1478846"/>
              <a:chExt cx="2178263" cy="24622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02838" y="1478846"/>
                <a:ext cx="423974" cy="24622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File</a:t>
                </a:r>
                <a:endParaRPr lang="ko-KR" altLang="en-US" sz="1000" dirty="0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1131182" y="1478846"/>
                <a:ext cx="555435" cy="24622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Merge</a:t>
                </a:r>
                <a:endParaRPr lang="ko-KR" altLang="en-US" sz="1000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698612" y="1478846"/>
                <a:ext cx="490513" cy="24622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Help</a:t>
                </a:r>
                <a:endParaRPr lang="ko-KR" altLang="en-US" sz="1000" dirty="0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2208988" y="1478846"/>
                <a:ext cx="672113" cy="24622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Window</a:t>
                </a:r>
                <a:endParaRPr lang="ko-KR" altLang="en-US" sz="1000" dirty="0"/>
              </a:p>
            </p:txBody>
          </p:sp>
        </p:grpSp>
      </p:grpSp>
      <p:sp>
        <p:nvSpPr>
          <p:cNvPr id="138" name="TextBox 137"/>
          <p:cNvSpPr txBox="1"/>
          <p:nvPr/>
        </p:nvSpPr>
        <p:spPr>
          <a:xfrm>
            <a:off x="230799" y="384813"/>
            <a:ext cx="1075048" cy="246221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00" dirty="0" smtClean="0"/>
              <a:t>클릭 가능 요소</a:t>
            </a:r>
            <a:endParaRPr lang="ko-KR" altLang="en-US" sz="1000" dirty="0"/>
          </a:p>
        </p:txBody>
      </p:sp>
      <p:sp>
        <p:nvSpPr>
          <p:cNvPr id="139" name="TextBox 138"/>
          <p:cNvSpPr txBox="1"/>
          <p:nvPr/>
        </p:nvSpPr>
        <p:spPr>
          <a:xfrm>
            <a:off x="1423079" y="384812"/>
            <a:ext cx="636380" cy="2462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00" dirty="0" smtClean="0"/>
              <a:t>아이콘</a:t>
            </a:r>
            <a:endParaRPr lang="en-US" altLang="ko-KR" sz="1000" dirty="0" smtClean="0"/>
          </a:p>
        </p:txBody>
      </p:sp>
      <p:sp>
        <p:nvSpPr>
          <p:cNvPr id="211" name="TextBox 210"/>
          <p:cNvSpPr txBox="1"/>
          <p:nvPr/>
        </p:nvSpPr>
        <p:spPr>
          <a:xfrm>
            <a:off x="2176691" y="384812"/>
            <a:ext cx="1159633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F2CC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 smtClean="0"/>
              <a:t>Layer</a:t>
            </a:r>
            <a:r>
              <a:rPr lang="ko-KR" altLang="en-US" sz="1000" dirty="0" smtClean="0"/>
              <a:t>가 뜨는 요소</a:t>
            </a:r>
            <a:endParaRPr lang="ko-KR" altLang="en-US" sz="1000" dirty="0"/>
          </a:p>
        </p:txBody>
      </p:sp>
      <p:sp>
        <p:nvSpPr>
          <p:cNvPr id="44" name="직사각형 43"/>
          <p:cNvSpPr/>
          <p:nvPr/>
        </p:nvSpPr>
        <p:spPr>
          <a:xfrm>
            <a:off x="578109" y="1648235"/>
            <a:ext cx="978842" cy="359563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새로 만들기</a:t>
            </a:r>
            <a:endParaRPr lang="ko-KR" altLang="en-US" sz="1000" dirty="0"/>
          </a:p>
        </p:txBody>
      </p:sp>
      <p:sp>
        <p:nvSpPr>
          <p:cNvPr id="45" name="직사각형 44"/>
          <p:cNvSpPr/>
          <p:nvPr/>
        </p:nvSpPr>
        <p:spPr>
          <a:xfrm>
            <a:off x="578109" y="2007154"/>
            <a:ext cx="978842" cy="359563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열기</a:t>
            </a:r>
            <a:endParaRPr lang="ko-KR" altLang="en-US" sz="1000" dirty="0"/>
          </a:p>
        </p:txBody>
      </p:sp>
      <p:sp>
        <p:nvSpPr>
          <p:cNvPr id="46" name="직사각형 45"/>
          <p:cNvSpPr/>
          <p:nvPr/>
        </p:nvSpPr>
        <p:spPr>
          <a:xfrm>
            <a:off x="578109" y="2372005"/>
            <a:ext cx="978842" cy="359563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저장</a:t>
            </a:r>
            <a:endParaRPr lang="ko-KR" altLang="en-US" sz="1000" dirty="0"/>
          </a:p>
        </p:txBody>
      </p:sp>
      <p:sp>
        <p:nvSpPr>
          <p:cNvPr id="47" name="직사각형 46"/>
          <p:cNvSpPr/>
          <p:nvPr/>
        </p:nvSpPr>
        <p:spPr>
          <a:xfrm>
            <a:off x="578109" y="2744382"/>
            <a:ext cx="978842" cy="359563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왼쪽 저장</a:t>
            </a:r>
            <a:endParaRPr lang="ko-KR" altLang="en-US" sz="1000" dirty="0"/>
          </a:p>
        </p:txBody>
      </p:sp>
      <p:sp>
        <p:nvSpPr>
          <p:cNvPr id="48" name="직사각형 47"/>
          <p:cNvSpPr/>
          <p:nvPr/>
        </p:nvSpPr>
        <p:spPr>
          <a:xfrm>
            <a:off x="578109" y="3103945"/>
            <a:ext cx="978842" cy="359563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오른쪽 저장</a:t>
            </a:r>
            <a:endParaRPr lang="ko-KR" altLang="en-US" sz="1000" dirty="0"/>
          </a:p>
        </p:txBody>
      </p:sp>
      <p:sp>
        <p:nvSpPr>
          <p:cNvPr id="49" name="직사각형 48"/>
          <p:cNvSpPr/>
          <p:nvPr/>
        </p:nvSpPr>
        <p:spPr>
          <a:xfrm>
            <a:off x="578109" y="3461600"/>
            <a:ext cx="978842" cy="359563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끝내기</a:t>
            </a:r>
            <a:endParaRPr lang="ko-KR" altLang="en-US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1814202" y="1877722"/>
            <a:ext cx="639101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File </a:t>
            </a:r>
            <a:r>
              <a:rPr lang="ko-KR" altLang="en-US" dirty="0" smtClean="0">
                <a:latin typeface="+mn-ea"/>
              </a:rPr>
              <a:t>탭에는 </a:t>
            </a:r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       </a:t>
            </a:r>
            <a:r>
              <a:rPr lang="ko-KR" altLang="en-US" sz="1400" dirty="0" smtClean="0">
                <a:latin typeface="+mn-ea"/>
              </a:rPr>
              <a:t>새로 만들기</a:t>
            </a:r>
            <a:r>
              <a:rPr lang="en-US" altLang="ko-KR" sz="1400" dirty="0" smtClean="0">
                <a:latin typeface="+mn-ea"/>
              </a:rPr>
              <a:t>	: </a:t>
            </a:r>
            <a:r>
              <a:rPr lang="ko-KR" altLang="en-US" sz="1400" dirty="0" smtClean="0">
                <a:latin typeface="+mn-ea"/>
              </a:rPr>
              <a:t>새로운 탭을 만들어 </a:t>
            </a:r>
            <a:r>
              <a:rPr lang="en-US" altLang="ko-KR" sz="1400" dirty="0" smtClean="0">
                <a:latin typeface="+mn-ea"/>
              </a:rPr>
              <a:t>tab pane</a:t>
            </a:r>
            <a:r>
              <a:rPr lang="ko-KR" altLang="en-US" sz="1400" dirty="0" smtClean="0">
                <a:latin typeface="+mn-ea"/>
              </a:rPr>
              <a:t>에 삽입</a:t>
            </a:r>
            <a:endParaRPr lang="en-US" altLang="ko-KR" sz="1400" dirty="0" smtClean="0">
              <a:latin typeface="+mn-ea"/>
            </a:endParaRPr>
          </a:p>
          <a:p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	</a:t>
            </a:r>
            <a:r>
              <a:rPr lang="ko-KR" altLang="en-US" sz="1400" dirty="0" smtClean="0">
                <a:latin typeface="+mn-ea"/>
              </a:rPr>
              <a:t>열기</a:t>
            </a:r>
            <a:r>
              <a:rPr lang="en-US" altLang="ko-KR" sz="1400" dirty="0" smtClean="0">
                <a:latin typeface="+mn-ea"/>
              </a:rPr>
              <a:t>	: </a:t>
            </a:r>
            <a:r>
              <a:rPr lang="ko-KR" altLang="en-US" sz="1400" dirty="0" smtClean="0">
                <a:latin typeface="+mn-ea"/>
              </a:rPr>
              <a:t>파일을 불러온다</a:t>
            </a:r>
            <a:r>
              <a:rPr lang="en-US" altLang="ko-KR" sz="1400" dirty="0" smtClean="0">
                <a:latin typeface="+mn-ea"/>
              </a:rPr>
              <a:t>. </a:t>
            </a:r>
            <a:r>
              <a:rPr lang="ko-KR" altLang="en-US" sz="1400" dirty="0" smtClean="0">
                <a:latin typeface="+mn-ea"/>
              </a:rPr>
              <a:t>새 창이 뜨면서 왼쪽</a:t>
            </a:r>
            <a:r>
              <a:rPr lang="en-US" altLang="ko-KR" sz="1400" dirty="0" smtClean="0">
                <a:latin typeface="+mn-ea"/>
              </a:rPr>
              <a:t>, </a:t>
            </a:r>
          </a:p>
          <a:p>
            <a:r>
              <a:rPr lang="en-US" altLang="ko-KR" sz="1400" dirty="0">
                <a:latin typeface="+mn-ea"/>
              </a:rPr>
              <a:t>	</a:t>
            </a:r>
            <a:r>
              <a:rPr lang="en-US" altLang="ko-KR" sz="1400" dirty="0" smtClean="0">
                <a:latin typeface="+mn-ea"/>
              </a:rPr>
              <a:t>	  </a:t>
            </a:r>
            <a:r>
              <a:rPr lang="ko-KR" altLang="en-US" sz="1400" dirty="0" smtClean="0">
                <a:latin typeface="+mn-ea"/>
              </a:rPr>
              <a:t>오른쪽 파일에 대한 주소를 각각 받아옴</a:t>
            </a:r>
            <a:endParaRPr lang="en-US" altLang="ko-KR" sz="1400" dirty="0" smtClean="0">
              <a:latin typeface="+mn-ea"/>
            </a:endParaRPr>
          </a:p>
          <a:p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	</a:t>
            </a:r>
            <a:r>
              <a:rPr lang="ko-KR" altLang="en-US" sz="1400" dirty="0" smtClean="0">
                <a:latin typeface="+mn-ea"/>
              </a:rPr>
              <a:t>저장</a:t>
            </a:r>
            <a:r>
              <a:rPr lang="en-US" altLang="ko-KR" sz="1400" dirty="0" smtClean="0">
                <a:latin typeface="+mn-ea"/>
              </a:rPr>
              <a:t>	: </a:t>
            </a:r>
            <a:r>
              <a:rPr lang="ko-KR" altLang="en-US" sz="1400" dirty="0" smtClean="0">
                <a:latin typeface="+mn-ea"/>
              </a:rPr>
              <a:t>파일을 저장한다</a:t>
            </a:r>
            <a:r>
              <a:rPr lang="en-US" altLang="ko-KR" sz="1400" dirty="0" smtClean="0">
                <a:latin typeface="+mn-ea"/>
              </a:rPr>
              <a:t>. </a:t>
            </a:r>
            <a:r>
              <a:rPr lang="ko-KR" altLang="en-US" sz="1400" dirty="0" smtClean="0">
                <a:latin typeface="+mn-ea"/>
              </a:rPr>
              <a:t>새 창이 뜨면서</a:t>
            </a:r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	</a:t>
            </a:r>
            <a:r>
              <a:rPr lang="en-US" altLang="ko-KR" sz="1400" dirty="0" smtClean="0">
                <a:latin typeface="+mn-ea"/>
              </a:rPr>
              <a:t>	 </a:t>
            </a:r>
            <a:r>
              <a:rPr lang="ko-KR" altLang="en-US" sz="1400" dirty="0" smtClean="0">
                <a:latin typeface="+mn-ea"/>
              </a:rPr>
              <a:t> 왼쪽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오른쪽 파일에 대한 주소를 각각 지정</a:t>
            </a:r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 </a:t>
            </a:r>
          </a:p>
          <a:p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         </a:t>
            </a:r>
            <a:r>
              <a:rPr lang="ko-KR" altLang="en-US" sz="1400" dirty="0" smtClean="0">
                <a:latin typeface="+mn-ea"/>
              </a:rPr>
              <a:t>왼쪽 저장</a:t>
            </a:r>
            <a:r>
              <a:rPr lang="en-US" altLang="ko-KR" sz="1400" dirty="0" smtClean="0">
                <a:latin typeface="+mn-ea"/>
              </a:rPr>
              <a:t>	: </a:t>
            </a:r>
            <a:r>
              <a:rPr lang="ko-KR" altLang="en-US" sz="1400" dirty="0" smtClean="0">
                <a:latin typeface="+mn-ea"/>
              </a:rPr>
              <a:t>단순히 왼쪽 파일을 저장</a:t>
            </a:r>
            <a:endParaRPr lang="en-US" altLang="ko-KR" sz="1400" dirty="0" smtClean="0">
              <a:latin typeface="+mn-ea"/>
            </a:endParaRPr>
          </a:p>
          <a:p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           </a:t>
            </a:r>
            <a:r>
              <a:rPr lang="ko-KR" altLang="en-US" sz="1400" dirty="0" smtClean="0">
                <a:latin typeface="+mn-ea"/>
              </a:rPr>
              <a:t>오른쪽 저장</a:t>
            </a:r>
            <a:r>
              <a:rPr lang="en-US" altLang="ko-KR" sz="1400" dirty="0" smtClean="0">
                <a:latin typeface="+mn-ea"/>
              </a:rPr>
              <a:t>	: </a:t>
            </a:r>
            <a:r>
              <a:rPr lang="ko-KR" altLang="en-US" sz="1400" dirty="0" smtClean="0">
                <a:latin typeface="+mn-ea"/>
              </a:rPr>
              <a:t>단순히 오른쪽 파일을 저장</a:t>
            </a:r>
            <a:endParaRPr lang="en-US" altLang="ko-KR" sz="1400" dirty="0" smtClean="0">
              <a:latin typeface="+mn-ea"/>
            </a:endParaRPr>
          </a:p>
          <a:p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	</a:t>
            </a:r>
            <a:r>
              <a:rPr lang="ko-KR" altLang="en-US" sz="1400" dirty="0" smtClean="0">
                <a:latin typeface="+mn-ea"/>
              </a:rPr>
              <a:t>끝내기</a:t>
            </a:r>
            <a:r>
              <a:rPr lang="en-US" altLang="ko-KR" sz="1400" dirty="0" smtClean="0">
                <a:latin typeface="+mn-ea"/>
              </a:rPr>
              <a:t>	: </a:t>
            </a:r>
            <a:r>
              <a:rPr lang="ko-KR" altLang="en-US" sz="1400" dirty="0" smtClean="0">
                <a:latin typeface="+mn-ea"/>
              </a:rPr>
              <a:t>프로그램을 종료한다</a:t>
            </a:r>
            <a:r>
              <a:rPr lang="en-US" altLang="ko-KR" sz="1400" dirty="0" smtClean="0">
                <a:latin typeface="+mn-ea"/>
              </a:rPr>
              <a:t>. </a:t>
            </a:r>
          </a:p>
          <a:p>
            <a:r>
              <a:rPr lang="en-US" altLang="ko-KR" sz="1400" dirty="0">
                <a:latin typeface="+mn-ea"/>
              </a:rPr>
              <a:t>	</a:t>
            </a:r>
            <a:r>
              <a:rPr lang="en-US" altLang="ko-KR" sz="1400" dirty="0" smtClean="0">
                <a:latin typeface="+mn-ea"/>
              </a:rPr>
              <a:t>	  </a:t>
            </a:r>
            <a:r>
              <a:rPr lang="ko-KR" altLang="en-US" sz="1400" dirty="0" smtClean="0">
                <a:latin typeface="+mn-ea"/>
              </a:rPr>
              <a:t>프로그램의 상태에 따라 안내 창 </a:t>
            </a:r>
            <a:r>
              <a:rPr lang="en-US" altLang="ko-KR" sz="1400" dirty="0" smtClean="0">
                <a:latin typeface="+mn-ea"/>
              </a:rPr>
              <a:t>(</a:t>
            </a:r>
            <a:r>
              <a:rPr lang="ko-KR" altLang="en-US" sz="1400" dirty="0" smtClean="0">
                <a:latin typeface="+mn-ea"/>
              </a:rPr>
              <a:t>경고 창</a:t>
            </a:r>
            <a:r>
              <a:rPr lang="en-US" altLang="ko-KR" sz="1400" dirty="0" smtClean="0">
                <a:latin typeface="+mn-ea"/>
              </a:rPr>
              <a:t>) </a:t>
            </a:r>
            <a:r>
              <a:rPr lang="ko-KR" altLang="en-US" sz="1400" dirty="0" smtClean="0">
                <a:latin typeface="+mn-ea"/>
              </a:rPr>
              <a:t>을 띄움</a:t>
            </a:r>
            <a:endParaRPr lang="en-US" altLang="ko-KR" sz="1400" dirty="0" smtClean="0">
              <a:latin typeface="+mn-ea"/>
            </a:endParaRPr>
          </a:p>
          <a:p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Menu item </a:t>
            </a:r>
            <a:r>
              <a:rPr lang="ko-KR" altLang="en-US" sz="1400" smtClean="0">
                <a:latin typeface="+mn-ea"/>
              </a:rPr>
              <a:t>이 </a:t>
            </a:r>
            <a:r>
              <a:rPr lang="ko-KR" altLang="en-US" sz="1400" smtClean="0">
                <a:latin typeface="+mn-ea"/>
              </a:rPr>
              <a:t>존재</a:t>
            </a:r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	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302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558904" y="1379800"/>
            <a:ext cx="7998793" cy="48415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grpSp>
        <p:nvGrpSpPr>
          <p:cNvPr id="131" name="그룹 130"/>
          <p:cNvGrpSpPr/>
          <p:nvPr/>
        </p:nvGrpSpPr>
        <p:grpSpPr>
          <a:xfrm>
            <a:off x="562686" y="1355370"/>
            <a:ext cx="7996939" cy="280683"/>
            <a:chOff x="556336" y="1447109"/>
            <a:chExt cx="7996939" cy="280683"/>
          </a:xfrm>
        </p:grpSpPr>
        <p:sp>
          <p:nvSpPr>
            <p:cNvPr id="5" name="직사각형 4"/>
            <p:cNvSpPr/>
            <p:nvPr/>
          </p:nvSpPr>
          <p:spPr>
            <a:xfrm>
              <a:off x="556336" y="1447109"/>
              <a:ext cx="7996939" cy="28068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0" name="그룹 129"/>
            <p:cNvGrpSpPr/>
            <p:nvPr/>
          </p:nvGrpSpPr>
          <p:grpSpPr>
            <a:xfrm>
              <a:off x="566822" y="1470431"/>
              <a:ext cx="2178263" cy="246221"/>
              <a:chOff x="702838" y="1478846"/>
              <a:chExt cx="2178263" cy="24622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02838" y="1478846"/>
                <a:ext cx="423974" cy="24622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File</a:t>
                </a:r>
                <a:endParaRPr lang="ko-KR" altLang="en-US" sz="1000" dirty="0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1131182" y="1478846"/>
                <a:ext cx="555435" cy="24622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Merge</a:t>
                </a:r>
                <a:endParaRPr lang="ko-KR" altLang="en-US" sz="1000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698612" y="1478846"/>
                <a:ext cx="490513" cy="24622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Help</a:t>
                </a:r>
                <a:endParaRPr lang="ko-KR" altLang="en-US" sz="1000" dirty="0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2208988" y="1478846"/>
                <a:ext cx="672113" cy="24622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Window</a:t>
                </a:r>
                <a:endParaRPr lang="ko-KR" altLang="en-US" sz="1000" dirty="0"/>
              </a:p>
            </p:txBody>
          </p:sp>
        </p:grpSp>
      </p:grpSp>
      <p:sp>
        <p:nvSpPr>
          <p:cNvPr id="138" name="TextBox 137"/>
          <p:cNvSpPr txBox="1"/>
          <p:nvPr/>
        </p:nvSpPr>
        <p:spPr>
          <a:xfrm>
            <a:off x="230799" y="384813"/>
            <a:ext cx="1075048" cy="246221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00" dirty="0" smtClean="0"/>
              <a:t>클릭 가능 요소</a:t>
            </a:r>
            <a:endParaRPr lang="ko-KR" altLang="en-US" sz="1000" dirty="0"/>
          </a:p>
        </p:txBody>
      </p:sp>
      <p:sp>
        <p:nvSpPr>
          <p:cNvPr id="139" name="TextBox 138"/>
          <p:cNvSpPr txBox="1"/>
          <p:nvPr/>
        </p:nvSpPr>
        <p:spPr>
          <a:xfrm>
            <a:off x="1423079" y="384812"/>
            <a:ext cx="636380" cy="2462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00" dirty="0" smtClean="0"/>
              <a:t>아이콘</a:t>
            </a:r>
            <a:endParaRPr lang="en-US" altLang="ko-KR" sz="1000" dirty="0" smtClean="0"/>
          </a:p>
        </p:txBody>
      </p:sp>
      <p:sp>
        <p:nvSpPr>
          <p:cNvPr id="211" name="TextBox 210"/>
          <p:cNvSpPr txBox="1"/>
          <p:nvPr/>
        </p:nvSpPr>
        <p:spPr>
          <a:xfrm>
            <a:off x="2176691" y="384812"/>
            <a:ext cx="1159633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F2CC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 smtClean="0"/>
              <a:t>Layer</a:t>
            </a:r>
            <a:r>
              <a:rPr lang="ko-KR" altLang="en-US" sz="1000" dirty="0" smtClean="0"/>
              <a:t>가 뜨는 요소</a:t>
            </a:r>
            <a:endParaRPr lang="ko-KR" altLang="en-US" sz="1000" dirty="0"/>
          </a:p>
        </p:txBody>
      </p:sp>
      <p:sp>
        <p:nvSpPr>
          <p:cNvPr id="44" name="직사각형 43"/>
          <p:cNvSpPr/>
          <p:nvPr/>
        </p:nvSpPr>
        <p:spPr>
          <a:xfrm>
            <a:off x="578109" y="1648235"/>
            <a:ext cx="978842" cy="359563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새로 만들기</a:t>
            </a:r>
            <a:endParaRPr lang="ko-KR" altLang="en-US" sz="1000" dirty="0"/>
          </a:p>
        </p:txBody>
      </p:sp>
      <p:sp>
        <p:nvSpPr>
          <p:cNvPr id="45" name="직사각형 44"/>
          <p:cNvSpPr/>
          <p:nvPr/>
        </p:nvSpPr>
        <p:spPr>
          <a:xfrm>
            <a:off x="578109" y="2007154"/>
            <a:ext cx="978842" cy="359563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열기</a:t>
            </a:r>
            <a:endParaRPr lang="ko-KR" altLang="en-US" sz="1000" dirty="0"/>
          </a:p>
        </p:txBody>
      </p:sp>
      <p:sp>
        <p:nvSpPr>
          <p:cNvPr id="46" name="직사각형 45"/>
          <p:cNvSpPr/>
          <p:nvPr/>
        </p:nvSpPr>
        <p:spPr>
          <a:xfrm>
            <a:off x="578109" y="2372005"/>
            <a:ext cx="978842" cy="359563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저장</a:t>
            </a:r>
            <a:endParaRPr lang="ko-KR" altLang="en-US" sz="1000" dirty="0"/>
          </a:p>
        </p:txBody>
      </p:sp>
      <p:sp>
        <p:nvSpPr>
          <p:cNvPr id="47" name="직사각형 46"/>
          <p:cNvSpPr/>
          <p:nvPr/>
        </p:nvSpPr>
        <p:spPr>
          <a:xfrm>
            <a:off x="578109" y="2744382"/>
            <a:ext cx="978842" cy="359563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왼쪽 저장</a:t>
            </a:r>
            <a:endParaRPr lang="ko-KR" altLang="en-US" sz="1000" dirty="0"/>
          </a:p>
        </p:txBody>
      </p:sp>
      <p:sp>
        <p:nvSpPr>
          <p:cNvPr id="48" name="직사각형 47"/>
          <p:cNvSpPr/>
          <p:nvPr/>
        </p:nvSpPr>
        <p:spPr>
          <a:xfrm>
            <a:off x="578109" y="3103945"/>
            <a:ext cx="978842" cy="359563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오른쪽 저장</a:t>
            </a:r>
            <a:endParaRPr lang="ko-KR" altLang="en-US" sz="1000" dirty="0"/>
          </a:p>
        </p:txBody>
      </p:sp>
      <p:sp>
        <p:nvSpPr>
          <p:cNvPr id="49" name="직사각형 48"/>
          <p:cNvSpPr/>
          <p:nvPr/>
        </p:nvSpPr>
        <p:spPr>
          <a:xfrm>
            <a:off x="578109" y="3461600"/>
            <a:ext cx="978842" cy="359563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끝내기</a:t>
            </a:r>
            <a:endParaRPr lang="ko-KR" altLang="en-US" sz="1000" dirty="0"/>
          </a:p>
        </p:txBody>
      </p:sp>
      <p:cxnSp>
        <p:nvCxnSpPr>
          <p:cNvPr id="50" name="직선 화살표 연결선 49"/>
          <p:cNvCxnSpPr>
            <a:stCxn id="45" idx="3"/>
          </p:cNvCxnSpPr>
          <p:nvPr/>
        </p:nvCxnSpPr>
        <p:spPr>
          <a:xfrm flipV="1">
            <a:off x="1556951" y="2186935"/>
            <a:ext cx="158908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3146040" y="1707782"/>
            <a:ext cx="5054854" cy="2233094"/>
            <a:chOff x="3146040" y="1695590"/>
            <a:chExt cx="5054854" cy="2233094"/>
          </a:xfrm>
        </p:grpSpPr>
        <p:sp>
          <p:nvSpPr>
            <p:cNvPr id="51" name="직사각형 50"/>
            <p:cNvSpPr/>
            <p:nvPr/>
          </p:nvSpPr>
          <p:spPr>
            <a:xfrm>
              <a:off x="3146040" y="1695590"/>
              <a:ext cx="5054854" cy="223309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173028" y="1729111"/>
              <a:ext cx="5000878" cy="26161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100" dirty="0" err="1" smtClean="0"/>
                <a:t>디렉토리</a:t>
              </a:r>
              <a:r>
                <a:rPr lang="ko-KR" altLang="en-US" sz="1100" dirty="0" smtClean="0"/>
                <a:t> </a:t>
              </a:r>
              <a:r>
                <a:rPr lang="en-US" altLang="ko-KR" sz="1100" dirty="0" smtClean="0"/>
                <a:t>/ </a:t>
              </a:r>
              <a:r>
                <a:rPr lang="ko-KR" altLang="en-US" sz="1100" dirty="0" smtClean="0"/>
                <a:t>파일 선택</a:t>
              </a:r>
              <a:endParaRPr lang="ko-KR" altLang="en-US" sz="11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173028" y="2022318"/>
              <a:ext cx="160410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비교할 </a:t>
              </a:r>
              <a:r>
                <a:rPr lang="ko-KR" altLang="en-US" sz="1000" dirty="0" err="1" smtClean="0"/>
                <a:t>디렉토리</a:t>
              </a:r>
              <a:r>
                <a:rPr lang="ko-KR" altLang="en-US" sz="1000" dirty="0" smtClean="0"/>
                <a:t> 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파일</a:t>
              </a:r>
              <a:endParaRPr lang="ko-KR" altLang="en-US" sz="1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897957" y="2338856"/>
              <a:ext cx="59085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왼쪽</a:t>
              </a:r>
              <a:endParaRPr lang="ko-KR" altLang="en-US" sz="1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897957" y="2619318"/>
              <a:ext cx="59085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오른쪽</a:t>
              </a:r>
              <a:endParaRPr lang="ko-KR" altLang="en-US" sz="10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548745" y="2338856"/>
              <a:ext cx="2073663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선택 된 파일 주소</a:t>
              </a:r>
              <a:endParaRPr lang="ko-KR" altLang="en-US" sz="10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548745" y="2619318"/>
              <a:ext cx="2073663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선택 된 파일 주소</a:t>
              </a:r>
              <a:endParaRPr lang="ko-KR" altLang="en-US" sz="10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662137" y="2338856"/>
              <a:ext cx="701675" cy="246221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찾아보기</a:t>
              </a:r>
              <a:endParaRPr lang="ko-KR" altLang="en-US" sz="10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662138" y="2619318"/>
              <a:ext cx="701674" cy="246221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찾아보기</a:t>
              </a:r>
              <a:endParaRPr lang="ko-KR" altLang="en-US" sz="10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238930" y="3594511"/>
              <a:ext cx="255969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안내문 </a:t>
              </a:r>
              <a:endParaRPr lang="ko-KR" altLang="en-US" sz="1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740370" y="3492016"/>
              <a:ext cx="623417" cy="253916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확인</a:t>
              </a:r>
              <a:endParaRPr lang="ko-KR" altLang="en-US" sz="105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391182" y="3492016"/>
              <a:ext cx="623416" cy="253916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취소</a:t>
              </a:r>
              <a:endParaRPr lang="ko-KR" altLang="en-US" sz="1050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73171" y="4057540"/>
            <a:ext cx="4973287" cy="24929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+mn-ea"/>
              </a:rPr>
              <a:t>열기 </a:t>
            </a:r>
            <a:r>
              <a:rPr lang="en-US" altLang="ko-KR" sz="1600" b="1" dirty="0" smtClean="0">
                <a:latin typeface="+mn-ea"/>
              </a:rPr>
              <a:t>menu item </a:t>
            </a:r>
            <a:r>
              <a:rPr lang="ko-KR" altLang="en-US" sz="1600" b="1" dirty="0" smtClean="0">
                <a:latin typeface="+mn-ea"/>
              </a:rPr>
              <a:t>에 대한 창</a:t>
            </a:r>
            <a:endParaRPr lang="en-US" altLang="ko-KR" sz="1600" b="1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‘</a:t>
            </a:r>
            <a:r>
              <a:rPr lang="ko-KR" altLang="en-US" sz="1400" dirty="0" smtClean="0">
                <a:latin typeface="+mn-ea"/>
              </a:rPr>
              <a:t>찾아오기</a:t>
            </a:r>
            <a:r>
              <a:rPr lang="en-US" altLang="ko-KR" sz="1400" dirty="0" smtClean="0">
                <a:latin typeface="+mn-ea"/>
              </a:rPr>
              <a:t>’</a:t>
            </a:r>
            <a:r>
              <a:rPr lang="ko-KR" altLang="en-US" sz="1400" dirty="0" smtClean="0">
                <a:latin typeface="+mn-ea"/>
              </a:rPr>
              <a:t> 버튼을 통해 각각 원하는 파일의 주소를 가져와서 </a:t>
            </a:r>
            <a:r>
              <a:rPr lang="en-US" altLang="ko-KR" sz="1400" dirty="0" smtClean="0">
                <a:latin typeface="+mn-ea"/>
              </a:rPr>
              <a:t>‘</a:t>
            </a:r>
            <a:r>
              <a:rPr lang="ko-KR" altLang="en-US" sz="1400" dirty="0" smtClean="0">
                <a:latin typeface="+mn-ea"/>
              </a:rPr>
              <a:t>선택 된 파일 주소</a:t>
            </a:r>
            <a:r>
              <a:rPr lang="en-US" altLang="ko-KR" sz="1400" dirty="0" smtClean="0">
                <a:latin typeface="+mn-ea"/>
              </a:rPr>
              <a:t>’ text area</a:t>
            </a:r>
            <a:r>
              <a:rPr lang="ko-KR" altLang="en-US" sz="1400" dirty="0" smtClean="0">
                <a:latin typeface="+mn-ea"/>
              </a:rPr>
              <a:t>에  보여줌</a:t>
            </a:r>
            <a:r>
              <a:rPr lang="en-US" altLang="ko-KR" sz="1400" dirty="0" smtClean="0">
                <a:latin typeface="+mn-ea"/>
              </a:rPr>
              <a:t> </a:t>
            </a:r>
          </a:p>
          <a:p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‘</a:t>
            </a:r>
            <a:r>
              <a:rPr lang="ko-KR" altLang="en-US" sz="1400" dirty="0" smtClean="0">
                <a:latin typeface="+mn-ea"/>
              </a:rPr>
              <a:t>왼쪽</a:t>
            </a:r>
            <a:r>
              <a:rPr lang="en-US" altLang="ko-KR" sz="1400" dirty="0" smtClean="0">
                <a:latin typeface="+mn-ea"/>
              </a:rPr>
              <a:t>’, ‘</a:t>
            </a:r>
            <a:r>
              <a:rPr lang="ko-KR" altLang="en-US" sz="1400" dirty="0" smtClean="0">
                <a:latin typeface="+mn-ea"/>
              </a:rPr>
              <a:t>오른쪽</a:t>
            </a:r>
            <a:r>
              <a:rPr lang="en-US" altLang="ko-KR" sz="1400" dirty="0" smtClean="0">
                <a:latin typeface="+mn-ea"/>
              </a:rPr>
              <a:t>’ </a:t>
            </a:r>
            <a:r>
              <a:rPr lang="ko-KR" altLang="en-US" sz="1400" dirty="0" smtClean="0">
                <a:latin typeface="+mn-ea"/>
              </a:rPr>
              <a:t> 라벨은 파일 이름으로 변경</a:t>
            </a:r>
            <a:endParaRPr lang="en-US" altLang="ko-KR" sz="1400" dirty="0" smtClean="0">
              <a:latin typeface="+mn-ea"/>
            </a:endParaRPr>
          </a:p>
          <a:p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‘</a:t>
            </a:r>
            <a:r>
              <a:rPr lang="ko-KR" altLang="en-US" sz="1400" dirty="0" smtClean="0">
                <a:latin typeface="+mn-ea"/>
              </a:rPr>
              <a:t>확인</a:t>
            </a:r>
            <a:r>
              <a:rPr lang="en-US" altLang="ko-KR" sz="1400" dirty="0" smtClean="0">
                <a:latin typeface="+mn-ea"/>
              </a:rPr>
              <a:t>’</a:t>
            </a:r>
            <a:r>
              <a:rPr lang="ko-KR" altLang="en-US" sz="1400" dirty="0" smtClean="0">
                <a:latin typeface="+mn-ea"/>
              </a:rPr>
              <a:t>을 누를 경우 각각 파일을 불러오면서 창을 종료</a:t>
            </a:r>
            <a:r>
              <a:rPr lang="en-US" altLang="ko-KR" sz="1400" dirty="0" smtClean="0">
                <a:latin typeface="+mn-ea"/>
              </a:rPr>
              <a:t>,</a:t>
            </a:r>
          </a:p>
          <a:p>
            <a:r>
              <a:rPr lang="en-US" altLang="ko-KR" sz="1400" dirty="0" smtClean="0">
                <a:latin typeface="+mn-ea"/>
              </a:rPr>
              <a:t>‘</a:t>
            </a:r>
            <a:r>
              <a:rPr lang="ko-KR" altLang="en-US" sz="1400" dirty="0" smtClean="0">
                <a:latin typeface="+mn-ea"/>
              </a:rPr>
              <a:t>취소</a:t>
            </a:r>
            <a:r>
              <a:rPr lang="en-US" altLang="ko-KR" sz="1400" dirty="0" smtClean="0">
                <a:latin typeface="+mn-ea"/>
              </a:rPr>
              <a:t>’</a:t>
            </a:r>
            <a:r>
              <a:rPr lang="ko-KR" altLang="en-US" sz="1400" dirty="0" smtClean="0">
                <a:latin typeface="+mn-ea"/>
              </a:rPr>
              <a:t>를 누를 경우 안내 창을 한번 띄워준 후 창을 종료</a:t>
            </a:r>
            <a:endParaRPr lang="en-US" altLang="ko-KR" sz="1400" dirty="0" smtClean="0">
              <a:latin typeface="+mn-ea"/>
            </a:endParaRPr>
          </a:p>
          <a:p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‘</a:t>
            </a:r>
            <a:r>
              <a:rPr lang="ko-KR" altLang="en-US" sz="1400" dirty="0" smtClean="0">
                <a:latin typeface="+mn-ea"/>
              </a:rPr>
              <a:t>안내문</a:t>
            </a:r>
            <a:r>
              <a:rPr lang="en-US" altLang="ko-KR" sz="1400" dirty="0" smtClean="0">
                <a:latin typeface="+mn-ea"/>
              </a:rPr>
              <a:t>’</a:t>
            </a:r>
            <a:r>
              <a:rPr lang="ko-KR" altLang="en-US" sz="1400" dirty="0" smtClean="0">
                <a:latin typeface="+mn-ea"/>
              </a:rPr>
              <a:t>의 </a:t>
            </a:r>
            <a:r>
              <a:rPr lang="en-US" altLang="ko-KR" sz="1400" dirty="0" smtClean="0">
                <a:latin typeface="+mn-ea"/>
              </a:rPr>
              <a:t>text field </a:t>
            </a:r>
            <a:r>
              <a:rPr lang="ko-KR" altLang="en-US" sz="1400" dirty="0" smtClean="0">
                <a:latin typeface="+mn-ea"/>
              </a:rPr>
              <a:t>에는 </a:t>
            </a:r>
            <a:r>
              <a:rPr lang="en-US" altLang="ko-KR" sz="1400" dirty="0" smtClean="0">
                <a:latin typeface="+mn-ea"/>
              </a:rPr>
              <a:t>null point exception </a:t>
            </a:r>
            <a:r>
              <a:rPr lang="ko-KR" altLang="en-US" sz="1400" dirty="0" smtClean="0">
                <a:latin typeface="+mn-ea"/>
              </a:rPr>
              <a:t>등 예외 처리 시 안내 문구를 띄움</a:t>
            </a:r>
            <a:endParaRPr lang="en-US" altLang="ko-KR" sz="1400" dirty="0">
              <a:latin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628498" y="4035031"/>
            <a:ext cx="2847160" cy="1765517"/>
            <a:chOff x="5443401" y="4104613"/>
            <a:chExt cx="2847160" cy="1765517"/>
          </a:xfrm>
        </p:grpSpPr>
        <p:sp>
          <p:nvSpPr>
            <p:cNvPr id="33" name="직사각형 32"/>
            <p:cNvSpPr/>
            <p:nvPr/>
          </p:nvSpPr>
          <p:spPr>
            <a:xfrm>
              <a:off x="5443401" y="4104613"/>
              <a:ext cx="2847160" cy="176551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474886" y="4145174"/>
              <a:ext cx="2726008" cy="26161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100" dirty="0" err="1" smtClean="0"/>
                <a:t>디렉토리</a:t>
              </a:r>
              <a:r>
                <a:rPr lang="ko-KR" altLang="en-US" sz="1100" dirty="0" smtClean="0"/>
                <a:t> </a:t>
              </a:r>
              <a:r>
                <a:rPr lang="en-US" altLang="ko-KR" sz="1100" dirty="0" smtClean="0"/>
                <a:t>/ </a:t>
              </a:r>
              <a:r>
                <a:rPr lang="ko-KR" altLang="en-US" sz="1100" dirty="0" smtClean="0"/>
                <a:t>파일 선택 취소</a:t>
              </a:r>
              <a:endParaRPr lang="ko-KR" altLang="en-US" sz="11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745796" y="4799388"/>
              <a:ext cx="226880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파일 불러오기를 종료하시겠습니까</a:t>
              </a:r>
              <a:r>
                <a:rPr lang="en-US" altLang="ko-KR" sz="1000" dirty="0" smtClean="0"/>
                <a:t>?</a:t>
              </a:r>
              <a:r>
                <a:rPr lang="ko-KR" altLang="en-US" sz="1000" dirty="0" smtClean="0"/>
                <a:t> </a:t>
              </a:r>
              <a:endParaRPr lang="ko-KR" altLang="en-US" sz="10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595227" y="5270886"/>
              <a:ext cx="675355" cy="253916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확인</a:t>
              </a:r>
              <a:endParaRPr lang="ko-KR" altLang="en-US" sz="105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342506" y="5240778"/>
              <a:ext cx="675354" cy="253916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취소</a:t>
              </a:r>
              <a:endParaRPr lang="ko-KR" alt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102296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560832" y="1378692"/>
            <a:ext cx="7998793" cy="48415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grpSp>
        <p:nvGrpSpPr>
          <p:cNvPr id="131" name="그룹 130"/>
          <p:cNvGrpSpPr/>
          <p:nvPr/>
        </p:nvGrpSpPr>
        <p:grpSpPr>
          <a:xfrm>
            <a:off x="562686" y="1355370"/>
            <a:ext cx="7996939" cy="280683"/>
            <a:chOff x="556336" y="1447109"/>
            <a:chExt cx="7996939" cy="280683"/>
          </a:xfrm>
        </p:grpSpPr>
        <p:sp>
          <p:nvSpPr>
            <p:cNvPr id="5" name="직사각형 4"/>
            <p:cNvSpPr/>
            <p:nvPr/>
          </p:nvSpPr>
          <p:spPr>
            <a:xfrm>
              <a:off x="556336" y="1447109"/>
              <a:ext cx="7996939" cy="28068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0" name="그룹 129"/>
            <p:cNvGrpSpPr/>
            <p:nvPr/>
          </p:nvGrpSpPr>
          <p:grpSpPr>
            <a:xfrm>
              <a:off x="566822" y="1470431"/>
              <a:ext cx="2178263" cy="246221"/>
              <a:chOff x="702838" y="1478846"/>
              <a:chExt cx="2178263" cy="24622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02838" y="1478846"/>
                <a:ext cx="423974" cy="24622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File</a:t>
                </a:r>
                <a:endParaRPr lang="ko-KR" altLang="en-US" sz="1000" dirty="0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1131182" y="1478846"/>
                <a:ext cx="555435" cy="24622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Merge</a:t>
                </a:r>
                <a:endParaRPr lang="ko-KR" altLang="en-US" sz="1000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698612" y="1478846"/>
                <a:ext cx="490513" cy="24622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Help</a:t>
                </a:r>
                <a:endParaRPr lang="ko-KR" altLang="en-US" sz="1000" dirty="0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2208988" y="1478846"/>
                <a:ext cx="672113" cy="24622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Window</a:t>
                </a:r>
                <a:endParaRPr lang="ko-KR" altLang="en-US" sz="1000" dirty="0"/>
              </a:p>
            </p:txBody>
          </p:sp>
        </p:grpSp>
      </p:grpSp>
      <p:sp>
        <p:nvSpPr>
          <p:cNvPr id="138" name="TextBox 137"/>
          <p:cNvSpPr txBox="1"/>
          <p:nvPr/>
        </p:nvSpPr>
        <p:spPr>
          <a:xfrm>
            <a:off x="230799" y="384813"/>
            <a:ext cx="1075048" cy="246221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00" dirty="0" smtClean="0"/>
              <a:t>클릭 가능 요소</a:t>
            </a:r>
            <a:endParaRPr lang="ko-KR" altLang="en-US" sz="1000" dirty="0"/>
          </a:p>
        </p:txBody>
      </p:sp>
      <p:sp>
        <p:nvSpPr>
          <p:cNvPr id="139" name="TextBox 138"/>
          <p:cNvSpPr txBox="1"/>
          <p:nvPr/>
        </p:nvSpPr>
        <p:spPr>
          <a:xfrm>
            <a:off x="1423079" y="384812"/>
            <a:ext cx="636380" cy="2462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00" dirty="0" smtClean="0"/>
              <a:t>아이콘</a:t>
            </a:r>
            <a:endParaRPr lang="en-US" altLang="ko-KR" sz="1000" dirty="0" smtClean="0"/>
          </a:p>
        </p:txBody>
      </p:sp>
      <p:sp>
        <p:nvSpPr>
          <p:cNvPr id="211" name="TextBox 210"/>
          <p:cNvSpPr txBox="1"/>
          <p:nvPr/>
        </p:nvSpPr>
        <p:spPr>
          <a:xfrm>
            <a:off x="2176691" y="384812"/>
            <a:ext cx="1159633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F2CC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 smtClean="0"/>
              <a:t>Layer</a:t>
            </a:r>
            <a:r>
              <a:rPr lang="ko-KR" altLang="en-US" sz="1000" dirty="0" smtClean="0"/>
              <a:t>가 뜨는 요소</a:t>
            </a:r>
            <a:endParaRPr lang="ko-KR" altLang="en-US" sz="1000" dirty="0"/>
          </a:p>
        </p:txBody>
      </p:sp>
      <p:sp>
        <p:nvSpPr>
          <p:cNvPr id="44" name="직사각형 43"/>
          <p:cNvSpPr/>
          <p:nvPr/>
        </p:nvSpPr>
        <p:spPr>
          <a:xfrm>
            <a:off x="578109" y="1648235"/>
            <a:ext cx="978842" cy="359563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새로 만들기</a:t>
            </a:r>
            <a:endParaRPr lang="ko-KR" altLang="en-US" sz="1000" dirty="0"/>
          </a:p>
        </p:txBody>
      </p:sp>
      <p:sp>
        <p:nvSpPr>
          <p:cNvPr id="45" name="직사각형 44"/>
          <p:cNvSpPr/>
          <p:nvPr/>
        </p:nvSpPr>
        <p:spPr>
          <a:xfrm>
            <a:off x="578109" y="2007154"/>
            <a:ext cx="978842" cy="359563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열기</a:t>
            </a:r>
            <a:endParaRPr lang="ko-KR" altLang="en-US" sz="1000" dirty="0"/>
          </a:p>
        </p:txBody>
      </p:sp>
      <p:sp>
        <p:nvSpPr>
          <p:cNvPr id="46" name="직사각형 45"/>
          <p:cNvSpPr/>
          <p:nvPr/>
        </p:nvSpPr>
        <p:spPr>
          <a:xfrm>
            <a:off x="578109" y="2372005"/>
            <a:ext cx="978842" cy="359563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저장</a:t>
            </a:r>
            <a:endParaRPr lang="ko-KR" altLang="en-US" sz="1000" dirty="0"/>
          </a:p>
        </p:txBody>
      </p:sp>
      <p:sp>
        <p:nvSpPr>
          <p:cNvPr id="47" name="직사각형 46"/>
          <p:cNvSpPr/>
          <p:nvPr/>
        </p:nvSpPr>
        <p:spPr>
          <a:xfrm>
            <a:off x="578109" y="2744382"/>
            <a:ext cx="978842" cy="359563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왼쪽 저장</a:t>
            </a:r>
            <a:endParaRPr lang="ko-KR" altLang="en-US" sz="1000" dirty="0"/>
          </a:p>
        </p:txBody>
      </p:sp>
      <p:sp>
        <p:nvSpPr>
          <p:cNvPr id="48" name="직사각형 47"/>
          <p:cNvSpPr/>
          <p:nvPr/>
        </p:nvSpPr>
        <p:spPr>
          <a:xfrm>
            <a:off x="578109" y="3103945"/>
            <a:ext cx="978842" cy="359563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오른쪽 저장</a:t>
            </a:r>
            <a:endParaRPr lang="ko-KR" altLang="en-US" sz="1000" dirty="0"/>
          </a:p>
        </p:txBody>
      </p:sp>
      <p:sp>
        <p:nvSpPr>
          <p:cNvPr id="49" name="직사각형 48"/>
          <p:cNvSpPr/>
          <p:nvPr/>
        </p:nvSpPr>
        <p:spPr>
          <a:xfrm>
            <a:off x="578109" y="3461600"/>
            <a:ext cx="978842" cy="359563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끝내기</a:t>
            </a:r>
            <a:endParaRPr lang="ko-KR" altLang="en-US" sz="1000" dirty="0"/>
          </a:p>
        </p:txBody>
      </p:sp>
      <p:cxnSp>
        <p:nvCxnSpPr>
          <p:cNvPr id="50" name="직선 화살표 연결선 49"/>
          <p:cNvCxnSpPr/>
          <p:nvPr/>
        </p:nvCxnSpPr>
        <p:spPr>
          <a:xfrm flipV="1">
            <a:off x="1571058" y="2559956"/>
            <a:ext cx="1612783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3197948" y="1718995"/>
            <a:ext cx="5054854" cy="2233094"/>
            <a:chOff x="3185769" y="2121276"/>
            <a:chExt cx="5054854" cy="2233094"/>
          </a:xfrm>
        </p:grpSpPr>
        <p:sp>
          <p:nvSpPr>
            <p:cNvPr id="51" name="직사각형 50"/>
            <p:cNvSpPr/>
            <p:nvPr/>
          </p:nvSpPr>
          <p:spPr>
            <a:xfrm>
              <a:off x="3185769" y="2121276"/>
              <a:ext cx="5054854" cy="223309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212757" y="2143639"/>
              <a:ext cx="5000878" cy="26161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100" dirty="0" err="1" smtClean="0"/>
                <a:t>디렉토리</a:t>
              </a:r>
              <a:r>
                <a:rPr lang="ko-KR" altLang="en-US" sz="1100" dirty="0" smtClean="0"/>
                <a:t> 선택</a:t>
              </a:r>
              <a:endParaRPr lang="ko-KR" altLang="en-US" sz="11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212757" y="2436846"/>
              <a:ext cx="160410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저장 할 </a:t>
              </a:r>
              <a:r>
                <a:rPr lang="ko-KR" altLang="en-US" sz="1000" dirty="0" err="1" smtClean="0"/>
                <a:t>디렉토리</a:t>
              </a:r>
              <a:endParaRPr lang="ko-KR" altLang="en-US" sz="1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937686" y="2753384"/>
              <a:ext cx="59085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왼쪽</a:t>
              </a:r>
              <a:endParaRPr lang="ko-KR" altLang="en-US" sz="1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937686" y="3033846"/>
              <a:ext cx="59085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오른쪽</a:t>
              </a:r>
              <a:endParaRPr lang="ko-KR" altLang="en-US" sz="10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588474" y="2753384"/>
              <a:ext cx="2073663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선택 된  주소</a:t>
              </a:r>
              <a:endParaRPr lang="ko-KR" altLang="en-US" sz="10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588474" y="3033846"/>
              <a:ext cx="2073663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선택 된  주소</a:t>
              </a:r>
              <a:endParaRPr lang="ko-KR" altLang="en-US" sz="10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01866" y="2753384"/>
              <a:ext cx="701675" cy="246221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찾아보기</a:t>
              </a:r>
              <a:endParaRPr lang="ko-KR" altLang="en-US" sz="10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01867" y="3033846"/>
              <a:ext cx="701674" cy="246221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찾아보기</a:t>
              </a:r>
              <a:endParaRPr lang="ko-KR" altLang="en-US" sz="10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278659" y="4009039"/>
              <a:ext cx="255969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안내문 </a:t>
              </a:r>
              <a:endParaRPr lang="ko-KR" altLang="en-US" sz="1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780099" y="3906544"/>
              <a:ext cx="623417" cy="253916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확인</a:t>
              </a:r>
              <a:endParaRPr lang="ko-KR" altLang="en-US" sz="105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430911" y="3906544"/>
              <a:ext cx="623416" cy="253916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취소</a:t>
              </a:r>
              <a:endParaRPr lang="ko-KR" altLang="en-US" sz="1050" dirty="0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5637484" y="4296192"/>
            <a:ext cx="2847160" cy="1765517"/>
            <a:chOff x="5443401" y="4104613"/>
            <a:chExt cx="2847160" cy="1765517"/>
          </a:xfrm>
        </p:grpSpPr>
        <p:sp>
          <p:nvSpPr>
            <p:cNvPr id="34" name="직사각형 33"/>
            <p:cNvSpPr/>
            <p:nvPr/>
          </p:nvSpPr>
          <p:spPr>
            <a:xfrm>
              <a:off x="5443401" y="4104613"/>
              <a:ext cx="2847160" cy="176551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474886" y="4145174"/>
              <a:ext cx="2726008" cy="26161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파일 저장 취소</a:t>
              </a:r>
              <a:endParaRPr lang="ko-KR" altLang="en-US" sz="11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745796" y="4799388"/>
              <a:ext cx="226880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파일 저장을 종료하시겠습니까</a:t>
              </a:r>
              <a:r>
                <a:rPr lang="en-US" altLang="ko-KR" sz="1000" dirty="0" smtClean="0"/>
                <a:t>?</a:t>
              </a:r>
              <a:r>
                <a:rPr lang="ko-KR" altLang="en-US" sz="1000" dirty="0" smtClean="0"/>
                <a:t> </a:t>
              </a:r>
              <a:endParaRPr lang="ko-KR" altLang="en-US" sz="1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595227" y="5270886"/>
              <a:ext cx="675355" cy="253916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확인</a:t>
              </a:r>
              <a:endParaRPr lang="ko-KR" altLang="en-US" sz="105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342506" y="5265162"/>
              <a:ext cx="675354" cy="253916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취소</a:t>
              </a:r>
              <a:endParaRPr lang="ko-KR" altLang="en-US" sz="1050" dirty="0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573171" y="4057540"/>
            <a:ext cx="4973287" cy="206210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+mn-ea"/>
              </a:rPr>
              <a:t>찾기 </a:t>
            </a:r>
            <a:r>
              <a:rPr lang="en-US" altLang="ko-KR" sz="1600" b="1" dirty="0" smtClean="0">
                <a:latin typeface="+mn-ea"/>
              </a:rPr>
              <a:t>menu item </a:t>
            </a:r>
            <a:r>
              <a:rPr lang="ko-KR" altLang="en-US" sz="1600" b="1" dirty="0" smtClean="0">
                <a:latin typeface="+mn-ea"/>
              </a:rPr>
              <a:t>에 대한 창</a:t>
            </a:r>
            <a:endParaRPr lang="en-US" altLang="ko-KR" sz="1600" b="1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‘</a:t>
            </a:r>
            <a:r>
              <a:rPr lang="ko-KR" altLang="en-US" sz="1400" dirty="0" smtClean="0">
                <a:latin typeface="+mn-ea"/>
              </a:rPr>
              <a:t>찾아오기</a:t>
            </a:r>
            <a:r>
              <a:rPr lang="en-US" altLang="ko-KR" sz="1400" dirty="0" smtClean="0">
                <a:latin typeface="+mn-ea"/>
              </a:rPr>
              <a:t>’</a:t>
            </a:r>
            <a:r>
              <a:rPr lang="ko-KR" altLang="en-US" sz="1400" dirty="0" smtClean="0">
                <a:latin typeface="+mn-ea"/>
              </a:rPr>
              <a:t> 버튼을 통해 각각 원하는 주소를 가져와서 </a:t>
            </a:r>
            <a:r>
              <a:rPr lang="en-US" altLang="ko-KR" sz="1400" dirty="0" smtClean="0">
                <a:latin typeface="+mn-ea"/>
              </a:rPr>
              <a:t>‘</a:t>
            </a:r>
            <a:r>
              <a:rPr lang="ko-KR" altLang="en-US" sz="1400" dirty="0" smtClean="0">
                <a:latin typeface="+mn-ea"/>
              </a:rPr>
              <a:t>선택 된 주소</a:t>
            </a:r>
            <a:r>
              <a:rPr lang="en-US" altLang="ko-KR" sz="1400" dirty="0" smtClean="0">
                <a:latin typeface="+mn-ea"/>
              </a:rPr>
              <a:t>’ text area</a:t>
            </a:r>
            <a:r>
              <a:rPr lang="ko-KR" altLang="en-US" sz="1400" dirty="0" smtClean="0">
                <a:latin typeface="+mn-ea"/>
              </a:rPr>
              <a:t>에  보여줌</a:t>
            </a:r>
            <a:r>
              <a:rPr lang="en-US" altLang="ko-KR" sz="1400" dirty="0" smtClean="0">
                <a:latin typeface="+mn-ea"/>
              </a:rPr>
              <a:t> </a:t>
            </a:r>
          </a:p>
          <a:p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‘</a:t>
            </a:r>
            <a:r>
              <a:rPr lang="ko-KR" altLang="en-US" sz="1400" dirty="0" smtClean="0">
                <a:latin typeface="+mn-ea"/>
              </a:rPr>
              <a:t>확인</a:t>
            </a:r>
            <a:r>
              <a:rPr lang="en-US" altLang="ko-KR" sz="1400" dirty="0" smtClean="0">
                <a:latin typeface="+mn-ea"/>
              </a:rPr>
              <a:t>’</a:t>
            </a:r>
            <a:r>
              <a:rPr lang="ko-KR" altLang="en-US" sz="1400" dirty="0" smtClean="0">
                <a:latin typeface="+mn-ea"/>
              </a:rPr>
              <a:t>을 누를 경우 각각 파일을 불러오면서 창을 종료</a:t>
            </a:r>
            <a:r>
              <a:rPr lang="en-US" altLang="ko-KR" sz="1400" dirty="0" smtClean="0">
                <a:latin typeface="+mn-ea"/>
              </a:rPr>
              <a:t>,</a:t>
            </a:r>
          </a:p>
          <a:p>
            <a:r>
              <a:rPr lang="en-US" altLang="ko-KR" sz="1400" dirty="0" smtClean="0">
                <a:latin typeface="+mn-ea"/>
              </a:rPr>
              <a:t>‘</a:t>
            </a:r>
            <a:r>
              <a:rPr lang="ko-KR" altLang="en-US" sz="1400" dirty="0" smtClean="0">
                <a:latin typeface="+mn-ea"/>
              </a:rPr>
              <a:t>취소</a:t>
            </a:r>
            <a:r>
              <a:rPr lang="en-US" altLang="ko-KR" sz="1400" dirty="0" smtClean="0">
                <a:latin typeface="+mn-ea"/>
              </a:rPr>
              <a:t>’</a:t>
            </a:r>
            <a:r>
              <a:rPr lang="ko-KR" altLang="en-US" sz="1400" dirty="0" smtClean="0">
                <a:latin typeface="+mn-ea"/>
              </a:rPr>
              <a:t>를 누를 경우 안내 창을 한번 띄워준 후 창을 종료</a:t>
            </a:r>
            <a:endParaRPr lang="en-US" altLang="ko-KR" sz="1400" dirty="0" smtClean="0">
              <a:latin typeface="+mn-ea"/>
            </a:endParaRPr>
          </a:p>
          <a:p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‘</a:t>
            </a:r>
            <a:r>
              <a:rPr lang="ko-KR" altLang="en-US" sz="1400" dirty="0" smtClean="0">
                <a:latin typeface="+mn-ea"/>
              </a:rPr>
              <a:t>안내문</a:t>
            </a:r>
            <a:r>
              <a:rPr lang="en-US" altLang="ko-KR" sz="1400" dirty="0" smtClean="0">
                <a:latin typeface="+mn-ea"/>
              </a:rPr>
              <a:t>’</a:t>
            </a:r>
            <a:r>
              <a:rPr lang="ko-KR" altLang="en-US" sz="1400" dirty="0" smtClean="0">
                <a:latin typeface="+mn-ea"/>
              </a:rPr>
              <a:t>의 </a:t>
            </a:r>
            <a:r>
              <a:rPr lang="en-US" altLang="ko-KR" sz="1400" dirty="0" smtClean="0">
                <a:latin typeface="+mn-ea"/>
              </a:rPr>
              <a:t>text field </a:t>
            </a:r>
            <a:r>
              <a:rPr lang="ko-KR" altLang="en-US" sz="1400" dirty="0" smtClean="0">
                <a:latin typeface="+mn-ea"/>
              </a:rPr>
              <a:t>에는 </a:t>
            </a:r>
            <a:r>
              <a:rPr lang="en-US" altLang="ko-KR" sz="1400" dirty="0" smtClean="0">
                <a:latin typeface="+mn-ea"/>
              </a:rPr>
              <a:t>null point exception </a:t>
            </a:r>
            <a:r>
              <a:rPr lang="ko-KR" altLang="en-US" sz="1400" dirty="0" smtClean="0">
                <a:latin typeface="+mn-ea"/>
              </a:rPr>
              <a:t>등 예외 처리 시 안내 문구를 띄움</a:t>
            </a: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8859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558904" y="1379800"/>
            <a:ext cx="7998793" cy="48415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grpSp>
        <p:nvGrpSpPr>
          <p:cNvPr id="131" name="그룹 130"/>
          <p:cNvGrpSpPr/>
          <p:nvPr/>
        </p:nvGrpSpPr>
        <p:grpSpPr>
          <a:xfrm>
            <a:off x="562686" y="1355370"/>
            <a:ext cx="7996939" cy="280683"/>
            <a:chOff x="556336" y="1447109"/>
            <a:chExt cx="7996939" cy="280683"/>
          </a:xfrm>
        </p:grpSpPr>
        <p:sp>
          <p:nvSpPr>
            <p:cNvPr id="5" name="직사각형 4"/>
            <p:cNvSpPr/>
            <p:nvPr/>
          </p:nvSpPr>
          <p:spPr>
            <a:xfrm>
              <a:off x="556336" y="1447109"/>
              <a:ext cx="7996939" cy="28068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0" name="그룹 129"/>
            <p:cNvGrpSpPr/>
            <p:nvPr/>
          </p:nvGrpSpPr>
          <p:grpSpPr>
            <a:xfrm>
              <a:off x="566822" y="1470431"/>
              <a:ext cx="2178263" cy="246221"/>
              <a:chOff x="702838" y="1478846"/>
              <a:chExt cx="2178263" cy="24622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02838" y="1478846"/>
                <a:ext cx="423974" cy="24622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File</a:t>
                </a:r>
                <a:endParaRPr lang="ko-KR" altLang="en-US" sz="1000" dirty="0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1131182" y="1478846"/>
                <a:ext cx="555435" cy="24622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Merge</a:t>
                </a:r>
                <a:endParaRPr lang="ko-KR" altLang="en-US" sz="1000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698612" y="1478846"/>
                <a:ext cx="490513" cy="24622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Help</a:t>
                </a:r>
                <a:endParaRPr lang="ko-KR" altLang="en-US" sz="1000" dirty="0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2208988" y="1478846"/>
                <a:ext cx="672113" cy="24622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Window</a:t>
                </a:r>
                <a:endParaRPr lang="ko-KR" altLang="en-US" sz="1000" dirty="0"/>
              </a:p>
            </p:txBody>
          </p:sp>
        </p:grpSp>
      </p:grpSp>
      <p:sp>
        <p:nvSpPr>
          <p:cNvPr id="138" name="TextBox 137"/>
          <p:cNvSpPr txBox="1"/>
          <p:nvPr/>
        </p:nvSpPr>
        <p:spPr>
          <a:xfrm>
            <a:off x="230799" y="384813"/>
            <a:ext cx="1075048" cy="246221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00" dirty="0" smtClean="0"/>
              <a:t>클릭 가능 요소</a:t>
            </a:r>
            <a:endParaRPr lang="ko-KR" altLang="en-US" sz="1000" dirty="0"/>
          </a:p>
        </p:txBody>
      </p:sp>
      <p:sp>
        <p:nvSpPr>
          <p:cNvPr id="139" name="TextBox 138"/>
          <p:cNvSpPr txBox="1"/>
          <p:nvPr/>
        </p:nvSpPr>
        <p:spPr>
          <a:xfrm>
            <a:off x="1423079" y="384812"/>
            <a:ext cx="636380" cy="2462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00" dirty="0" smtClean="0"/>
              <a:t>아이콘</a:t>
            </a:r>
            <a:endParaRPr lang="en-US" altLang="ko-KR" sz="1000" dirty="0" smtClean="0"/>
          </a:p>
        </p:txBody>
      </p:sp>
      <p:sp>
        <p:nvSpPr>
          <p:cNvPr id="211" name="TextBox 210"/>
          <p:cNvSpPr txBox="1"/>
          <p:nvPr/>
        </p:nvSpPr>
        <p:spPr>
          <a:xfrm>
            <a:off x="2176691" y="384812"/>
            <a:ext cx="1159633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F2CC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 smtClean="0"/>
              <a:t>Layer</a:t>
            </a:r>
            <a:r>
              <a:rPr lang="ko-KR" altLang="en-US" sz="1000" dirty="0" smtClean="0"/>
              <a:t>가 뜨는 요소</a:t>
            </a:r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997147" y="1659375"/>
            <a:ext cx="1317686" cy="359563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다음 차이점</a:t>
            </a:r>
            <a:endParaRPr lang="ko-KR" altLang="en-US" sz="1000" dirty="0"/>
          </a:p>
        </p:txBody>
      </p:sp>
      <p:sp>
        <p:nvSpPr>
          <p:cNvPr id="33" name="직사각형 32"/>
          <p:cNvSpPr/>
          <p:nvPr/>
        </p:nvSpPr>
        <p:spPr>
          <a:xfrm>
            <a:off x="997147" y="2018294"/>
            <a:ext cx="1317686" cy="359563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이전 차이점</a:t>
            </a:r>
            <a:endParaRPr lang="ko-KR" altLang="en-US" sz="1000" dirty="0"/>
          </a:p>
        </p:txBody>
      </p:sp>
      <p:sp>
        <p:nvSpPr>
          <p:cNvPr id="34" name="직사각형 33"/>
          <p:cNvSpPr/>
          <p:nvPr/>
        </p:nvSpPr>
        <p:spPr>
          <a:xfrm>
            <a:off x="997147" y="2383145"/>
            <a:ext cx="1317686" cy="359563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처음 차이점</a:t>
            </a:r>
            <a:endParaRPr lang="ko-KR" altLang="en-US" sz="1000" dirty="0"/>
          </a:p>
        </p:txBody>
      </p:sp>
      <p:sp>
        <p:nvSpPr>
          <p:cNvPr id="35" name="직사각형 34"/>
          <p:cNvSpPr/>
          <p:nvPr/>
        </p:nvSpPr>
        <p:spPr>
          <a:xfrm>
            <a:off x="997147" y="2755522"/>
            <a:ext cx="1317686" cy="359563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현재 선택 된 차이점</a:t>
            </a:r>
            <a:endParaRPr lang="ko-KR" altLang="en-US" sz="1000" dirty="0"/>
          </a:p>
        </p:txBody>
      </p:sp>
      <p:sp>
        <p:nvSpPr>
          <p:cNvPr id="36" name="직사각형 35"/>
          <p:cNvSpPr/>
          <p:nvPr/>
        </p:nvSpPr>
        <p:spPr>
          <a:xfrm>
            <a:off x="997147" y="3115085"/>
            <a:ext cx="1317686" cy="359563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마지막 차이점</a:t>
            </a:r>
            <a:endParaRPr lang="ko-KR" altLang="en-US" sz="1000" dirty="0"/>
          </a:p>
        </p:txBody>
      </p:sp>
      <p:sp>
        <p:nvSpPr>
          <p:cNvPr id="37" name="직사각형 36"/>
          <p:cNvSpPr/>
          <p:nvPr/>
        </p:nvSpPr>
        <p:spPr>
          <a:xfrm>
            <a:off x="997147" y="3472740"/>
            <a:ext cx="1317686" cy="359563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오른쪽으로 복사</a:t>
            </a:r>
            <a:endParaRPr lang="ko-KR" altLang="en-US" sz="1000" dirty="0"/>
          </a:p>
        </p:txBody>
      </p:sp>
      <p:sp>
        <p:nvSpPr>
          <p:cNvPr id="38" name="직사각형 37"/>
          <p:cNvSpPr/>
          <p:nvPr/>
        </p:nvSpPr>
        <p:spPr>
          <a:xfrm>
            <a:off x="997147" y="3830395"/>
            <a:ext cx="1317686" cy="359563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왼쪽으로 복사</a:t>
            </a:r>
            <a:endParaRPr lang="ko-KR" altLang="en-US" sz="1000" dirty="0"/>
          </a:p>
        </p:txBody>
      </p:sp>
      <p:sp>
        <p:nvSpPr>
          <p:cNvPr id="39" name="직사각형 38"/>
          <p:cNvSpPr/>
          <p:nvPr/>
        </p:nvSpPr>
        <p:spPr>
          <a:xfrm>
            <a:off x="997147" y="4193820"/>
            <a:ext cx="1317686" cy="359563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모두 오른쪽으로 복사</a:t>
            </a:r>
            <a:endParaRPr lang="ko-KR" altLang="en-US" sz="1000" dirty="0"/>
          </a:p>
        </p:txBody>
      </p:sp>
      <p:sp>
        <p:nvSpPr>
          <p:cNvPr id="40" name="직사각형 39"/>
          <p:cNvSpPr/>
          <p:nvPr/>
        </p:nvSpPr>
        <p:spPr>
          <a:xfrm>
            <a:off x="997147" y="4549402"/>
            <a:ext cx="1317686" cy="359563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모두 왼쪽으로 복사</a:t>
            </a:r>
            <a:endParaRPr lang="ko-KR" altLang="en-US" sz="1000" dirty="0"/>
          </a:p>
        </p:txBody>
      </p:sp>
      <p:sp>
        <p:nvSpPr>
          <p:cNvPr id="2" name="직사각형 1"/>
          <p:cNvSpPr/>
          <p:nvPr/>
        </p:nvSpPr>
        <p:spPr>
          <a:xfrm>
            <a:off x="7437120" y="2116586"/>
            <a:ext cx="1658112" cy="658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496438" y="1814458"/>
            <a:ext cx="6952362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Merge </a:t>
            </a:r>
            <a:r>
              <a:rPr lang="ko-KR" altLang="en-US" dirty="0" smtClean="0">
                <a:latin typeface="+mn-ea"/>
              </a:rPr>
              <a:t>탭에는 </a:t>
            </a:r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        </a:t>
            </a:r>
            <a:r>
              <a:rPr lang="ko-KR" altLang="en-US" sz="1400" dirty="0" smtClean="0">
                <a:latin typeface="+mn-ea"/>
              </a:rPr>
              <a:t>다음 차이점</a:t>
            </a:r>
            <a:r>
              <a:rPr lang="en-US" altLang="ko-KR" sz="1400" dirty="0" smtClean="0">
                <a:latin typeface="+mn-ea"/>
              </a:rPr>
              <a:t>	: </a:t>
            </a:r>
            <a:r>
              <a:rPr lang="ko-KR" altLang="en-US" sz="1400" dirty="0" smtClean="0">
                <a:latin typeface="+mn-ea"/>
              </a:rPr>
              <a:t>현재 선택된 블록을 기준으로 다음 차이점으로 블록을 옮김 </a:t>
            </a:r>
            <a:endParaRPr lang="en-US" altLang="ko-KR" sz="1400" dirty="0" smtClean="0">
              <a:latin typeface="+mn-ea"/>
            </a:endParaRPr>
          </a:p>
          <a:p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        </a:t>
            </a:r>
            <a:r>
              <a:rPr lang="ko-KR" altLang="en-US" sz="1400" dirty="0" smtClean="0">
                <a:latin typeface="+mn-ea"/>
              </a:rPr>
              <a:t>이전 </a:t>
            </a:r>
            <a:r>
              <a:rPr lang="ko-KR" altLang="en-US" sz="1400" dirty="0">
                <a:latin typeface="+mn-ea"/>
              </a:rPr>
              <a:t>차이점</a:t>
            </a:r>
            <a:r>
              <a:rPr lang="en-US" altLang="ko-KR" sz="1400" dirty="0">
                <a:latin typeface="+mn-ea"/>
              </a:rPr>
              <a:t>	</a:t>
            </a:r>
            <a:r>
              <a:rPr lang="en-US" altLang="ko-KR" sz="1400" dirty="0" smtClean="0">
                <a:latin typeface="+mn-ea"/>
              </a:rPr>
              <a:t>:</a:t>
            </a:r>
            <a:r>
              <a:rPr lang="ko-KR" altLang="en-US" sz="1400" dirty="0">
                <a:latin typeface="+mn-ea"/>
              </a:rPr>
              <a:t> 현재 선택된 </a:t>
            </a:r>
            <a:r>
              <a:rPr lang="ko-KR" altLang="en-US" sz="1400" dirty="0" smtClean="0">
                <a:latin typeface="+mn-ea"/>
              </a:rPr>
              <a:t>블록을 </a:t>
            </a:r>
            <a:r>
              <a:rPr lang="ko-KR" altLang="en-US" sz="1400" dirty="0">
                <a:latin typeface="+mn-ea"/>
              </a:rPr>
              <a:t>기준으로 다음 차이점으로 블록을 옮김 </a:t>
            </a:r>
            <a:endParaRPr lang="en-US" altLang="ko-KR" sz="1400" dirty="0">
              <a:latin typeface="+mn-ea"/>
            </a:endParaRPr>
          </a:p>
          <a:p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        </a:t>
            </a:r>
            <a:r>
              <a:rPr lang="ko-KR" altLang="en-US" sz="1400" dirty="0" smtClean="0">
                <a:latin typeface="+mn-ea"/>
              </a:rPr>
              <a:t>처음 </a:t>
            </a:r>
            <a:r>
              <a:rPr lang="ko-KR" altLang="en-US" sz="1400" dirty="0">
                <a:latin typeface="+mn-ea"/>
              </a:rPr>
              <a:t>차이점</a:t>
            </a:r>
            <a:r>
              <a:rPr lang="en-US" altLang="ko-KR" sz="1400" dirty="0">
                <a:latin typeface="+mn-ea"/>
              </a:rPr>
              <a:t>	</a:t>
            </a:r>
            <a:r>
              <a:rPr lang="en-US" altLang="ko-KR" sz="1400" dirty="0" smtClean="0">
                <a:latin typeface="+mn-ea"/>
              </a:rPr>
              <a:t>: </a:t>
            </a:r>
            <a:r>
              <a:rPr lang="ko-KR" altLang="en-US" sz="1400" dirty="0" smtClean="0">
                <a:latin typeface="+mn-ea"/>
              </a:rPr>
              <a:t>처음 차이점으로 블록을 옮김</a:t>
            </a:r>
            <a:endParaRPr lang="en-US" altLang="ko-KR" sz="1400" dirty="0">
              <a:latin typeface="+mn-ea"/>
            </a:endParaRPr>
          </a:p>
          <a:p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   </a:t>
            </a:r>
            <a:r>
              <a:rPr lang="ko-KR" altLang="en-US" sz="1400" dirty="0" smtClean="0">
                <a:latin typeface="+mn-ea"/>
              </a:rPr>
              <a:t>현재 선택 된 </a:t>
            </a:r>
            <a:r>
              <a:rPr lang="ko-KR" altLang="en-US" sz="1400" dirty="0">
                <a:latin typeface="+mn-ea"/>
              </a:rPr>
              <a:t>차이점</a:t>
            </a:r>
            <a:r>
              <a:rPr lang="en-US" altLang="ko-KR" sz="1400" dirty="0">
                <a:latin typeface="+mn-ea"/>
              </a:rPr>
              <a:t>	</a:t>
            </a:r>
            <a:r>
              <a:rPr lang="en-US" altLang="ko-KR" sz="1400" dirty="0" smtClean="0">
                <a:latin typeface="+mn-ea"/>
              </a:rPr>
              <a:t>: </a:t>
            </a:r>
            <a:r>
              <a:rPr lang="ko-KR" altLang="en-US" sz="1400" dirty="0" smtClean="0">
                <a:latin typeface="+mn-ea"/>
              </a:rPr>
              <a:t>현재 커서가 위치한 곳을 블록으로 지정</a:t>
            </a:r>
            <a:endParaRPr lang="en-US" altLang="ko-KR" sz="1400" dirty="0">
              <a:latin typeface="+mn-ea"/>
            </a:endParaRPr>
          </a:p>
          <a:p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       </a:t>
            </a:r>
            <a:r>
              <a:rPr lang="ko-KR" altLang="en-US" sz="1400" dirty="0" smtClean="0">
                <a:latin typeface="+mn-ea"/>
              </a:rPr>
              <a:t>마지막 </a:t>
            </a:r>
            <a:r>
              <a:rPr lang="ko-KR" altLang="en-US" sz="1400" dirty="0">
                <a:latin typeface="+mn-ea"/>
              </a:rPr>
              <a:t>차이점</a:t>
            </a:r>
            <a:r>
              <a:rPr lang="en-US" altLang="ko-KR" sz="1400" dirty="0">
                <a:latin typeface="+mn-ea"/>
              </a:rPr>
              <a:t>	</a:t>
            </a:r>
            <a:r>
              <a:rPr lang="en-US" altLang="ko-KR" sz="1400" dirty="0" smtClean="0">
                <a:latin typeface="+mn-ea"/>
              </a:rPr>
              <a:t>: </a:t>
            </a:r>
            <a:r>
              <a:rPr lang="ko-KR" altLang="en-US" sz="1400" dirty="0" smtClean="0">
                <a:latin typeface="+mn-ea"/>
              </a:rPr>
              <a:t>마지막 차이점으로 블록을 옮김</a:t>
            </a:r>
            <a:endParaRPr lang="en-US" altLang="ko-KR" sz="1400" dirty="0">
              <a:latin typeface="+mn-ea"/>
            </a:endParaRPr>
          </a:p>
          <a:p>
            <a:endParaRPr lang="en-US" altLang="ko-KR" sz="1400" dirty="0" smtClean="0">
              <a:latin typeface="+mn-ea"/>
            </a:endParaRPr>
          </a:p>
          <a:p>
            <a:r>
              <a:rPr lang="ko-KR" altLang="en-US" sz="1400" dirty="0" smtClean="0">
                <a:latin typeface="+mn-ea"/>
              </a:rPr>
              <a:t>      오른쪽으로 복사</a:t>
            </a:r>
            <a:r>
              <a:rPr lang="en-US" altLang="ko-KR" sz="1400" dirty="0">
                <a:latin typeface="+mn-ea"/>
              </a:rPr>
              <a:t>	</a:t>
            </a:r>
            <a:r>
              <a:rPr lang="en-US" altLang="ko-KR" sz="1400" dirty="0" smtClean="0">
                <a:latin typeface="+mn-ea"/>
              </a:rPr>
              <a:t>: </a:t>
            </a:r>
            <a:r>
              <a:rPr lang="ko-KR" altLang="en-US" sz="1400" dirty="0" smtClean="0">
                <a:latin typeface="+mn-ea"/>
              </a:rPr>
              <a:t>선택된 블록을 오른쪽 파일로 복사</a:t>
            </a:r>
            <a:endParaRPr lang="en-US" altLang="ko-KR" sz="1400" dirty="0">
              <a:latin typeface="+mn-ea"/>
            </a:endParaRPr>
          </a:p>
          <a:p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       </a:t>
            </a:r>
            <a:r>
              <a:rPr lang="ko-KR" altLang="en-US" sz="1400" dirty="0" smtClean="0">
                <a:latin typeface="+mn-ea"/>
              </a:rPr>
              <a:t>왼쪽으로 복사 </a:t>
            </a:r>
            <a:r>
              <a:rPr lang="en-US" altLang="ko-KR" sz="1400" dirty="0" smtClean="0">
                <a:latin typeface="+mn-ea"/>
              </a:rPr>
              <a:t>	: </a:t>
            </a:r>
            <a:r>
              <a:rPr lang="ko-KR" altLang="en-US" sz="1400" dirty="0" smtClean="0">
                <a:latin typeface="+mn-ea"/>
              </a:rPr>
              <a:t>선택된 블록을 왼쪽 파일로 복사</a:t>
            </a:r>
            <a:endParaRPr lang="en-US" altLang="ko-KR" sz="1400" dirty="0" smtClean="0">
              <a:latin typeface="+mn-ea"/>
            </a:endParaRPr>
          </a:p>
          <a:p>
            <a:endParaRPr lang="en-US" altLang="ko-KR" sz="1400" dirty="0" smtClean="0">
              <a:latin typeface="+mn-ea"/>
            </a:endParaRPr>
          </a:p>
          <a:p>
            <a:r>
              <a:rPr lang="ko-KR" altLang="en-US" sz="1400" dirty="0" smtClean="0">
                <a:latin typeface="+mn-ea"/>
              </a:rPr>
              <a:t> 모두 오른쪽으로 복사</a:t>
            </a:r>
            <a:r>
              <a:rPr lang="en-US" altLang="ko-KR" sz="1400" dirty="0" smtClean="0">
                <a:latin typeface="+mn-ea"/>
              </a:rPr>
              <a:t>	: </a:t>
            </a:r>
            <a:r>
              <a:rPr lang="ko-KR" altLang="en-US" sz="1400" dirty="0" smtClean="0">
                <a:latin typeface="+mn-ea"/>
              </a:rPr>
              <a:t>모든 차이점을 오른쪽으로 복사</a:t>
            </a:r>
            <a:endParaRPr lang="en-US" altLang="ko-KR" sz="1400" dirty="0" smtClean="0">
              <a:latin typeface="+mn-ea"/>
            </a:endParaRPr>
          </a:p>
          <a:p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   </a:t>
            </a:r>
            <a:r>
              <a:rPr lang="ko-KR" altLang="en-US" sz="1400" dirty="0" smtClean="0">
                <a:latin typeface="+mn-ea"/>
              </a:rPr>
              <a:t>모두 왼쪽으로 복사</a:t>
            </a:r>
            <a:r>
              <a:rPr lang="en-US" altLang="ko-KR" sz="1400" dirty="0" smtClean="0">
                <a:latin typeface="+mn-ea"/>
              </a:rPr>
              <a:t>	: </a:t>
            </a:r>
            <a:r>
              <a:rPr lang="ko-KR" altLang="en-US" sz="1400" dirty="0" smtClean="0">
                <a:latin typeface="+mn-ea"/>
              </a:rPr>
              <a:t>모든 차이점을 왼쪽으로 복사</a:t>
            </a:r>
            <a:endParaRPr lang="en-US" altLang="ko-KR" sz="1400" dirty="0" smtClean="0">
              <a:latin typeface="+mn-ea"/>
            </a:endParaRPr>
          </a:p>
          <a:p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Menu item </a:t>
            </a:r>
            <a:r>
              <a:rPr lang="ko-KR" altLang="en-US" sz="1400" dirty="0" smtClean="0">
                <a:latin typeface="+mn-ea"/>
              </a:rPr>
              <a:t>이 존재 </a:t>
            </a:r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	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656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558904" y="1379800"/>
            <a:ext cx="7998793" cy="48415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grpSp>
        <p:nvGrpSpPr>
          <p:cNvPr id="131" name="그룹 130"/>
          <p:cNvGrpSpPr/>
          <p:nvPr/>
        </p:nvGrpSpPr>
        <p:grpSpPr>
          <a:xfrm>
            <a:off x="562686" y="1355370"/>
            <a:ext cx="7996939" cy="280683"/>
            <a:chOff x="556336" y="1447109"/>
            <a:chExt cx="7996939" cy="280683"/>
          </a:xfrm>
        </p:grpSpPr>
        <p:sp>
          <p:nvSpPr>
            <p:cNvPr id="5" name="직사각형 4"/>
            <p:cNvSpPr/>
            <p:nvPr/>
          </p:nvSpPr>
          <p:spPr>
            <a:xfrm>
              <a:off x="556336" y="1447109"/>
              <a:ext cx="7996939" cy="28068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0" name="그룹 129"/>
            <p:cNvGrpSpPr/>
            <p:nvPr/>
          </p:nvGrpSpPr>
          <p:grpSpPr>
            <a:xfrm>
              <a:off x="566822" y="1470431"/>
              <a:ext cx="2178263" cy="246221"/>
              <a:chOff x="702838" y="1478846"/>
              <a:chExt cx="2178263" cy="24622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02838" y="1478846"/>
                <a:ext cx="423974" cy="24622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File</a:t>
                </a:r>
                <a:endParaRPr lang="ko-KR" altLang="en-US" sz="1000" dirty="0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1131182" y="1478846"/>
                <a:ext cx="555435" cy="24622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Merge</a:t>
                </a:r>
                <a:endParaRPr lang="ko-KR" altLang="en-US" sz="1000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698612" y="1478846"/>
                <a:ext cx="490513" cy="24622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Help</a:t>
                </a:r>
                <a:endParaRPr lang="ko-KR" altLang="en-US" sz="1000" dirty="0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2208988" y="1478846"/>
                <a:ext cx="672113" cy="24622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Window</a:t>
                </a:r>
                <a:endParaRPr lang="ko-KR" altLang="en-US" sz="1000" dirty="0"/>
              </a:p>
            </p:txBody>
          </p:sp>
        </p:grpSp>
      </p:grpSp>
      <p:sp>
        <p:nvSpPr>
          <p:cNvPr id="138" name="TextBox 137"/>
          <p:cNvSpPr txBox="1"/>
          <p:nvPr/>
        </p:nvSpPr>
        <p:spPr>
          <a:xfrm>
            <a:off x="230799" y="384813"/>
            <a:ext cx="1075048" cy="246221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00" dirty="0" smtClean="0"/>
              <a:t>클릭 가능 요소</a:t>
            </a:r>
            <a:endParaRPr lang="ko-KR" altLang="en-US" sz="1000" dirty="0"/>
          </a:p>
        </p:txBody>
      </p:sp>
      <p:sp>
        <p:nvSpPr>
          <p:cNvPr id="139" name="TextBox 138"/>
          <p:cNvSpPr txBox="1"/>
          <p:nvPr/>
        </p:nvSpPr>
        <p:spPr>
          <a:xfrm>
            <a:off x="1423079" y="384812"/>
            <a:ext cx="636380" cy="2462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00" dirty="0" smtClean="0"/>
              <a:t>아이콘</a:t>
            </a:r>
            <a:endParaRPr lang="en-US" altLang="ko-KR" sz="1000" dirty="0" smtClean="0"/>
          </a:p>
        </p:txBody>
      </p:sp>
      <p:sp>
        <p:nvSpPr>
          <p:cNvPr id="211" name="TextBox 210"/>
          <p:cNvSpPr txBox="1"/>
          <p:nvPr/>
        </p:nvSpPr>
        <p:spPr>
          <a:xfrm>
            <a:off x="2176691" y="384812"/>
            <a:ext cx="1159633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F2CC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 smtClean="0"/>
              <a:t>Layer</a:t>
            </a:r>
            <a:r>
              <a:rPr lang="ko-KR" altLang="en-US" sz="1000" dirty="0" smtClean="0"/>
              <a:t>가 뜨는 요소</a:t>
            </a:r>
            <a:endParaRPr lang="ko-KR" altLang="en-US" sz="1000" dirty="0"/>
          </a:p>
        </p:txBody>
      </p:sp>
      <p:sp>
        <p:nvSpPr>
          <p:cNvPr id="13" name="직사각형 12"/>
          <p:cNvSpPr/>
          <p:nvPr/>
        </p:nvSpPr>
        <p:spPr>
          <a:xfrm>
            <a:off x="1556951" y="1648235"/>
            <a:ext cx="980303" cy="359563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도움말</a:t>
            </a:r>
            <a:endParaRPr lang="ko-KR" altLang="en-US" sz="1000" dirty="0"/>
          </a:p>
        </p:txBody>
      </p:sp>
      <p:sp>
        <p:nvSpPr>
          <p:cNvPr id="14" name="직사각형 13"/>
          <p:cNvSpPr/>
          <p:nvPr/>
        </p:nvSpPr>
        <p:spPr>
          <a:xfrm>
            <a:off x="1556951" y="2007154"/>
            <a:ext cx="980303" cy="359563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프로그램 정보</a:t>
            </a:r>
            <a:endParaRPr lang="ko-KR" alt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1082119" y="3104101"/>
            <a:ext cx="695236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Merge </a:t>
            </a:r>
            <a:r>
              <a:rPr lang="ko-KR" altLang="en-US" dirty="0" smtClean="0">
                <a:latin typeface="+mn-ea"/>
              </a:rPr>
              <a:t>탭에는</a:t>
            </a:r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               </a:t>
            </a:r>
            <a:r>
              <a:rPr lang="ko-KR" altLang="en-US" sz="1400" dirty="0" smtClean="0">
                <a:latin typeface="+mn-ea"/>
              </a:rPr>
              <a:t>도움말</a:t>
            </a:r>
            <a:r>
              <a:rPr lang="en-US" altLang="ko-KR" sz="1400" dirty="0" smtClean="0">
                <a:latin typeface="+mn-ea"/>
              </a:rPr>
              <a:t>	: </a:t>
            </a:r>
            <a:r>
              <a:rPr lang="ko-KR" altLang="en-US" sz="1400" dirty="0" smtClean="0">
                <a:latin typeface="+mn-ea"/>
              </a:rPr>
              <a:t>도움말이 나온다</a:t>
            </a:r>
            <a:r>
              <a:rPr lang="en-US" altLang="ko-KR" sz="1400" dirty="0" smtClean="0">
                <a:latin typeface="+mn-ea"/>
              </a:rPr>
              <a:t>.</a:t>
            </a:r>
            <a:r>
              <a:rPr lang="ko-KR" altLang="en-US" sz="1400" dirty="0" smtClean="0">
                <a:latin typeface="+mn-ea"/>
              </a:rPr>
              <a:t> </a:t>
            </a:r>
            <a:endParaRPr lang="en-US" altLang="ko-KR" sz="1400" dirty="0" smtClean="0">
              <a:latin typeface="+mn-ea"/>
            </a:endParaRPr>
          </a:p>
          <a:p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       </a:t>
            </a:r>
            <a:r>
              <a:rPr lang="ko-KR" altLang="en-US" sz="1400" dirty="0" smtClean="0">
                <a:latin typeface="+mn-ea"/>
              </a:rPr>
              <a:t>프로그램 정보</a:t>
            </a:r>
            <a:r>
              <a:rPr lang="en-US" altLang="ko-KR" sz="1400" dirty="0">
                <a:latin typeface="+mn-ea"/>
              </a:rPr>
              <a:t>	</a:t>
            </a:r>
            <a:r>
              <a:rPr lang="en-US" altLang="ko-KR" sz="1400" dirty="0" smtClean="0">
                <a:latin typeface="+mn-ea"/>
              </a:rPr>
              <a:t>: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프로그램 정보를 담은 창이 생성 됨</a:t>
            </a:r>
            <a:r>
              <a:rPr lang="en-US" altLang="ko-KR" sz="1400" dirty="0" smtClean="0">
                <a:latin typeface="+mn-ea"/>
              </a:rPr>
              <a:t>.</a:t>
            </a:r>
            <a:endParaRPr lang="en-US" altLang="ko-KR" sz="1400" dirty="0">
              <a:latin typeface="+mn-ea"/>
            </a:endParaRPr>
          </a:p>
          <a:p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Menu item </a:t>
            </a:r>
            <a:r>
              <a:rPr lang="ko-KR" altLang="en-US" sz="1400" dirty="0" smtClean="0">
                <a:latin typeface="+mn-ea"/>
              </a:rPr>
              <a:t>이 존재 </a:t>
            </a:r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	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6783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558904" y="1379800"/>
            <a:ext cx="7998793" cy="48415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grpSp>
        <p:nvGrpSpPr>
          <p:cNvPr id="131" name="그룹 130"/>
          <p:cNvGrpSpPr/>
          <p:nvPr/>
        </p:nvGrpSpPr>
        <p:grpSpPr>
          <a:xfrm>
            <a:off x="562686" y="1355370"/>
            <a:ext cx="7996939" cy="280683"/>
            <a:chOff x="556336" y="1447109"/>
            <a:chExt cx="7996939" cy="280683"/>
          </a:xfrm>
        </p:grpSpPr>
        <p:sp>
          <p:nvSpPr>
            <p:cNvPr id="5" name="직사각형 4"/>
            <p:cNvSpPr/>
            <p:nvPr/>
          </p:nvSpPr>
          <p:spPr>
            <a:xfrm>
              <a:off x="556336" y="1447109"/>
              <a:ext cx="7996939" cy="28068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0" name="그룹 129"/>
            <p:cNvGrpSpPr/>
            <p:nvPr/>
          </p:nvGrpSpPr>
          <p:grpSpPr>
            <a:xfrm>
              <a:off x="566822" y="1470431"/>
              <a:ext cx="2178263" cy="246221"/>
              <a:chOff x="702838" y="1478846"/>
              <a:chExt cx="2178263" cy="24622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02838" y="1478846"/>
                <a:ext cx="423974" cy="24622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File</a:t>
                </a:r>
                <a:endParaRPr lang="ko-KR" altLang="en-US" sz="1000" dirty="0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1131182" y="1478846"/>
                <a:ext cx="555435" cy="24622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Merge</a:t>
                </a:r>
                <a:endParaRPr lang="ko-KR" altLang="en-US" sz="1000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698612" y="1478846"/>
                <a:ext cx="490513" cy="24622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Help</a:t>
                </a:r>
                <a:endParaRPr lang="ko-KR" altLang="en-US" sz="1000" dirty="0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2208988" y="1478846"/>
                <a:ext cx="672113" cy="24622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Window</a:t>
                </a:r>
                <a:endParaRPr lang="ko-KR" altLang="en-US" sz="1000" dirty="0"/>
              </a:p>
            </p:txBody>
          </p:sp>
        </p:grpSp>
      </p:grpSp>
      <p:sp>
        <p:nvSpPr>
          <p:cNvPr id="138" name="TextBox 137"/>
          <p:cNvSpPr txBox="1"/>
          <p:nvPr/>
        </p:nvSpPr>
        <p:spPr>
          <a:xfrm>
            <a:off x="230799" y="384813"/>
            <a:ext cx="1075048" cy="246221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00" dirty="0" smtClean="0"/>
              <a:t>클릭 가능 요소</a:t>
            </a:r>
            <a:endParaRPr lang="ko-KR" altLang="en-US" sz="1000" dirty="0"/>
          </a:p>
        </p:txBody>
      </p:sp>
      <p:sp>
        <p:nvSpPr>
          <p:cNvPr id="139" name="TextBox 138"/>
          <p:cNvSpPr txBox="1"/>
          <p:nvPr/>
        </p:nvSpPr>
        <p:spPr>
          <a:xfrm>
            <a:off x="1423079" y="384812"/>
            <a:ext cx="636380" cy="2462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00" dirty="0" smtClean="0"/>
              <a:t>아이콘</a:t>
            </a:r>
            <a:endParaRPr lang="en-US" altLang="ko-KR" sz="1000" dirty="0" smtClean="0"/>
          </a:p>
        </p:txBody>
      </p:sp>
      <p:sp>
        <p:nvSpPr>
          <p:cNvPr id="211" name="TextBox 210"/>
          <p:cNvSpPr txBox="1"/>
          <p:nvPr/>
        </p:nvSpPr>
        <p:spPr>
          <a:xfrm>
            <a:off x="2176691" y="384812"/>
            <a:ext cx="1159633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F2CC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 smtClean="0"/>
              <a:t>Layer</a:t>
            </a:r>
            <a:r>
              <a:rPr lang="ko-KR" altLang="en-US" sz="1000" dirty="0" smtClean="0"/>
              <a:t>가 뜨는 요소</a:t>
            </a:r>
            <a:endParaRPr lang="ko-KR" altLang="en-US" sz="1000" dirty="0"/>
          </a:p>
        </p:txBody>
      </p:sp>
      <p:sp>
        <p:nvSpPr>
          <p:cNvPr id="13" name="직사각형 12"/>
          <p:cNvSpPr/>
          <p:nvPr/>
        </p:nvSpPr>
        <p:spPr>
          <a:xfrm>
            <a:off x="1556951" y="1648235"/>
            <a:ext cx="980303" cy="359563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도움말</a:t>
            </a:r>
            <a:endParaRPr lang="ko-KR" altLang="en-US" sz="1000" dirty="0"/>
          </a:p>
        </p:txBody>
      </p:sp>
      <p:sp>
        <p:nvSpPr>
          <p:cNvPr id="14" name="직사각형 13"/>
          <p:cNvSpPr/>
          <p:nvPr/>
        </p:nvSpPr>
        <p:spPr>
          <a:xfrm>
            <a:off x="1556951" y="2007154"/>
            <a:ext cx="980303" cy="359563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프로그램 정보</a:t>
            </a:r>
            <a:endParaRPr lang="ko-KR" altLang="en-US" sz="1000" dirty="0"/>
          </a:p>
        </p:txBody>
      </p:sp>
      <p:grpSp>
        <p:nvGrpSpPr>
          <p:cNvPr id="4" name="그룹 3"/>
          <p:cNvGrpSpPr/>
          <p:nvPr/>
        </p:nvGrpSpPr>
        <p:grpSpPr>
          <a:xfrm>
            <a:off x="4095576" y="1828016"/>
            <a:ext cx="3653594" cy="1591025"/>
            <a:chOff x="2376504" y="3384629"/>
            <a:chExt cx="3653594" cy="1591025"/>
          </a:xfrm>
        </p:grpSpPr>
        <p:sp>
          <p:nvSpPr>
            <p:cNvPr id="16" name="직사각형 15"/>
            <p:cNvSpPr/>
            <p:nvPr/>
          </p:nvSpPr>
          <p:spPr>
            <a:xfrm>
              <a:off x="2376504" y="3384629"/>
              <a:ext cx="3653594" cy="1591025"/>
            </a:xfrm>
            <a:prstGeom prst="rect">
              <a:avLst/>
            </a:prstGeom>
            <a:solidFill>
              <a:srgbClr val="AFABAB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altLang="ko-KR" sz="1200" dirty="0" smtClean="0"/>
            </a:p>
            <a:p>
              <a:r>
                <a:rPr lang="ko-KR" altLang="en-US" sz="1200" dirty="0" smtClean="0"/>
                <a:t>제목</a:t>
              </a:r>
              <a:endParaRPr lang="en-US" altLang="ko-KR" sz="1200" dirty="0" smtClean="0"/>
            </a:p>
            <a:p>
              <a:r>
                <a:rPr lang="ko-KR" altLang="en-US" sz="1200" dirty="0" smtClean="0"/>
                <a:t>배포일</a:t>
              </a:r>
              <a:endParaRPr lang="en-US" altLang="ko-KR" sz="1200" dirty="0" smtClean="0"/>
            </a:p>
            <a:p>
              <a:r>
                <a:rPr lang="ko-KR" altLang="en-US" sz="1200" dirty="0" smtClean="0"/>
                <a:t>제작자</a:t>
              </a:r>
              <a:endParaRPr lang="en-US" altLang="ko-KR" sz="1200" dirty="0" smtClean="0"/>
            </a:p>
            <a:p>
              <a:r>
                <a:rPr lang="en-US" altLang="ko-KR" sz="1200" dirty="0" smtClean="0"/>
                <a:t>License</a:t>
              </a:r>
            </a:p>
            <a:p>
              <a:r>
                <a:rPr lang="ko-KR" altLang="en-US" sz="1200" dirty="0" smtClean="0"/>
                <a:t>버전</a:t>
              </a:r>
              <a:endParaRPr lang="ko-KR" altLang="en-US" sz="12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386618" y="3424349"/>
              <a:ext cx="3633366" cy="29238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프로그램 정보</a:t>
              </a:r>
              <a:endParaRPr lang="ko-KR" altLang="en-US" sz="1300" dirty="0"/>
            </a:p>
          </p:txBody>
        </p:sp>
        <p:sp>
          <p:nvSpPr>
            <p:cNvPr id="18" name="타원 17"/>
            <p:cNvSpPr/>
            <p:nvPr/>
          </p:nvSpPr>
          <p:spPr>
            <a:xfrm>
              <a:off x="4740732" y="3875146"/>
              <a:ext cx="840259" cy="82573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아이콘</a:t>
              </a:r>
              <a:endParaRPr lang="ko-KR" altLang="en-US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082119" y="3982749"/>
            <a:ext cx="69523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프로그램 정보 창</a:t>
            </a:r>
            <a:endParaRPr lang="en-US" altLang="ko-KR" sz="1600" b="1" dirty="0" smtClean="0"/>
          </a:p>
          <a:p>
            <a:r>
              <a:rPr lang="ko-KR" altLang="en-US" sz="1400" dirty="0" smtClean="0"/>
              <a:t>이름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배포일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제작자</a:t>
            </a:r>
            <a:r>
              <a:rPr lang="en-US" altLang="ko-KR" sz="1400" dirty="0" smtClean="0"/>
              <a:t>, License, </a:t>
            </a:r>
            <a:r>
              <a:rPr lang="ko-KR" altLang="en-US" sz="1400" dirty="0" smtClean="0"/>
              <a:t>버전 정보가 존재</a:t>
            </a:r>
            <a:endParaRPr lang="en-US" altLang="ko-KR" sz="1400" dirty="0"/>
          </a:p>
          <a:p>
            <a:r>
              <a:rPr lang="ko-KR" altLang="en-US" sz="1400" dirty="0" smtClean="0"/>
              <a:t>아이콘에는 프로그램의 로고가 들어감</a:t>
            </a:r>
            <a:endParaRPr lang="en-US" altLang="ko-KR" sz="1400" dirty="0" smtClean="0"/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2537254" y="2199761"/>
            <a:ext cx="1556394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69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558904" y="1379800"/>
            <a:ext cx="7998793" cy="48415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grpSp>
        <p:nvGrpSpPr>
          <p:cNvPr id="131" name="그룹 130"/>
          <p:cNvGrpSpPr/>
          <p:nvPr/>
        </p:nvGrpSpPr>
        <p:grpSpPr>
          <a:xfrm>
            <a:off x="562686" y="1355370"/>
            <a:ext cx="7996939" cy="280683"/>
            <a:chOff x="556336" y="1447109"/>
            <a:chExt cx="7996939" cy="280683"/>
          </a:xfrm>
        </p:grpSpPr>
        <p:sp>
          <p:nvSpPr>
            <p:cNvPr id="5" name="직사각형 4"/>
            <p:cNvSpPr/>
            <p:nvPr/>
          </p:nvSpPr>
          <p:spPr>
            <a:xfrm>
              <a:off x="556336" y="1447109"/>
              <a:ext cx="7996939" cy="28068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0" name="그룹 129"/>
            <p:cNvGrpSpPr/>
            <p:nvPr/>
          </p:nvGrpSpPr>
          <p:grpSpPr>
            <a:xfrm>
              <a:off x="566822" y="1470431"/>
              <a:ext cx="2178263" cy="246221"/>
              <a:chOff x="702838" y="1478846"/>
              <a:chExt cx="2178263" cy="24622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02838" y="1478846"/>
                <a:ext cx="423974" cy="24622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File</a:t>
                </a:r>
                <a:endParaRPr lang="ko-KR" altLang="en-US" sz="1000" dirty="0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1131182" y="1478846"/>
                <a:ext cx="555435" cy="24622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Merge</a:t>
                </a:r>
                <a:endParaRPr lang="ko-KR" altLang="en-US" sz="1000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698612" y="1478846"/>
                <a:ext cx="490513" cy="24622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Help</a:t>
                </a:r>
                <a:endParaRPr lang="ko-KR" altLang="en-US" sz="1000" dirty="0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2208988" y="1478846"/>
                <a:ext cx="672113" cy="24622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Window</a:t>
                </a:r>
                <a:endParaRPr lang="ko-KR" altLang="en-US" sz="1000" dirty="0"/>
              </a:p>
            </p:txBody>
          </p:sp>
        </p:grpSp>
      </p:grpSp>
      <p:sp>
        <p:nvSpPr>
          <p:cNvPr id="138" name="TextBox 137"/>
          <p:cNvSpPr txBox="1"/>
          <p:nvPr/>
        </p:nvSpPr>
        <p:spPr>
          <a:xfrm>
            <a:off x="230799" y="384813"/>
            <a:ext cx="1075048" cy="246221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00" dirty="0" smtClean="0"/>
              <a:t>클릭 가능 요소</a:t>
            </a:r>
            <a:endParaRPr lang="ko-KR" altLang="en-US" sz="1000" dirty="0"/>
          </a:p>
        </p:txBody>
      </p:sp>
      <p:sp>
        <p:nvSpPr>
          <p:cNvPr id="139" name="TextBox 138"/>
          <p:cNvSpPr txBox="1"/>
          <p:nvPr/>
        </p:nvSpPr>
        <p:spPr>
          <a:xfrm>
            <a:off x="1423079" y="384812"/>
            <a:ext cx="636380" cy="2462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00" dirty="0" smtClean="0"/>
              <a:t>아이콘</a:t>
            </a:r>
            <a:endParaRPr lang="en-US" altLang="ko-KR" sz="1000" dirty="0" smtClean="0"/>
          </a:p>
        </p:txBody>
      </p:sp>
      <p:sp>
        <p:nvSpPr>
          <p:cNvPr id="211" name="TextBox 210"/>
          <p:cNvSpPr txBox="1"/>
          <p:nvPr/>
        </p:nvSpPr>
        <p:spPr>
          <a:xfrm>
            <a:off x="2176691" y="384812"/>
            <a:ext cx="1159633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F2CC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 smtClean="0"/>
              <a:t>Layer</a:t>
            </a:r>
            <a:r>
              <a:rPr lang="ko-KR" altLang="en-US" sz="1000" dirty="0" smtClean="0"/>
              <a:t>가 뜨는 요소</a:t>
            </a:r>
            <a:endParaRPr lang="ko-KR" altLang="en-US" sz="1000" dirty="0"/>
          </a:p>
        </p:txBody>
      </p:sp>
      <p:sp>
        <p:nvSpPr>
          <p:cNvPr id="13" name="직사각형 12"/>
          <p:cNvSpPr/>
          <p:nvPr/>
        </p:nvSpPr>
        <p:spPr>
          <a:xfrm>
            <a:off x="2079322" y="1648235"/>
            <a:ext cx="1059294" cy="359563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닫기</a:t>
            </a:r>
            <a:endParaRPr lang="ko-KR" altLang="en-US" sz="1000" dirty="0"/>
          </a:p>
        </p:txBody>
      </p:sp>
      <p:sp>
        <p:nvSpPr>
          <p:cNvPr id="14" name="직사각형 13"/>
          <p:cNvSpPr/>
          <p:nvPr/>
        </p:nvSpPr>
        <p:spPr>
          <a:xfrm>
            <a:off x="2079322" y="2007154"/>
            <a:ext cx="1059294" cy="359563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모두 닫기</a:t>
            </a:r>
            <a:endParaRPr lang="ko-KR" altLang="en-US" sz="1000" dirty="0"/>
          </a:p>
        </p:txBody>
      </p:sp>
      <p:sp>
        <p:nvSpPr>
          <p:cNvPr id="15" name="직사각형 14"/>
          <p:cNvSpPr/>
          <p:nvPr/>
        </p:nvSpPr>
        <p:spPr>
          <a:xfrm>
            <a:off x="2079322" y="2364914"/>
            <a:ext cx="1059294" cy="359563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활성화 된 </a:t>
            </a:r>
            <a:r>
              <a:rPr lang="en-US" altLang="ko-KR" sz="1000" dirty="0" smtClean="0"/>
              <a:t>Tab 1</a:t>
            </a:r>
            <a:endParaRPr lang="ko-KR" altLang="en-US" sz="1000" dirty="0"/>
          </a:p>
        </p:txBody>
      </p:sp>
      <p:sp>
        <p:nvSpPr>
          <p:cNvPr id="16" name="직사각형 15"/>
          <p:cNvSpPr/>
          <p:nvPr/>
        </p:nvSpPr>
        <p:spPr>
          <a:xfrm>
            <a:off x="2079322" y="2713825"/>
            <a:ext cx="1059294" cy="359563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활성화 된 </a:t>
            </a:r>
            <a:r>
              <a:rPr lang="en-US" altLang="ko-KR" sz="1000" dirty="0" smtClean="0"/>
              <a:t>Tab 2</a:t>
            </a:r>
            <a:endParaRPr lang="ko-KR" altLang="en-US" sz="1000" dirty="0"/>
          </a:p>
        </p:txBody>
      </p:sp>
      <p:sp>
        <p:nvSpPr>
          <p:cNvPr id="17" name="직사각형 16"/>
          <p:cNvSpPr/>
          <p:nvPr/>
        </p:nvSpPr>
        <p:spPr>
          <a:xfrm>
            <a:off x="2079322" y="3066492"/>
            <a:ext cx="1059294" cy="359563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활성화 된 </a:t>
            </a:r>
            <a:r>
              <a:rPr lang="en-US" altLang="ko-KR" sz="1000" dirty="0" smtClean="0"/>
              <a:t>Tab n</a:t>
            </a:r>
            <a:endParaRPr lang="ko-KR" alt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3336324" y="2186935"/>
            <a:ext cx="5124924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Window </a:t>
            </a:r>
            <a:r>
              <a:rPr lang="ko-KR" altLang="en-US" dirty="0" smtClean="0">
                <a:latin typeface="+mn-ea"/>
              </a:rPr>
              <a:t>탭에는 </a:t>
            </a:r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              </a:t>
            </a:r>
            <a:r>
              <a:rPr lang="ko-KR" altLang="en-US" sz="1400" dirty="0" smtClean="0">
                <a:latin typeface="+mn-ea"/>
              </a:rPr>
              <a:t>닫기</a:t>
            </a:r>
            <a:r>
              <a:rPr lang="en-US" altLang="ko-KR" sz="1400" dirty="0" smtClean="0">
                <a:latin typeface="+mn-ea"/>
              </a:rPr>
              <a:t>	: </a:t>
            </a:r>
            <a:r>
              <a:rPr lang="ko-KR" altLang="en-US" sz="1400" dirty="0" smtClean="0">
                <a:latin typeface="+mn-ea"/>
              </a:rPr>
              <a:t>현재 선택된 탭을 삭제</a:t>
            </a:r>
            <a:r>
              <a:rPr lang="en-US" altLang="ko-KR" sz="1400" dirty="0" smtClean="0">
                <a:latin typeface="+mn-ea"/>
              </a:rPr>
              <a:t>, </a:t>
            </a:r>
          </a:p>
          <a:p>
            <a:r>
              <a:rPr lang="en-US" altLang="ko-KR" sz="1400" dirty="0">
                <a:latin typeface="+mn-ea"/>
              </a:rPr>
              <a:t>	</a:t>
            </a:r>
            <a:r>
              <a:rPr lang="en-US" altLang="ko-KR" sz="1400" dirty="0" smtClean="0">
                <a:latin typeface="+mn-ea"/>
              </a:rPr>
              <a:t>	  </a:t>
            </a:r>
            <a:r>
              <a:rPr lang="ko-KR" altLang="en-US" sz="1400" dirty="0" smtClean="0">
                <a:latin typeface="+mn-ea"/>
              </a:rPr>
              <a:t>저장을 안 했을 경우 저장</a:t>
            </a:r>
            <a:endParaRPr lang="en-US" altLang="ko-KR" sz="1400" dirty="0" smtClean="0">
              <a:latin typeface="+mn-ea"/>
            </a:endParaRPr>
          </a:p>
          <a:p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          </a:t>
            </a:r>
            <a:r>
              <a:rPr lang="ko-KR" altLang="en-US" sz="1400" dirty="0" smtClean="0">
                <a:latin typeface="+mn-ea"/>
              </a:rPr>
              <a:t>모두 닫기</a:t>
            </a:r>
            <a:r>
              <a:rPr lang="en-US" altLang="ko-KR" sz="1400" dirty="0">
                <a:latin typeface="+mn-ea"/>
              </a:rPr>
              <a:t>	</a:t>
            </a:r>
            <a:r>
              <a:rPr lang="en-US" altLang="ko-KR" sz="1400" dirty="0" smtClean="0">
                <a:latin typeface="+mn-ea"/>
              </a:rPr>
              <a:t>: </a:t>
            </a:r>
            <a:r>
              <a:rPr lang="ko-KR" altLang="en-US" sz="1400" dirty="0" smtClean="0">
                <a:latin typeface="+mn-ea"/>
              </a:rPr>
              <a:t>모든 탭을 삭제</a:t>
            </a:r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	</a:t>
            </a:r>
            <a:r>
              <a:rPr lang="en-US" altLang="ko-KR" sz="1400" dirty="0" smtClean="0">
                <a:latin typeface="+mn-ea"/>
              </a:rPr>
              <a:t>	  </a:t>
            </a:r>
            <a:r>
              <a:rPr lang="ko-KR" altLang="en-US" sz="1400" dirty="0" smtClean="0">
                <a:latin typeface="+mn-ea"/>
              </a:rPr>
              <a:t>저장을 안 했을 경우 순차적으로 저장</a:t>
            </a:r>
            <a:endParaRPr lang="en-US" altLang="ko-KR" sz="1400" dirty="0">
              <a:latin typeface="+mn-ea"/>
            </a:endParaRPr>
          </a:p>
          <a:p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  </a:t>
            </a:r>
            <a:r>
              <a:rPr lang="ko-KR" altLang="en-US" sz="1400" dirty="0" smtClean="0">
                <a:latin typeface="+mn-ea"/>
              </a:rPr>
              <a:t>활성화 된 </a:t>
            </a:r>
            <a:r>
              <a:rPr lang="en-US" altLang="ko-KR" sz="1400" dirty="0" smtClean="0">
                <a:latin typeface="+mn-ea"/>
              </a:rPr>
              <a:t>tab (1~n)</a:t>
            </a:r>
            <a:r>
              <a:rPr lang="en-US" altLang="ko-KR" sz="1400" dirty="0">
                <a:latin typeface="+mn-ea"/>
              </a:rPr>
              <a:t>	</a:t>
            </a:r>
            <a:r>
              <a:rPr lang="en-US" altLang="ko-KR" sz="1400" dirty="0" smtClean="0">
                <a:latin typeface="+mn-ea"/>
              </a:rPr>
              <a:t>: </a:t>
            </a:r>
            <a:r>
              <a:rPr lang="ko-KR" altLang="en-US" sz="1400" dirty="0" smtClean="0">
                <a:latin typeface="+mn-ea"/>
              </a:rPr>
              <a:t>활성화 된 탭 하나 당 하나씩 생김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r>
              <a:rPr lang="en-US" altLang="ko-KR" sz="1400" dirty="0">
                <a:latin typeface="+mn-ea"/>
              </a:rPr>
              <a:t>	</a:t>
            </a:r>
            <a:r>
              <a:rPr lang="en-US" altLang="ko-KR" sz="1400" dirty="0" smtClean="0">
                <a:latin typeface="+mn-ea"/>
              </a:rPr>
              <a:t>	  </a:t>
            </a:r>
            <a:r>
              <a:rPr lang="ko-KR" altLang="en-US" sz="1400" dirty="0" smtClean="0">
                <a:latin typeface="+mn-ea"/>
              </a:rPr>
              <a:t>탭을 누르면 그 창이 선택 됨</a:t>
            </a:r>
            <a:endParaRPr lang="en-US" altLang="ko-KR" sz="1400" dirty="0" smtClean="0">
              <a:latin typeface="+mn-ea"/>
            </a:endParaRPr>
          </a:p>
          <a:p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Menu item </a:t>
            </a:r>
            <a:r>
              <a:rPr lang="ko-KR" altLang="en-US" sz="1400" dirty="0" smtClean="0">
                <a:latin typeface="+mn-ea"/>
              </a:rPr>
              <a:t>이 존재 </a:t>
            </a:r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	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2282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755</TotalTime>
  <Words>462</Words>
  <Application>Microsoft Office PowerPoint</Application>
  <PresentationFormat>화면 슬라이드 쇼(4:3)</PresentationFormat>
  <Paragraphs>228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장우진woojin</cp:lastModifiedBy>
  <cp:revision>67</cp:revision>
  <dcterms:created xsi:type="dcterms:W3CDTF">2014-11-10T13:08:04Z</dcterms:created>
  <dcterms:modified xsi:type="dcterms:W3CDTF">2016-05-18T10:45:40Z</dcterms:modified>
</cp:coreProperties>
</file>