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13" r:id="rId3"/>
    <p:sldId id="306" r:id="rId4"/>
    <p:sldId id="311" r:id="rId5"/>
    <p:sldId id="310" r:id="rId6"/>
    <p:sldId id="307" r:id="rId7"/>
    <p:sldId id="309" r:id="rId8"/>
    <p:sldId id="312" r:id="rId9"/>
    <p:sldId id="30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FABAB"/>
    <a:srgbClr val="FFFFFF"/>
    <a:srgbClr val="FFF2CC"/>
    <a:srgbClr val="5B9BD5"/>
    <a:srgbClr val="1B9839"/>
    <a:srgbClr val="77B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9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0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3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0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3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7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9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8904" y="1388038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560832" y="1637312"/>
            <a:ext cx="8000981" cy="41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155" name="TextBox 154"/>
          <p:cNvSpPr txBox="1"/>
          <p:nvPr/>
        </p:nvSpPr>
        <p:spPr>
          <a:xfrm>
            <a:off x="573172" y="1656000"/>
            <a:ext cx="607517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다음 차이점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184943" y="1656000"/>
            <a:ext cx="553473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이전 차이점</a:t>
            </a:r>
            <a:endParaRPr lang="en-US" altLang="ko-KR" sz="800" dirty="0" smtClean="0">
              <a:latin typeface="+mj-ea"/>
              <a:ea typeface="+mj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337982" y="1656000"/>
            <a:ext cx="706398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현재 선택된 차이점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50703" y="1656000"/>
            <a:ext cx="595454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처음 차이점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043441" y="1656000"/>
            <a:ext cx="690719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마지막 차이점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730753" y="1656000"/>
            <a:ext cx="607517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오른쪽 복사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42524" y="1656000"/>
            <a:ext cx="553473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왼쪽 복사</a:t>
            </a:r>
            <a:endParaRPr lang="en-US" altLang="ko-KR" sz="800" dirty="0" smtClean="0">
              <a:latin typeface="+mj-ea"/>
              <a:ea typeface="+mj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608415" y="1656000"/>
            <a:ext cx="706398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모두 왼쪽 복사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908284" y="1656000"/>
            <a:ext cx="693172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모두 오른쪽 복사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313874" y="1656000"/>
            <a:ext cx="690719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비교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56716" y="2068009"/>
            <a:ext cx="8000981" cy="29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73171" y="2110010"/>
            <a:ext cx="160985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왼쪽 파일 </a:t>
            </a:r>
            <a:r>
              <a:rPr lang="en-US" altLang="ko-KR" sz="800" dirty="0" smtClean="0"/>
              <a:t>– </a:t>
            </a:r>
            <a:r>
              <a:rPr lang="ko-KR" altLang="en-US" sz="800" dirty="0" smtClean="0"/>
              <a:t>오른쪽 파일 이름    </a:t>
            </a:r>
            <a:r>
              <a:rPr lang="en-US" altLang="ko-KR" sz="800" dirty="0" smtClean="0"/>
              <a:t>X</a:t>
            </a:r>
            <a:endParaRPr lang="ko-KR" altLang="en-US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203526" y="2109173"/>
            <a:ext cx="160985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왼쪽 파일 </a:t>
            </a:r>
            <a:r>
              <a:rPr lang="en-US" altLang="ko-KR" sz="800" dirty="0" smtClean="0"/>
              <a:t>– </a:t>
            </a:r>
            <a:r>
              <a:rPr lang="ko-KR" altLang="en-US" sz="800" dirty="0" smtClean="0"/>
              <a:t>오른쪽 파일 이름    </a:t>
            </a:r>
            <a:r>
              <a:rPr lang="en-US" altLang="ko-KR" sz="800" dirty="0" smtClean="0"/>
              <a:t>X</a:t>
            </a:r>
            <a:endParaRPr lang="ko-KR" altLang="en-US" sz="800" dirty="0"/>
          </a:p>
        </p:txBody>
      </p:sp>
      <p:sp>
        <p:nvSpPr>
          <p:cNvPr id="177" name="직사각형 176"/>
          <p:cNvSpPr/>
          <p:nvPr/>
        </p:nvSpPr>
        <p:spPr>
          <a:xfrm>
            <a:off x="659026" y="2432801"/>
            <a:ext cx="1400433" cy="37455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78" name="직사각형 177"/>
          <p:cNvSpPr/>
          <p:nvPr/>
        </p:nvSpPr>
        <p:spPr>
          <a:xfrm>
            <a:off x="667758" y="2422343"/>
            <a:ext cx="1391701" cy="3227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위치창</a:t>
            </a:r>
            <a:endParaRPr lang="ko-KR" altLang="en-US" sz="800" dirty="0"/>
          </a:p>
        </p:txBody>
      </p:sp>
      <p:sp>
        <p:nvSpPr>
          <p:cNvPr id="179" name="직사각형 178"/>
          <p:cNvSpPr/>
          <p:nvPr/>
        </p:nvSpPr>
        <p:spPr>
          <a:xfrm>
            <a:off x="853314" y="2817511"/>
            <a:ext cx="438933" cy="3254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80" name="직사각형 179"/>
          <p:cNvSpPr/>
          <p:nvPr/>
        </p:nvSpPr>
        <p:spPr>
          <a:xfrm>
            <a:off x="1435529" y="2817511"/>
            <a:ext cx="438933" cy="3254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88" name="그룹 187"/>
          <p:cNvGrpSpPr/>
          <p:nvPr/>
        </p:nvGrpSpPr>
        <p:grpSpPr>
          <a:xfrm>
            <a:off x="2212390" y="2421444"/>
            <a:ext cx="3049743" cy="3762323"/>
            <a:chOff x="2212390" y="2421444"/>
            <a:chExt cx="3049743" cy="3762323"/>
          </a:xfrm>
        </p:grpSpPr>
        <p:sp>
          <p:nvSpPr>
            <p:cNvPr id="175" name="직사각형 174"/>
            <p:cNvSpPr/>
            <p:nvPr/>
          </p:nvSpPr>
          <p:spPr>
            <a:xfrm>
              <a:off x="2212390" y="2423664"/>
              <a:ext cx="3042480" cy="37601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219653" y="2421444"/>
              <a:ext cx="3042480" cy="309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파일 이름</a:t>
              </a:r>
              <a:endParaRPr lang="ko-KR" altLang="en-US" sz="8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53445" y="2466545"/>
              <a:ext cx="52259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Edit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09814" y="2466545"/>
              <a:ext cx="51393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Load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00737" y="2466545"/>
              <a:ext cx="52259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Save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5393925" y="2422553"/>
            <a:ext cx="3049743" cy="3762323"/>
            <a:chOff x="2212390" y="2421444"/>
            <a:chExt cx="3049743" cy="3762323"/>
          </a:xfrm>
        </p:grpSpPr>
        <p:sp>
          <p:nvSpPr>
            <p:cNvPr id="198" name="직사각형 197"/>
            <p:cNvSpPr/>
            <p:nvPr/>
          </p:nvSpPr>
          <p:spPr>
            <a:xfrm>
              <a:off x="2212390" y="2423664"/>
              <a:ext cx="3042480" cy="37601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219653" y="2421444"/>
              <a:ext cx="3042480" cy="309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파일 이름</a:t>
              </a:r>
              <a:endParaRPr lang="ko-KR" altLang="en-US" sz="8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153445" y="2466545"/>
              <a:ext cx="52259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Edit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09814" y="2466545"/>
              <a:ext cx="51393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Load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700737" y="2466545"/>
              <a:ext cx="52259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Save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41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문서 테스트</a:t>
            </a:r>
            <a:r>
              <a:rPr lang="en-US" altLang="ko-KR" smtClean="0"/>
              <a:t>~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5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578109" y="164823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새로 만들기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78109" y="2007154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열기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8109" y="237200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78109" y="2744382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왼쪽 저장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78109" y="310394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오른쪽 저장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578109" y="3461600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끝내기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814202" y="1877722"/>
            <a:ext cx="63910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File </a:t>
            </a:r>
            <a:r>
              <a:rPr lang="ko-KR" altLang="en-US" dirty="0" smtClean="0">
                <a:latin typeface="+mn-ea"/>
              </a:rPr>
              <a:t>탭에는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</a:t>
            </a:r>
            <a:r>
              <a:rPr lang="ko-KR" altLang="en-US" sz="1400" dirty="0" smtClean="0">
                <a:latin typeface="+mn-ea"/>
              </a:rPr>
              <a:t>새로 만들기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새로운 탭을 만들어 </a:t>
            </a:r>
            <a:r>
              <a:rPr lang="en-US" altLang="ko-KR" sz="1400" dirty="0" smtClean="0">
                <a:latin typeface="+mn-ea"/>
              </a:rPr>
              <a:t>tab pane</a:t>
            </a:r>
            <a:r>
              <a:rPr lang="ko-KR" altLang="en-US" sz="1400" dirty="0" smtClean="0">
                <a:latin typeface="+mn-ea"/>
              </a:rPr>
              <a:t>에 삽입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열기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파일을 불러온다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새 창이 뜨면서 왼쪽</a:t>
            </a:r>
            <a:r>
              <a:rPr lang="en-US" altLang="ko-KR" sz="1400" dirty="0" smtClean="0">
                <a:latin typeface="+mn-ea"/>
              </a:rPr>
              <a:t>, 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오른쪽 파일에 대한 주소를 각각 받아옴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저장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파일을 저장한다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새 창이 뜨면서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</a:t>
            </a:r>
            <a:r>
              <a:rPr lang="ko-KR" altLang="en-US" sz="1400" dirty="0" smtClean="0">
                <a:latin typeface="+mn-ea"/>
              </a:rPr>
              <a:t> 왼쪽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오른쪽 파일에 대한 주소를 각각 지정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  </a:t>
            </a:r>
            <a:r>
              <a:rPr lang="ko-KR" altLang="en-US" sz="1400" dirty="0" smtClean="0">
                <a:latin typeface="+mn-ea"/>
              </a:rPr>
              <a:t>왼쪽 저장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단순히 왼쪽 파일을 저장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 </a:t>
            </a:r>
            <a:r>
              <a:rPr lang="ko-KR" altLang="en-US" sz="1400" dirty="0" smtClean="0">
                <a:latin typeface="+mn-ea"/>
              </a:rPr>
              <a:t>오른쪽 저장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단순히 오른쪽 파일을 저장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끝내기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프로그램을 종료한다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프로그램의 상태에 따라 안내 창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경고 창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을 띄움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Menu item </a:t>
            </a:r>
            <a:r>
              <a:rPr lang="ko-KR" altLang="en-US" sz="1400" smtClean="0">
                <a:latin typeface="+mn-ea"/>
              </a:rPr>
              <a:t>이 존재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0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578109" y="164823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새로 만들기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78109" y="2007154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열기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8109" y="237200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78109" y="2744382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왼쪽 저장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78109" y="310394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오른쪽 저장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578109" y="3461600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끝내기</a:t>
            </a:r>
            <a:endParaRPr lang="ko-KR" altLang="en-US" sz="1000" dirty="0"/>
          </a:p>
        </p:txBody>
      </p:sp>
      <p:cxnSp>
        <p:nvCxnSpPr>
          <p:cNvPr id="50" name="직선 화살표 연결선 49"/>
          <p:cNvCxnSpPr>
            <a:stCxn id="45" idx="3"/>
          </p:cNvCxnSpPr>
          <p:nvPr/>
        </p:nvCxnSpPr>
        <p:spPr>
          <a:xfrm flipV="1">
            <a:off x="1556951" y="2186935"/>
            <a:ext cx="15890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146040" y="1707782"/>
            <a:ext cx="5054854" cy="2233094"/>
            <a:chOff x="3146040" y="1695590"/>
            <a:chExt cx="5054854" cy="2233094"/>
          </a:xfrm>
        </p:grpSpPr>
        <p:sp>
          <p:nvSpPr>
            <p:cNvPr id="51" name="직사각형 50"/>
            <p:cNvSpPr/>
            <p:nvPr/>
          </p:nvSpPr>
          <p:spPr>
            <a:xfrm>
              <a:off x="3146040" y="1695590"/>
              <a:ext cx="5054854" cy="22330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3028" y="1729111"/>
              <a:ext cx="5000878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디렉토리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/ </a:t>
              </a:r>
              <a:r>
                <a:rPr lang="ko-KR" altLang="en-US" sz="1100" dirty="0" smtClean="0"/>
                <a:t>파일 선택</a:t>
              </a:r>
              <a:endParaRPr lang="ko-KR" alt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73028" y="2022318"/>
              <a:ext cx="1604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비교할 </a:t>
              </a:r>
              <a:r>
                <a:rPr lang="ko-KR" altLang="en-US" sz="1000" dirty="0" err="1" smtClean="0"/>
                <a:t>디렉토리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파일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7957" y="2338856"/>
              <a:ext cx="590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왼쪽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97957" y="2619318"/>
              <a:ext cx="590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오른쪽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48745" y="2338856"/>
              <a:ext cx="2073663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 된 파일 주소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48745" y="2619318"/>
              <a:ext cx="2073663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 된 파일 주소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62137" y="2338856"/>
              <a:ext cx="701675" cy="24622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찾아보기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62138" y="2619318"/>
              <a:ext cx="701674" cy="24622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찾아보기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8930" y="3594511"/>
              <a:ext cx="255969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안내문 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40370" y="3492016"/>
              <a:ext cx="623417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확인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91182" y="3492016"/>
              <a:ext cx="623416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취소</a:t>
              </a:r>
              <a:endParaRPr lang="ko-KR" altLang="en-US" sz="105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3171" y="4057540"/>
            <a:ext cx="4973287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열기 </a:t>
            </a:r>
            <a:r>
              <a:rPr lang="en-US" altLang="ko-KR" sz="1600" b="1" dirty="0" smtClean="0">
                <a:latin typeface="+mn-ea"/>
              </a:rPr>
              <a:t>menu item </a:t>
            </a:r>
            <a:r>
              <a:rPr lang="ko-KR" altLang="en-US" sz="1600" b="1" dirty="0" smtClean="0">
                <a:latin typeface="+mn-ea"/>
              </a:rPr>
              <a:t>에 대한 창</a:t>
            </a:r>
            <a:endParaRPr lang="en-US" altLang="ko-KR" sz="1600" b="1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찾아오기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버튼을 통해 각각 원하는 파일의 주소를 가져와서 </a:t>
            </a: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선택 된 파일 주소</a:t>
            </a:r>
            <a:r>
              <a:rPr lang="en-US" altLang="ko-KR" sz="1400" dirty="0" smtClean="0">
                <a:latin typeface="+mn-ea"/>
              </a:rPr>
              <a:t>’ text area</a:t>
            </a:r>
            <a:r>
              <a:rPr lang="ko-KR" altLang="en-US" sz="1400" dirty="0" smtClean="0">
                <a:latin typeface="+mn-ea"/>
              </a:rPr>
              <a:t>에  보여줌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왼쪽</a:t>
            </a:r>
            <a:r>
              <a:rPr lang="en-US" altLang="ko-KR" sz="1400" dirty="0" smtClean="0">
                <a:latin typeface="+mn-ea"/>
              </a:rPr>
              <a:t>’, ‘</a:t>
            </a:r>
            <a:r>
              <a:rPr lang="ko-KR" altLang="en-US" sz="1400" dirty="0" smtClean="0">
                <a:latin typeface="+mn-ea"/>
              </a:rPr>
              <a:t>오른쪽</a:t>
            </a:r>
            <a:r>
              <a:rPr lang="en-US" altLang="ko-KR" sz="1400" dirty="0" smtClean="0">
                <a:latin typeface="+mn-ea"/>
              </a:rPr>
              <a:t>’ </a:t>
            </a:r>
            <a:r>
              <a:rPr lang="ko-KR" altLang="en-US" sz="1400" dirty="0" smtClean="0">
                <a:latin typeface="+mn-ea"/>
              </a:rPr>
              <a:t> 라벨은 파일 이름으로 변경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확인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을 누를 경우 각각 파일을 불러오면서 창을 종료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취소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를 누를 경우 안내 창을 한번 띄워준 후 창을 종료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안내문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en-US" altLang="ko-KR" sz="1400" dirty="0" smtClean="0">
                <a:latin typeface="+mn-ea"/>
              </a:rPr>
              <a:t>text field </a:t>
            </a:r>
            <a:r>
              <a:rPr lang="ko-KR" altLang="en-US" sz="1400" dirty="0" smtClean="0">
                <a:latin typeface="+mn-ea"/>
              </a:rPr>
              <a:t>에는 </a:t>
            </a:r>
            <a:r>
              <a:rPr lang="en-US" altLang="ko-KR" sz="1400" dirty="0" smtClean="0">
                <a:latin typeface="+mn-ea"/>
              </a:rPr>
              <a:t>null point exception </a:t>
            </a:r>
            <a:r>
              <a:rPr lang="ko-KR" altLang="en-US" sz="1400" dirty="0" smtClean="0">
                <a:latin typeface="+mn-ea"/>
              </a:rPr>
              <a:t>등 예외 처리 시 안내 문구를 띄움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28498" y="4035031"/>
            <a:ext cx="2847160" cy="1765517"/>
            <a:chOff x="5443401" y="4104613"/>
            <a:chExt cx="2847160" cy="1765517"/>
          </a:xfrm>
        </p:grpSpPr>
        <p:sp>
          <p:nvSpPr>
            <p:cNvPr id="33" name="직사각형 32"/>
            <p:cNvSpPr/>
            <p:nvPr/>
          </p:nvSpPr>
          <p:spPr>
            <a:xfrm>
              <a:off x="5443401" y="4104613"/>
              <a:ext cx="2847160" cy="17655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74886" y="4145174"/>
              <a:ext cx="2726008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디렉토리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/ </a:t>
              </a:r>
              <a:r>
                <a:rPr lang="ko-KR" altLang="en-US" sz="1100" dirty="0" smtClean="0"/>
                <a:t>파일 선택 취소</a:t>
              </a:r>
              <a:endParaRPr lang="ko-KR" alt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45796" y="4799388"/>
              <a:ext cx="226880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파일 불러오기를 종료하시겠습니까</a:t>
              </a:r>
              <a:r>
                <a:rPr lang="en-US" altLang="ko-KR" sz="1000" dirty="0" smtClean="0"/>
                <a:t>?</a:t>
              </a:r>
              <a:r>
                <a:rPr lang="ko-KR" altLang="en-US" sz="1000" dirty="0" smtClean="0"/>
                <a:t> 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95227" y="5270886"/>
              <a:ext cx="675355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확인</a:t>
              </a:r>
              <a:endParaRPr lang="ko-KR" altLang="en-US" sz="105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42506" y="5240778"/>
              <a:ext cx="675354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취소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2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60832" y="1378692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578109" y="164823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새로 만들기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78109" y="2007154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열기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8109" y="237200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78109" y="2744382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왼쪽 저장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78109" y="310394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오른쪽 저장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578109" y="3461600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끝내기</a:t>
            </a:r>
            <a:endParaRPr lang="ko-KR" altLang="en-US" sz="1000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571058" y="2559956"/>
            <a:ext cx="1612783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197948" y="1718995"/>
            <a:ext cx="5054854" cy="2233094"/>
            <a:chOff x="3185769" y="2121276"/>
            <a:chExt cx="5054854" cy="2233094"/>
          </a:xfrm>
        </p:grpSpPr>
        <p:sp>
          <p:nvSpPr>
            <p:cNvPr id="51" name="직사각형 50"/>
            <p:cNvSpPr/>
            <p:nvPr/>
          </p:nvSpPr>
          <p:spPr>
            <a:xfrm>
              <a:off x="3185769" y="2121276"/>
              <a:ext cx="5054854" cy="22330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12757" y="2143639"/>
              <a:ext cx="5000878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디렉토리</a:t>
              </a:r>
              <a:r>
                <a:rPr lang="ko-KR" altLang="en-US" sz="1100" dirty="0" smtClean="0"/>
                <a:t> 선택</a:t>
              </a:r>
              <a:endParaRPr lang="ko-KR" alt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12757" y="2436846"/>
              <a:ext cx="1604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저장 할 </a:t>
              </a:r>
              <a:r>
                <a:rPr lang="ko-KR" altLang="en-US" sz="1000" dirty="0" err="1" smtClean="0"/>
                <a:t>디렉토리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37686" y="2753384"/>
              <a:ext cx="590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왼쪽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37686" y="3033846"/>
              <a:ext cx="590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오른쪽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88474" y="2753384"/>
              <a:ext cx="2073663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 된  주소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88474" y="3033846"/>
              <a:ext cx="2073663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 된  주소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01866" y="2753384"/>
              <a:ext cx="701675" cy="24622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찾아보기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01867" y="3033846"/>
              <a:ext cx="701674" cy="24622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찾아보기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78659" y="4009039"/>
              <a:ext cx="255969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안내문 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80099" y="3906544"/>
              <a:ext cx="623417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확인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30911" y="3906544"/>
              <a:ext cx="623416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취소</a:t>
              </a:r>
              <a:endParaRPr lang="ko-KR" altLang="en-US" sz="105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637484" y="4296192"/>
            <a:ext cx="2847160" cy="1765517"/>
            <a:chOff x="5443401" y="4104613"/>
            <a:chExt cx="2847160" cy="1765517"/>
          </a:xfrm>
        </p:grpSpPr>
        <p:sp>
          <p:nvSpPr>
            <p:cNvPr id="34" name="직사각형 33"/>
            <p:cNvSpPr/>
            <p:nvPr/>
          </p:nvSpPr>
          <p:spPr>
            <a:xfrm>
              <a:off x="5443401" y="4104613"/>
              <a:ext cx="2847160" cy="17655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886" y="4145174"/>
              <a:ext cx="2726008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파일 저장 취소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45796" y="4799388"/>
              <a:ext cx="226880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파일 저장을 종료하시겠습니까</a:t>
              </a:r>
              <a:r>
                <a:rPr lang="en-US" altLang="ko-KR" sz="1000" dirty="0" smtClean="0"/>
                <a:t>?</a:t>
              </a:r>
              <a:r>
                <a:rPr lang="ko-KR" altLang="en-US" sz="1000" dirty="0" smtClean="0"/>
                <a:t> 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95227" y="5270886"/>
              <a:ext cx="675355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확인</a:t>
              </a:r>
              <a:endParaRPr lang="ko-KR" alt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42506" y="5265162"/>
              <a:ext cx="675354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취소</a:t>
              </a:r>
              <a:endParaRPr lang="ko-KR" altLang="en-US" sz="105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73171" y="4057540"/>
            <a:ext cx="4973287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찾기 </a:t>
            </a:r>
            <a:r>
              <a:rPr lang="en-US" altLang="ko-KR" sz="1600" b="1" dirty="0" smtClean="0">
                <a:latin typeface="+mn-ea"/>
              </a:rPr>
              <a:t>menu item </a:t>
            </a:r>
            <a:r>
              <a:rPr lang="ko-KR" altLang="en-US" sz="1600" b="1" dirty="0" smtClean="0">
                <a:latin typeface="+mn-ea"/>
              </a:rPr>
              <a:t>에 대한 창</a:t>
            </a:r>
            <a:endParaRPr lang="en-US" altLang="ko-KR" sz="1600" b="1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찾아오기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버튼을 통해 각각 원하는 주소를 가져와서 </a:t>
            </a: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선택 된 주소</a:t>
            </a:r>
            <a:r>
              <a:rPr lang="en-US" altLang="ko-KR" sz="1400" dirty="0" smtClean="0">
                <a:latin typeface="+mn-ea"/>
              </a:rPr>
              <a:t>’ text area</a:t>
            </a:r>
            <a:r>
              <a:rPr lang="ko-KR" altLang="en-US" sz="1400" dirty="0" smtClean="0">
                <a:latin typeface="+mn-ea"/>
              </a:rPr>
              <a:t>에  보여줌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확인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을 누를 경우 각각 파일을 불러오면서 창을 종료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취소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를 누를 경우 안내 창을 한번 띄워준 후 창을 종료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안내문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en-US" altLang="ko-KR" sz="1400" dirty="0" smtClean="0">
                <a:latin typeface="+mn-ea"/>
              </a:rPr>
              <a:t>text field </a:t>
            </a:r>
            <a:r>
              <a:rPr lang="ko-KR" altLang="en-US" sz="1400" dirty="0" smtClean="0">
                <a:latin typeface="+mn-ea"/>
              </a:rPr>
              <a:t>에는 </a:t>
            </a:r>
            <a:r>
              <a:rPr lang="en-US" altLang="ko-KR" sz="1400" dirty="0" smtClean="0">
                <a:latin typeface="+mn-ea"/>
              </a:rPr>
              <a:t>null point exception </a:t>
            </a:r>
            <a:r>
              <a:rPr lang="ko-KR" altLang="en-US" sz="1400" dirty="0" smtClean="0">
                <a:latin typeface="+mn-ea"/>
              </a:rPr>
              <a:t>등 예외 처리 시 안내 문구를 띄움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85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997147" y="1659375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다음 차이점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997147" y="2018294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 차이점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997147" y="2383145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처음 차이점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997147" y="2755522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현재 선택 된 차이점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997147" y="3115085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마지막 차이점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997147" y="3472740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오른쪽으로 복사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997147" y="3830395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왼쪽으로 복사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997147" y="4193820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모두 오른쪽으로 복사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997147" y="4549402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모두 왼쪽으로 복사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7437120" y="2116586"/>
            <a:ext cx="1658112" cy="65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96438" y="1814458"/>
            <a:ext cx="695236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 smtClean="0">
                <a:latin typeface="+mn-ea"/>
              </a:rPr>
              <a:t>탭에는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</a:t>
            </a:r>
            <a:r>
              <a:rPr lang="ko-KR" altLang="en-US" sz="1400" dirty="0" smtClean="0">
                <a:latin typeface="+mn-ea"/>
              </a:rPr>
              <a:t>다음 차이점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현재 선택된 블록을 기준으로 다음 차이점으로 블록을 옮김 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</a:t>
            </a:r>
            <a:r>
              <a:rPr lang="ko-KR" altLang="en-US" sz="1400" dirty="0" smtClean="0">
                <a:latin typeface="+mn-ea"/>
              </a:rPr>
              <a:t>이전 </a:t>
            </a:r>
            <a:r>
              <a:rPr lang="ko-KR" altLang="en-US" sz="1400" dirty="0">
                <a:latin typeface="+mn-ea"/>
              </a:rPr>
              <a:t>차이점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현재 선택된 </a:t>
            </a:r>
            <a:r>
              <a:rPr lang="ko-KR" altLang="en-US" sz="1400" dirty="0" smtClean="0">
                <a:latin typeface="+mn-ea"/>
              </a:rPr>
              <a:t>블록을 </a:t>
            </a:r>
            <a:r>
              <a:rPr lang="ko-KR" altLang="en-US" sz="1400" dirty="0">
                <a:latin typeface="+mn-ea"/>
              </a:rPr>
              <a:t>기준으로 다음 차이점으로 블록을 옮김 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</a:t>
            </a:r>
            <a:r>
              <a:rPr lang="ko-KR" altLang="en-US" sz="1400" dirty="0" smtClean="0">
                <a:latin typeface="+mn-ea"/>
              </a:rPr>
              <a:t>처음 </a:t>
            </a:r>
            <a:r>
              <a:rPr lang="ko-KR" altLang="en-US" sz="1400" dirty="0">
                <a:latin typeface="+mn-ea"/>
              </a:rPr>
              <a:t>차이점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처음 차이점으로 블록을 옮김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 smtClean="0">
                <a:latin typeface="+mn-ea"/>
              </a:rPr>
              <a:t>현재 선택 된 </a:t>
            </a:r>
            <a:r>
              <a:rPr lang="ko-KR" altLang="en-US" sz="1400" dirty="0">
                <a:latin typeface="+mn-ea"/>
              </a:rPr>
              <a:t>차이점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현재 커서가 위치한 곳을 블록으로 지정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</a:t>
            </a:r>
            <a:r>
              <a:rPr lang="ko-KR" altLang="en-US" sz="1400" dirty="0" smtClean="0">
                <a:latin typeface="+mn-ea"/>
              </a:rPr>
              <a:t>마지막 </a:t>
            </a:r>
            <a:r>
              <a:rPr lang="ko-KR" altLang="en-US" sz="1400" dirty="0">
                <a:latin typeface="+mn-ea"/>
              </a:rPr>
              <a:t>차이점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마지막 차이점으로 블록을 옮김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     오른쪽으로 복사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선택된 블록을 오른쪽 파일로 복사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</a:t>
            </a:r>
            <a:r>
              <a:rPr lang="ko-KR" altLang="en-US" sz="1400" dirty="0" smtClean="0">
                <a:latin typeface="+mn-ea"/>
              </a:rPr>
              <a:t>왼쪽으로 복사 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선택된 블록을 왼쪽 파일로 복사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모두 오른쪽으로 복사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모든 차이점을 오른쪽으로 복사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 smtClean="0">
                <a:latin typeface="+mn-ea"/>
              </a:rPr>
              <a:t>모두 왼쪽으로 복사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모든 차이점을 왼쪽으로 복사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Menu item </a:t>
            </a:r>
            <a:r>
              <a:rPr lang="ko-KR" altLang="en-US" sz="1400" dirty="0" smtClean="0">
                <a:latin typeface="+mn-ea"/>
              </a:rPr>
              <a:t>이 존재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1556951" y="1648235"/>
            <a:ext cx="980303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도움말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556951" y="2007154"/>
            <a:ext cx="980303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프로그램 정보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82119" y="3104101"/>
            <a:ext cx="69523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 smtClean="0">
                <a:latin typeface="+mn-ea"/>
              </a:rPr>
              <a:t>탭에는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     </a:t>
            </a:r>
            <a:r>
              <a:rPr lang="ko-KR" altLang="en-US" sz="1400" dirty="0" smtClean="0">
                <a:latin typeface="+mn-ea"/>
              </a:rPr>
              <a:t>도움말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도움말이 나온다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</a:t>
            </a:r>
            <a:r>
              <a:rPr lang="ko-KR" altLang="en-US" sz="1400" dirty="0" smtClean="0">
                <a:latin typeface="+mn-ea"/>
              </a:rPr>
              <a:t>프로그램 정보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프로그램 정보를 담은 창이 생성 됨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Menu item </a:t>
            </a:r>
            <a:r>
              <a:rPr lang="ko-KR" altLang="en-US" sz="1400" dirty="0" smtClean="0">
                <a:latin typeface="+mn-ea"/>
              </a:rPr>
              <a:t>이 존재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78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1556951" y="1648235"/>
            <a:ext cx="980303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도움말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556951" y="2007154"/>
            <a:ext cx="980303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프로그램 정보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093648" y="1912857"/>
            <a:ext cx="3653594" cy="1591025"/>
            <a:chOff x="2376504" y="3384629"/>
            <a:chExt cx="3653594" cy="1591025"/>
          </a:xfrm>
        </p:grpSpPr>
        <p:sp>
          <p:nvSpPr>
            <p:cNvPr id="16" name="직사각형 15"/>
            <p:cNvSpPr/>
            <p:nvPr/>
          </p:nvSpPr>
          <p:spPr>
            <a:xfrm>
              <a:off x="2376504" y="3384629"/>
              <a:ext cx="3653594" cy="1591025"/>
            </a:xfrm>
            <a:prstGeom prst="rect">
              <a:avLst/>
            </a:prstGeom>
            <a:solidFill>
              <a:srgbClr val="AFABAB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200" dirty="0" smtClean="0"/>
            </a:p>
            <a:p>
              <a:r>
                <a:rPr lang="ko-KR" altLang="en-US" sz="1200" dirty="0" smtClean="0"/>
                <a:t>제목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배포일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제작자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License</a:t>
              </a:r>
            </a:p>
            <a:p>
              <a:r>
                <a:rPr lang="ko-KR" altLang="en-US" sz="1200" dirty="0" smtClean="0"/>
                <a:t>버전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6618" y="3424349"/>
              <a:ext cx="3633366" cy="2923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프로그램 정보</a:t>
              </a:r>
              <a:endParaRPr lang="ko-KR" altLang="en-US" sz="13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40732" y="3875146"/>
              <a:ext cx="840259" cy="8257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아이콘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82119" y="3982749"/>
            <a:ext cx="6952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프로그램 정보 창</a:t>
            </a:r>
            <a:endParaRPr lang="en-US" altLang="ko-KR" sz="1600" b="1" dirty="0" smtClean="0"/>
          </a:p>
          <a:p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배포일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제작자</a:t>
            </a:r>
            <a:r>
              <a:rPr lang="en-US" altLang="ko-KR" sz="1400" dirty="0" smtClean="0"/>
              <a:t>, License, </a:t>
            </a:r>
            <a:r>
              <a:rPr lang="ko-KR" altLang="en-US" sz="1400" dirty="0" smtClean="0"/>
              <a:t>버전 정보가 존재</a:t>
            </a:r>
            <a:endParaRPr lang="en-US" altLang="ko-KR" sz="1400" dirty="0"/>
          </a:p>
          <a:p>
            <a:r>
              <a:rPr lang="ko-KR" altLang="en-US" sz="1400" dirty="0" smtClean="0"/>
              <a:t>아이콘에는 프로그램의 로고가 들어감</a:t>
            </a:r>
            <a:endParaRPr lang="en-US" altLang="ko-KR" sz="1400" dirty="0" smtClean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537254" y="2199761"/>
            <a:ext cx="155639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2079322" y="1648235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닫기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079322" y="2007154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모두 닫기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079322" y="2364914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활성화 된 </a:t>
            </a:r>
            <a:r>
              <a:rPr lang="en-US" altLang="ko-KR" sz="1000" dirty="0" smtClean="0"/>
              <a:t>Tab 1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079322" y="2713825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활성화 된 </a:t>
            </a:r>
            <a:r>
              <a:rPr lang="en-US" altLang="ko-KR" sz="1000" dirty="0" smtClean="0"/>
              <a:t>Tab 2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2079322" y="3066492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활성화 된 </a:t>
            </a:r>
            <a:r>
              <a:rPr lang="en-US" altLang="ko-KR" sz="1000" dirty="0" smtClean="0"/>
              <a:t>Tab n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336324" y="2186935"/>
            <a:ext cx="512492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Window </a:t>
            </a:r>
            <a:r>
              <a:rPr lang="ko-KR" altLang="en-US" dirty="0" smtClean="0">
                <a:latin typeface="+mn-ea"/>
              </a:rPr>
              <a:t>탭에는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    </a:t>
            </a:r>
            <a:r>
              <a:rPr lang="ko-KR" altLang="en-US" sz="1400" dirty="0" smtClean="0">
                <a:latin typeface="+mn-ea"/>
              </a:rPr>
              <a:t>닫기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현재 선택된 탭을 삭제</a:t>
            </a:r>
            <a:r>
              <a:rPr lang="en-US" altLang="ko-KR" sz="1400" dirty="0" smtClean="0">
                <a:latin typeface="+mn-ea"/>
              </a:rPr>
              <a:t>, 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저장을 안 했을 경우 저장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ko-KR" altLang="en-US" sz="1400" dirty="0" smtClean="0">
                <a:latin typeface="+mn-ea"/>
              </a:rPr>
              <a:t>모두 닫기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모든 탭을 삭제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저장을 안 했을 경우 순차적으로 저장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</a:t>
            </a:r>
            <a:r>
              <a:rPr lang="ko-KR" altLang="en-US" sz="1400" dirty="0" smtClean="0">
                <a:latin typeface="+mn-ea"/>
              </a:rPr>
              <a:t>활성화 된 </a:t>
            </a:r>
            <a:r>
              <a:rPr lang="en-US" altLang="ko-KR" sz="1400" dirty="0" smtClean="0">
                <a:latin typeface="+mn-ea"/>
              </a:rPr>
              <a:t>tab (1~n)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활성화 된 탭 하나 당 하나씩 생김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탭을 누르면 그 창이 선택 됨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Menu item </a:t>
            </a:r>
            <a:r>
              <a:rPr lang="ko-KR" altLang="en-US" sz="1400" dirty="0" smtClean="0">
                <a:latin typeface="+mn-ea"/>
              </a:rPr>
              <a:t>이 존재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28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465</Words>
  <Application>Microsoft Office PowerPoint</Application>
  <PresentationFormat>화면 슬라이드 쇼(4:3)</PresentationFormat>
  <Paragraphs>229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문서 테스트~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hyunkyung choi</cp:lastModifiedBy>
  <cp:revision>69</cp:revision>
  <dcterms:created xsi:type="dcterms:W3CDTF">2014-11-10T13:08:04Z</dcterms:created>
  <dcterms:modified xsi:type="dcterms:W3CDTF">2016-05-18T10:54:18Z</dcterms:modified>
</cp:coreProperties>
</file>