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3" r:id="rId3"/>
    <p:sldId id="257" r:id="rId4"/>
    <p:sldId id="312" r:id="rId5"/>
    <p:sldId id="302" r:id="rId6"/>
    <p:sldId id="303" r:id="rId7"/>
    <p:sldId id="259" r:id="rId8"/>
    <p:sldId id="325" r:id="rId9"/>
    <p:sldId id="305" r:id="rId10"/>
    <p:sldId id="304" r:id="rId11"/>
    <p:sldId id="307" r:id="rId12"/>
    <p:sldId id="308" r:id="rId13"/>
    <p:sldId id="301" r:id="rId14"/>
    <p:sldId id="313" r:id="rId15"/>
    <p:sldId id="309" r:id="rId16"/>
    <p:sldId id="310" r:id="rId17"/>
    <p:sldId id="311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81733" autoAdjust="0"/>
  </p:normalViewPr>
  <p:slideViewPr>
    <p:cSldViewPr snapToGrid="0">
      <p:cViewPr>
        <p:scale>
          <a:sx n="125" d="100"/>
          <a:sy n="125" d="100"/>
        </p:scale>
        <p:origin x="1662" y="276"/>
      </p:cViewPr>
      <p:guideLst/>
    </p:cSldViewPr>
  </p:slideViewPr>
  <p:notesTextViewPr>
    <p:cViewPr>
      <p:scale>
        <a:sx n="88" d="100"/>
        <a:sy n="88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F6867-733B-4116-BBE9-9B76CD4AD190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9ADDB-0586-426C-BFD8-3BE534C7F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326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256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41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484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914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997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889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132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41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726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203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010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48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우린 오래 전부터 어쩔 수 없는 </a:t>
            </a:r>
            <a:r>
              <a:rPr lang="ko-KR" altLang="en-US" dirty="0" err="1"/>
              <a:t>거였어</a:t>
            </a:r>
            <a:endParaRPr lang="ko-KR" altLang="en-US" dirty="0"/>
          </a:p>
          <a:p>
            <a:r>
              <a:rPr lang="ko-KR" altLang="en-US" dirty="0"/>
              <a:t>우주 속을 홀로 떠돌며 많이 </a:t>
            </a:r>
            <a:r>
              <a:rPr lang="ko-KR" altLang="en-US" dirty="0" err="1"/>
              <a:t>외로워하다가</a:t>
            </a:r>
            <a:endParaRPr lang="ko-KR" altLang="en-US" dirty="0"/>
          </a:p>
          <a:p>
            <a:r>
              <a:rPr lang="ko-KR" altLang="en-US" dirty="0"/>
              <a:t>어느 순간 태양과 달이 겹치게 될 때면</a:t>
            </a:r>
          </a:p>
          <a:p>
            <a:r>
              <a:rPr lang="ko-KR" altLang="en-US" dirty="0"/>
              <a:t>모든 것을 이해할 수 있을 거야</a:t>
            </a:r>
          </a:p>
          <a:p>
            <a:r>
              <a:rPr lang="ko-KR" altLang="en-US" dirty="0"/>
              <a:t>하늘에선 비만 내렸어 뼈 속까지 다 </a:t>
            </a:r>
            <a:r>
              <a:rPr lang="ko-KR" altLang="en-US" dirty="0" err="1"/>
              <a:t>젖었어</a:t>
            </a:r>
            <a:endParaRPr lang="ko-KR" altLang="en-US" dirty="0"/>
          </a:p>
          <a:p>
            <a:r>
              <a:rPr lang="ko-KR" altLang="en-US" dirty="0"/>
              <a:t>얼마 있다 비가 그쳤어 대신 눈이 내리더니</a:t>
            </a:r>
          </a:p>
          <a:p>
            <a:r>
              <a:rPr lang="ko-KR" altLang="en-US" dirty="0"/>
              <a:t>영화서도 볼 수 없던 눈보라가 불 때</a:t>
            </a:r>
          </a:p>
          <a:p>
            <a:r>
              <a:rPr lang="ko-KR" altLang="en-US" dirty="0"/>
              <a:t>너는 내가 처음 봤던 눈동자야</a:t>
            </a:r>
          </a:p>
          <a:p>
            <a:r>
              <a:rPr lang="ko-KR" altLang="en-US" dirty="0"/>
              <a:t>낮 익은 거리들이 거울처럼 반짝여도</a:t>
            </a:r>
          </a:p>
          <a:p>
            <a:r>
              <a:rPr lang="ko-KR" altLang="en-US" dirty="0" err="1"/>
              <a:t>니가</a:t>
            </a:r>
            <a:r>
              <a:rPr lang="ko-KR" altLang="en-US" dirty="0"/>
              <a:t> </a:t>
            </a:r>
            <a:r>
              <a:rPr lang="ko-KR" altLang="en-US" dirty="0" err="1"/>
              <a:t>건네주는</a:t>
            </a:r>
            <a:r>
              <a:rPr lang="ko-KR" altLang="en-US" dirty="0"/>
              <a:t> 커피 위에 살얼음이 떠도</a:t>
            </a:r>
          </a:p>
          <a:p>
            <a:r>
              <a:rPr lang="ko-KR" altLang="en-US" dirty="0"/>
              <a:t>우리 둘은 얼어붙지 않을 꺼야</a:t>
            </a:r>
          </a:p>
          <a:p>
            <a:r>
              <a:rPr lang="ko-KR" altLang="en-US" dirty="0"/>
              <a:t>바다 속의 모래까지 녹일 꺼야</a:t>
            </a:r>
          </a:p>
          <a:p>
            <a:r>
              <a:rPr lang="ko-KR" altLang="en-US" dirty="0"/>
              <a:t>춤을 추며 절망이랑 싸울 꺼야</a:t>
            </a:r>
          </a:p>
          <a:p>
            <a:r>
              <a:rPr lang="ko-KR" altLang="en-US" dirty="0"/>
              <a:t>얼어붙은 아스팔트 도시 위로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6322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899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6047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225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9888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9651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785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86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610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070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67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194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17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126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77CA3-535A-4B39-9EFD-6EAA84775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5BCCEB-4301-4A43-92B3-EEA9B6891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4655EA-5120-48F1-9C90-1523E78E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0945-416F-4790-B949-C03E1AA17BFE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EB2161-9CC3-405C-9DF7-7EBEB6A4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802B4-63E1-4C70-AB41-81D7DB26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10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31C8B-773C-4741-A5C3-1BD5C901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860F4-8D37-4B5A-9A4B-3B6A75733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83957-0054-4C58-8F34-01D46460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46CD-12F4-464E-A4EA-B3DAC134AB23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0D71D-6EF2-4F4B-A95E-9938065D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CFA571-FF63-42FD-92C2-B4E9EC91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40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3C7E24-F687-4347-ADCE-E2975BFC7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B85230-6C98-4573-9E84-85B8F0B4E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FB42E9-15FC-47D2-A6E6-9A0F3164B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C48-2F72-4240-B489-3EDA16471ED2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DE847-C711-4FE1-8FCB-1C41636F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8B1D61-C6AB-4427-ADFE-AAF86E87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33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09F9F-1389-460D-AC8F-36268564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0E42F-331E-4485-AF3C-DF28B2EEB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868C0F-D5E5-4708-824A-BAC1E5AD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173D-1872-4061-BB0E-AB457C7650B3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99B7E0-F0F7-4E2E-8E0D-8A78F077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5CA5FE-B3B5-4CEF-8F6C-3568985A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13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B6FEC-FD64-4AB2-83B6-06F03D818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CB8B98-2A55-4B3C-BDBA-D233640BB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79911-38F5-42F9-9389-2D313E5D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E639-CC2F-4DE3-8CFC-8A58A461428A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EE9BB3-02A1-4136-97D8-12CBA72D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F0B698-168D-43F1-8CD5-1A2A344B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54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5281D-7046-4230-9F71-B3BE53BD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183B4-B1DF-426B-9711-4C677C702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5D58E8-5D1D-4671-823D-BBC028FC9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9A6DA3-C0BE-4BBD-B06B-3EB6C1B8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7AE5-AD41-42AF-9567-8D954C827091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7AB68-B20F-4024-B734-A7837A396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0D092D-FDB0-48A0-9601-C480DE9C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95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C5A3F-63C4-4F5F-AE9E-4A51348C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8CCBB-97F2-464D-93C9-3ADE06088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2615A4-FC89-4B87-860F-60F9EA208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2BFF26-BE34-47B5-90A8-3B21FDB21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00DC0F-19DB-41EC-8E4D-C13E2468B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348410-B0DE-4433-BA97-D12FBB39A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1A9B-4B1D-4418-930F-F73A0A83D507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5741EE-B11F-4347-819C-84DA3BC0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2A5AFF-35FE-4987-BCDB-8770F1CB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23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26E7B-A6B2-4F61-B34C-EA9B6AA8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386957-5677-45F9-A50B-1B0C17F6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1630-1459-4B6E-948D-8457F7DD2F35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2FBF16-DEAB-48D1-A0A6-A23F3DA6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4A691C-AD80-4ED2-9EEB-6A1C4123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34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54631E-19B2-4EF9-A166-5720BB1C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BEC1-B2C2-42CB-8654-599CD29403F4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B33ECC-1F3D-46C2-8831-4843883C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F4F6A9-8406-46C2-B315-CEF40E14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02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A6974-8910-4FDB-8656-A5F409C8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B7F33-70ED-491C-864E-D32837EA6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4768A1-C06C-4193-9D4B-80F6F578A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FD6D8D-6DFA-4BD4-913F-F86CB23F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278E-C7D2-4940-A2F0-7A00045E4018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0A297D-0ED6-4256-9BFF-35D20A9E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C7B053-5C06-47A0-9B3F-D0D5817C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9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8C504-90CF-489A-A4A7-D0AEB9AC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477E2C-6DC4-44A4-B204-AB9301138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7CB46-760E-44E1-9733-45E94192C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6F6241-94AF-4787-882A-856CD2BC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CCE1-C258-4A8B-A85D-36728391FD62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B6CB1E-D065-4EEB-ADC4-9E6297040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BC2923-59C2-45DC-9C56-2D2194C0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93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3D29FD-5A7D-41E1-8A00-B2C3D201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EEAF14-D787-4CB5-BDF1-AF6D3234F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D7F6F-69D8-47EA-AA1C-EDE683193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3AD64-05A4-4461-816B-3BF7C37522FD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1AC0DA-0EE3-46D2-9EED-674F5089C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E7043-D6F2-4370-A712-F900AE49F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22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1690F-B87C-4ECA-B857-1DA8EF2CC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Node Web Seminar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2. Git ~ HTML5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46FB35-129F-4801-8D28-3EDD9A0AF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21-22FW</a:t>
            </a:r>
          </a:p>
          <a:p>
            <a:r>
              <a:rPr lang="en-US" altLang="ko-KR" dirty="0"/>
              <a:t>Kim </a:t>
            </a:r>
            <a:r>
              <a:rPr lang="en-US" altLang="ko-KR" dirty="0" err="1"/>
              <a:t>KyungChan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636B48-5AC5-455D-9C7C-ADFA00CB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702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AA5CCB1-D53F-4687-A021-C5ED8CC86F4B}"/>
              </a:ext>
            </a:extLst>
          </p:cNvPr>
          <p:cNvSpPr txBox="1"/>
          <p:nvPr/>
        </p:nvSpPr>
        <p:spPr>
          <a:xfrm>
            <a:off x="4456902" y="3013359"/>
            <a:ext cx="2858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숨이 막힐 거 같이 </a:t>
            </a:r>
            <a:r>
              <a:rPr lang="ko-KR" altLang="en-US" sz="1200" b="1" u="sng" dirty="0"/>
              <a:t>뜨거웠던</a:t>
            </a:r>
            <a:r>
              <a:rPr lang="ko-KR" altLang="en-US" sz="1200" dirty="0"/>
              <a:t> 공기 속에</a:t>
            </a:r>
          </a:p>
          <a:p>
            <a:r>
              <a:rPr lang="ko-KR" altLang="en-US" sz="1200" dirty="0"/>
              <a:t>너의 체온이 내게 </a:t>
            </a:r>
            <a:r>
              <a:rPr lang="ko-KR" altLang="en-US" sz="1200" b="1" u="sng" dirty="0" err="1"/>
              <a:t>녹아</a:t>
            </a:r>
            <a:r>
              <a:rPr lang="ko-KR" altLang="en-US" sz="1200" b="1" dirty="0" err="1"/>
              <a:t>들어</a:t>
            </a:r>
            <a:r>
              <a:rPr lang="ko-KR" altLang="en-US" sz="1200" dirty="0"/>
              <a:t> 오고 있어</a:t>
            </a:r>
          </a:p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녹지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</a:t>
            </a:r>
            <a:r>
              <a:rPr lang="ko-KR" altLang="en-US" sz="1200" b="1" u="sng" dirty="0"/>
              <a:t>맨틀층까지</a:t>
            </a:r>
            <a:r>
              <a:rPr lang="ko-KR" altLang="en-US" sz="1200" dirty="0"/>
              <a:t> 녹일 꺼야</a:t>
            </a:r>
          </a:p>
          <a:p>
            <a:r>
              <a:rPr lang="ko-KR" altLang="en-US" sz="1200" dirty="0"/>
              <a:t>춤을 추며 </a:t>
            </a:r>
            <a:r>
              <a:rPr lang="ko-KR" altLang="en-US" sz="1200" b="1" u="sng" dirty="0"/>
              <a:t>슬픔</a:t>
            </a:r>
            <a:r>
              <a:rPr lang="ko-KR" altLang="en-US" sz="1200" dirty="0"/>
              <a:t>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을 쓰면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938880-9758-47A8-8157-58F7E8B3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EAEC73-74E9-49E7-B432-7C0450F20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453" y="2342711"/>
            <a:ext cx="6582694" cy="29817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72DE88-A5F4-432C-A6C2-23A984D63D6F}"/>
              </a:ext>
            </a:extLst>
          </p:cNvPr>
          <p:cNvSpPr txBox="1"/>
          <p:nvPr/>
        </p:nvSpPr>
        <p:spPr>
          <a:xfrm>
            <a:off x="626059" y="2148944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Commit List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D59E8D-69CF-4BE5-8916-DFA247674B41}"/>
              </a:ext>
            </a:extLst>
          </p:cNvPr>
          <p:cNvSpPr txBox="1"/>
          <p:nvPr/>
        </p:nvSpPr>
        <p:spPr>
          <a:xfrm>
            <a:off x="680314" y="2664580"/>
            <a:ext cx="3635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가사초안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얼어붙지 </a:t>
            </a:r>
            <a:r>
              <a:rPr lang="en-US" altLang="ko-KR" dirty="0"/>
              <a:t>&gt; </a:t>
            </a:r>
            <a:r>
              <a:rPr lang="ko-KR" altLang="en-US" dirty="0"/>
              <a:t>녹지로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모래 </a:t>
            </a:r>
            <a:r>
              <a:rPr lang="en-US" altLang="ko-KR" dirty="0"/>
              <a:t>&gt; </a:t>
            </a:r>
            <a:r>
              <a:rPr lang="ko-KR" altLang="en-US" dirty="0"/>
              <a:t>맨틀층으로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스며 </a:t>
            </a:r>
            <a:r>
              <a:rPr lang="en-US" altLang="ko-KR" dirty="0"/>
              <a:t>&gt; </a:t>
            </a:r>
            <a:r>
              <a:rPr lang="ko-KR" altLang="en-US" dirty="0"/>
              <a:t>녹아 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절망 </a:t>
            </a:r>
            <a:r>
              <a:rPr lang="en-US" altLang="ko-KR" dirty="0"/>
              <a:t>&gt; </a:t>
            </a:r>
            <a:r>
              <a:rPr lang="ko-KR" altLang="en-US" dirty="0"/>
              <a:t>슬픔으로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(</a:t>
            </a:r>
            <a:r>
              <a:rPr lang="ko-KR" altLang="en-US" dirty="0"/>
              <a:t>최종</a:t>
            </a:r>
            <a:r>
              <a:rPr lang="en-US" altLang="ko-KR" dirty="0"/>
              <a:t>) </a:t>
            </a:r>
            <a:r>
              <a:rPr lang="ko-KR" altLang="en-US" dirty="0"/>
              <a:t>차가웠던 </a:t>
            </a:r>
            <a:r>
              <a:rPr lang="en-US" altLang="ko-KR" dirty="0"/>
              <a:t>&gt; </a:t>
            </a:r>
            <a:r>
              <a:rPr lang="ko-KR" altLang="en-US" dirty="0"/>
              <a:t>뜨거웠던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168767F1-59DA-4D7D-8D7F-7A3B8F95C355}"/>
              </a:ext>
            </a:extLst>
          </p:cNvPr>
          <p:cNvSpPr/>
          <p:nvPr/>
        </p:nvSpPr>
        <p:spPr>
          <a:xfrm>
            <a:off x="184529" y="4121023"/>
            <a:ext cx="441530" cy="218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E81237-86E8-48F8-9415-A583AFA2D915}"/>
              </a:ext>
            </a:extLst>
          </p:cNvPr>
          <p:cNvSpPr txBox="1"/>
          <p:nvPr/>
        </p:nvSpPr>
        <p:spPr>
          <a:xfrm>
            <a:off x="5200273" y="4261840"/>
            <a:ext cx="1365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0309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을 쓰면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938880-9758-47A8-8157-58F7E8B3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EAEC73-74E9-49E7-B432-7C0450F20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453" y="2342711"/>
            <a:ext cx="6582694" cy="29817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72DE88-A5F4-432C-A6C2-23A984D63D6F}"/>
              </a:ext>
            </a:extLst>
          </p:cNvPr>
          <p:cNvSpPr txBox="1"/>
          <p:nvPr/>
        </p:nvSpPr>
        <p:spPr>
          <a:xfrm>
            <a:off x="626059" y="2148944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Commit List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D59E8D-69CF-4BE5-8916-DFA247674B41}"/>
              </a:ext>
            </a:extLst>
          </p:cNvPr>
          <p:cNvSpPr txBox="1"/>
          <p:nvPr/>
        </p:nvSpPr>
        <p:spPr>
          <a:xfrm>
            <a:off x="680314" y="2664580"/>
            <a:ext cx="3635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가사초안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얼어붙지 </a:t>
            </a:r>
            <a:r>
              <a:rPr lang="en-US" altLang="ko-KR" dirty="0"/>
              <a:t>&gt; </a:t>
            </a:r>
            <a:r>
              <a:rPr lang="ko-KR" altLang="en-US" dirty="0"/>
              <a:t>녹지로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모래 </a:t>
            </a:r>
            <a:r>
              <a:rPr lang="en-US" altLang="ko-KR" dirty="0"/>
              <a:t>&gt; </a:t>
            </a:r>
            <a:r>
              <a:rPr lang="ko-KR" altLang="en-US" dirty="0"/>
              <a:t>맨틀층으로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스며 </a:t>
            </a:r>
            <a:r>
              <a:rPr lang="en-US" altLang="ko-KR" dirty="0"/>
              <a:t>&gt; </a:t>
            </a:r>
            <a:r>
              <a:rPr lang="ko-KR" altLang="en-US" dirty="0"/>
              <a:t>녹아 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절망 </a:t>
            </a:r>
            <a:r>
              <a:rPr lang="en-US" altLang="ko-KR" dirty="0"/>
              <a:t>&gt; </a:t>
            </a:r>
            <a:r>
              <a:rPr lang="ko-KR" altLang="en-US" dirty="0"/>
              <a:t>슬픔으로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(</a:t>
            </a:r>
            <a:r>
              <a:rPr lang="ko-KR" altLang="en-US" dirty="0"/>
              <a:t>최종</a:t>
            </a:r>
            <a:r>
              <a:rPr lang="en-US" altLang="ko-KR" dirty="0"/>
              <a:t>) </a:t>
            </a:r>
            <a:r>
              <a:rPr lang="ko-KR" altLang="en-US" dirty="0"/>
              <a:t>차가웠던 </a:t>
            </a:r>
            <a:r>
              <a:rPr lang="en-US" altLang="ko-KR" dirty="0"/>
              <a:t>&gt; </a:t>
            </a:r>
            <a:r>
              <a:rPr lang="ko-KR" altLang="en-US" dirty="0"/>
              <a:t>뜨거웠던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168767F1-59DA-4D7D-8D7F-7A3B8F95C355}"/>
              </a:ext>
            </a:extLst>
          </p:cNvPr>
          <p:cNvSpPr/>
          <p:nvPr/>
        </p:nvSpPr>
        <p:spPr>
          <a:xfrm>
            <a:off x="167634" y="3572197"/>
            <a:ext cx="441530" cy="218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E81237-86E8-48F8-9415-A583AFA2D915}"/>
              </a:ext>
            </a:extLst>
          </p:cNvPr>
          <p:cNvSpPr txBox="1"/>
          <p:nvPr/>
        </p:nvSpPr>
        <p:spPr>
          <a:xfrm>
            <a:off x="5200273" y="4261840"/>
            <a:ext cx="1365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0D9CD5-D3B9-4009-AC75-C21B5B42CB0F}"/>
              </a:ext>
            </a:extLst>
          </p:cNvPr>
          <p:cNvSpPr txBox="1"/>
          <p:nvPr/>
        </p:nvSpPr>
        <p:spPr>
          <a:xfrm>
            <a:off x="4456902" y="3013359"/>
            <a:ext cx="2858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숨이 막힐 거 같이 </a:t>
            </a:r>
            <a:r>
              <a:rPr lang="ko-KR" altLang="en-US" sz="1200" dirty="0">
                <a:solidFill>
                  <a:srgbClr val="FF0000"/>
                </a:solidFill>
              </a:rPr>
              <a:t>차가웠던</a:t>
            </a:r>
            <a:r>
              <a:rPr lang="ko-KR" altLang="en-US" sz="1200" dirty="0"/>
              <a:t> 공기 속에</a:t>
            </a:r>
          </a:p>
          <a:p>
            <a:r>
              <a:rPr lang="ko-KR" altLang="en-US" sz="1200" dirty="0"/>
              <a:t>너의 체온이 내게 </a:t>
            </a:r>
            <a:r>
              <a:rPr lang="ko-KR" altLang="en-US" sz="1200" b="1" u="sng" dirty="0" err="1"/>
              <a:t>녹아들어</a:t>
            </a:r>
            <a:r>
              <a:rPr lang="ko-KR" altLang="en-US" sz="1200" dirty="0"/>
              <a:t> 오고 있어</a:t>
            </a:r>
          </a:p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녹지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</a:t>
            </a:r>
            <a:r>
              <a:rPr lang="ko-KR" altLang="en-US" sz="1200" b="1" u="sng" dirty="0"/>
              <a:t>맨틀층까지</a:t>
            </a:r>
            <a:r>
              <a:rPr lang="ko-KR" altLang="en-US" sz="1200" dirty="0"/>
              <a:t> 녹일 꺼야</a:t>
            </a:r>
          </a:p>
          <a:p>
            <a:r>
              <a:rPr lang="ko-KR" altLang="en-US" sz="1200" dirty="0"/>
              <a:t>춤을 추며 </a:t>
            </a:r>
            <a:r>
              <a:rPr lang="ko-KR" altLang="en-US" sz="1200" dirty="0">
                <a:solidFill>
                  <a:srgbClr val="FF0000"/>
                </a:solidFill>
              </a:rPr>
              <a:t>절망</a:t>
            </a:r>
            <a:r>
              <a:rPr lang="ko-KR" altLang="en-US" sz="1200" dirty="0"/>
              <a:t>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</p:spTree>
    <p:extLst>
      <p:ext uri="{BB962C8B-B14F-4D97-AF65-F5344CB8AC3E}">
        <p14:creationId xmlns:p14="http://schemas.microsoft.com/office/powerpoint/2010/main" val="109558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을 쓰면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938880-9758-47A8-8157-58F7E8B3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EAEC73-74E9-49E7-B432-7C0450F20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453" y="2342711"/>
            <a:ext cx="6582694" cy="29817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72DE88-A5F4-432C-A6C2-23A984D63D6F}"/>
              </a:ext>
            </a:extLst>
          </p:cNvPr>
          <p:cNvSpPr txBox="1"/>
          <p:nvPr/>
        </p:nvSpPr>
        <p:spPr>
          <a:xfrm>
            <a:off x="626059" y="2148944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Commit List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D59E8D-69CF-4BE5-8916-DFA247674B41}"/>
              </a:ext>
            </a:extLst>
          </p:cNvPr>
          <p:cNvSpPr txBox="1"/>
          <p:nvPr/>
        </p:nvSpPr>
        <p:spPr>
          <a:xfrm>
            <a:off x="680314" y="2664580"/>
            <a:ext cx="3635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가사초안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얼어붙지 </a:t>
            </a:r>
            <a:r>
              <a:rPr lang="en-US" altLang="ko-KR" dirty="0"/>
              <a:t>&gt; </a:t>
            </a:r>
            <a:r>
              <a:rPr lang="ko-KR" altLang="en-US" dirty="0"/>
              <a:t>녹지로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모래 </a:t>
            </a:r>
            <a:r>
              <a:rPr lang="en-US" altLang="ko-KR" dirty="0"/>
              <a:t>&gt; </a:t>
            </a:r>
            <a:r>
              <a:rPr lang="ko-KR" altLang="en-US" dirty="0"/>
              <a:t>맨틀층으로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스며 </a:t>
            </a:r>
            <a:r>
              <a:rPr lang="en-US" altLang="ko-KR" dirty="0"/>
              <a:t>&gt; </a:t>
            </a:r>
            <a:r>
              <a:rPr lang="ko-KR" altLang="en-US" dirty="0"/>
              <a:t>녹아 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절망 </a:t>
            </a:r>
            <a:r>
              <a:rPr lang="en-US" altLang="ko-KR" dirty="0"/>
              <a:t>&gt; </a:t>
            </a:r>
            <a:r>
              <a:rPr lang="ko-KR" altLang="en-US" dirty="0"/>
              <a:t>슬픔으로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(</a:t>
            </a:r>
            <a:r>
              <a:rPr lang="ko-KR" altLang="en-US" dirty="0"/>
              <a:t>최종</a:t>
            </a:r>
            <a:r>
              <a:rPr lang="en-US" altLang="ko-KR" dirty="0"/>
              <a:t>) </a:t>
            </a:r>
            <a:r>
              <a:rPr lang="ko-KR" altLang="en-US" dirty="0"/>
              <a:t>차가웠던 </a:t>
            </a:r>
            <a:r>
              <a:rPr lang="en-US" altLang="ko-KR" dirty="0"/>
              <a:t>&gt; </a:t>
            </a:r>
            <a:r>
              <a:rPr lang="ko-KR" altLang="en-US" dirty="0"/>
              <a:t>뜨거웠던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168767F1-59DA-4D7D-8D7F-7A3B8F95C355}"/>
              </a:ext>
            </a:extLst>
          </p:cNvPr>
          <p:cNvSpPr/>
          <p:nvPr/>
        </p:nvSpPr>
        <p:spPr>
          <a:xfrm>
            <a:off x="168317" y="3833581"/>
            <a:ext cx="441530" cy="218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E81237-86E8-48F8-9415-A583AFA2D915}"/>
              </a:ext>
            </a:extLst>
          </p:cNvPr>
          <p:cNvSpPr txBox="1"/>
          <p:nvPr/>
        </p:nvSpPr>
        <p:spPr>
          <a:xfrm>
            <a:off x="5200273" y="4261840"/>
            <a:ext cx="1365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0D9CD5-D3B9-4009-AC75-C21B5B42CB0F}"/>
              </a:ext>
            </a:extLst>
          </p:cNvPr>
          <p:cNvSpPr txBox="1"/>
          <p:nvPr/>
        </p:nvSpPr>
        <p:spPr>
          <a:xfrm>
            <a:off x="4456902" y="3013359"/>
            <a:ext cx="2858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숨이 막힐 거 같이 </a:t>
            </a:r>
            <a:r>
              <a:rPr lang="ko-KR" altLang="en-US" sz="1200" dirty="0">
                <a:solidFill>
                  <a:srgbClr val="FF0000"/>
                </a:solidFill>
              </a:rPr>
              <a:t>차가웠던</a:t>
            </a:r>
            <a:r>
              <a:rPr lang="ko-KR" altLang="en-US" sz="1200" dirty="0"/>
              <a:t> 공기 속에</a:t>
            </a:r>
          </a:p>
          <a:p>
            <a:r>
              <a:rPr lang="ko-KR" altLang="en-US" sz="1200" dirty="0"/>
              <a:t>너의 체온이 내게 </a:t>
            </a:r>
            <a:r>
              <a:rPr lang="ko-KR" altLang="en-US" sz="1200" b="1" u="sng" dirty="0" err="1"/>
              <a:t>녹아</a:t>
            </a:r>
            <a:r>
              <a:rPr lang="ko-KR" altLang="en-US" sz="1200" b="1" dirty="0" err="1"/>
              <a:t>들어</a:t>
            </a:r>
            <a:r>
              <a:rPr lang="ko-KR" altLang="en-US" sz="1200" dirty="0"/>
              <a:t> 오고 있어</a:t>
            </a:r>
          </a:p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녹지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</a:t>
            </a:r>
            <a:r>
              <a:rPr lang="ko-KR" altLang="en-US" sz="1200" b="1" u="sng" dirty="0"/>
              <a:t>맨틀층까지</a:t>
            </a:r>
            <a:r>
              <a:rPr lang="ko-KR" altLang="en-US" sz="1200" dirty="0"/>
              <a:t> 녹일 꺼야</a:t>
            </a:r>
          </a:p>
          <a:p>
            <a:r>
              <a:rPr lang="ko-KR" altLang="en-US" sz="1200" dirty="0"/>
              <a:t>춤을 추며 </a:t>
            </a:r>
            <a:r>
              <a:rPr lang="ko-KR" altLang="en-US" sz="1200" b="1" u="sng" dirty="0"/>
              <a:t>슬픔</a:t>
            </a:r>
            <a:r>
              <a:rPr lang="ko-KR" altLang="en-US" sz="1200" dirty="0"/>
              <a:t>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</p:spTree>
    <p:extLst>
      <p:ext uri="{BB962C8B-B14F-4D97-AF65-F5344CB8AC3E}">
        <p14:creationId xmlns:p14="http://schemas.microsoft.com/office/powerpoint/2010/main" val="3325689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command : Clone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7179-CD6E-4CAB-BD23-4F4D091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BC16E234-D07A-44AE-B26B-858F5711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Remote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에서 </a:t>
            </a:r>
            <a:r>
              <a:rPr lang="en-US" altLang="ko-KR" dirty="0"/>
              <a:t>Local</a:t>
            </a:r>
            <a:r>
              <a:rPr lang="ko-KR" altLang="en-US" dirty="0"/>
              <a:t>로 복사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Clone</a:t>
            </a:r>
            <a:r>
              <a:rPr lang="ko-KR" altLang="en-US" dirty="0"/>
              <a:t>한 </a:t>
            </a:r>
            <a:r>
              <a:rPr lang="en-US" altLang="ko-KR" dirty="0"/>
              <a:t>Repository</a:t>
            </a:r>
            <a:r>
              <a:rPr lang="ko-KR" altLang="en-US" dirty="0"/>
              <a:t>는 이어서 개발하는 것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E5CADEB-A8B4-463F-8D26-A16277B6C734}"/>
              </a:ext>
            </a:extLst>
          </p:cNvPr>
          <p:cNvCxnSpPr/>
          <p:nvPr/>
        </p:nvCxnSpPr>
        <p:spPr>
          <a:xfrm>
            <a:off x="1390650" y="5276850"/>
            <a:ext cx="93916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1BBB4E86-288E-48F7-9D37-BBCB47D596DF}"/>
              </a:ext>
            </a:extLst>
          </p:cNvPr>
          <p:cNvSpPr/>
          <p:nvPr/>
        </p:nvSpPr>
        <p:spPr>
          <a:xfrm>
            <a:off x="2124075" y="513397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00D46D5-7DC4-4EB6-938F-5E75CB5DB05E}"/>
              </a:ext>
            </a:extLst>
          </p:cNvPr>
          <p:cNvSpPr/>
          <p:nvPr/>
        </p:nvSpPr>
        <p:spPr>
          <a:xfrm>
            <a:off x="3409950" y="513397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41B99B1-EFB8-4166-AAAA-A3E85BBE4446}"/>
              </a:ext>
            </a:extLst>
          </p:cNvPr>
          <p:cNvSpPr/>
          <p:nvPr/>
        </p:nvSpPr>
        <p:spPr>
          <a:xfrm>
            <a:off x="4895850" y="5133975"/>
            <a:ext cx="285750" cy="285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731F457-20C2-46D5-9E24-48338B96CF7C}"/>
              </a:ext>
            </a:extLst>
          </p:cNvPr>
          <p:cNvSpPr/>
          <p:nvPr/>
        </p:nvSpPr>
        <p:spPr>
          <a:xfrm>
            <a:off x="6238875" y="513397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B35EA4D-53CE-448D-BF3F-FF0C447E9B3D}"/>
              </a:ext>
            </a:extLst>
          </p:cNvPr>
          <p:cNvSpPr/>
          <p:nvPr/>
        </p:nvSpPr>
        <p:spPr>
          <a:xfrm>
            <a:off x="7581900" y="5133975"/>
            <a:ext cx="285750" cy="285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A160082-2628-4505-94A5-E7133CD9A677}"/>
              </a:ext>
            </a:extLst>
          </p:cNvPr>
          <p:cNvCxnSpPr/>
          <p:nvPr/>
        </p:nvCxnSpPr>
        <p:spPr>
          <a:xfrm>
            <a:off x="4333875" y="4657725"/>
            <a:ext cx="0" cy="1295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A988F40-1D83-485F-AC95-16DA365B32C5}"/>
              </a:ext>
            </a:extLst>
          </p:cNvPr>
          <p:cNvSpPr txBox="1"/>
          <p:nvPr/>
        </p:nvSpPr>
        <p:spPr>
          <a:xfrm>
            <a:off x="3943383" y="614576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Clone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5C1B0F-500D-4AB6-90D5-0E5424E88C91}"/>
              </a:ext>
            </a:extLst>
          </p:cNvPr>
          <p:cNvSpPr/>
          <p:nvPr/>
        </p:nvSpPr>
        <p:spPr>
          <a:xfrm>
            <a:off x="1184953" y="4374081"/>
            <a:ext cx="9616397" cy="1675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0F1EE1-92E8-4115-8AB6-EA01C19FEDEB}"/>
              </a:ext>
            </a:extLst>
          </p:cNvPr>
          <p:cNvSpPr txBox="1"/>
          <p:nvPr/>
        </p:nvSpPr>
        <p:spPr>
          <a:xfrm>
            <a:off x="5069917" y="4426506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Same Repository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289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B575A7C8-1B0B-4982-A76C-94E57E5D56B4}"/>
              </a:ext>
            </a:extLst>
          </p:cNvPr>
          <p:cNvCxnSpPr>
            <a:cxnSpLocks/>
          </p:cNvCxnSpPr>
          <p:nvPr/>
        </p:nvCxnSpPr>
        <p:spPr>
          <a:xfrm flipV="1">
            <a:off x="3619500" y="4267200"/>
            <a:ext cx="7181850" cy="1352551"/>
          </a:xfrm>
          <a:prstGeom prst="bentConnector3">
            <a:avLst>
              <a:gd name="adj1" fmla="val 27851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command : Fork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7179-CD6E-4CAB-BD23-4F4D091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BC16E234-D07A-44AE-B26B-858F5711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Remote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를 새로운 </a:t>
            </a:r>
            <a:r>
              <a:rPr lang="en-US" altLang="ko-KR" dirty="0"/>
              <a:t>Repository</a:t>
            </a:r>
            <a:r>
              <a:rPr lang="ko-KR" altLang="en-US" dirty="0"/>
              <a:t>로 복제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Fork</a:t>
            </a:r>
            <a:r>
              <a:rPr lang="ko-KR" altLang="en-US" dirty="0"/>
              <a:t>한 </a:t>
            </a:r>
            <a:r>
              <a:rPr lang="en-US" altLang="ko-KR" dirty="0"/>
              <a:t>Repository</a:t>
            </a:r>
            <a:r>
              <a:rPr lang="ko-KR" altLang="en-US" dirty="0"/>
              <a:t>는 새로운 프로젝트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6B930B3-8E7E-4793-B76F-CE12C421D458}"/>
              </a:ext>
            </a:extLst>
          </p:cNvPr>
          <p:cNvCxnSpPr/>
          <p:nvPr/>
        </p:nvCxnSpPr>
        <p:spPr>
          <a:xfrm>
            <a:off x="1400175" y="5619750"/>
            <a:ext cx="93916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9C71D172-9554-4EE9-B688-DA92C142760B}"/>
              </a:ext>
            </a:extLst>
          </p:cNvPr>
          <p:cNvSpPr/>
          <p:nvPr/>
        </p:nvSpPr>
        <p:spPr>
          <a:xfrm>
            <a:off x="2133600" y="547687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93888E1-FCC8-4E95-B40A-DD4B59AECEFE}"/>
              </a:ext>
            </a:extLst>
          </p:cNvPr>
          <p:cNvSpPr/>
          <p:nvPr/>
        </p:nvSpPr>
        <p:spPr>
          <a:xfrm>
            <a:off x="3419475" y="547687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E7DA99B-5D5E-4196-94BA-07C9E75C467F}"/>
              </a:ext>
            </a:extLst>
          </p:cNvPr>
          <p:cNvSpPr/>
          <p:nvPr/>
        </p:nvSpPr>
        <p:spPr>
          <a:xfrm>
            <a:off x="4905375" y="547687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8A4773E-963E-4AC9-9341-FEE7BD349E41}"/>
              </a:ext>
            </a:extLst>
          </p:cNvPr>
          <p:cNvSpPr/>
          <p:nvPr/>
        </p:nvSpPr>
        <p:spPr>
          <a:xfrm>
            <a:off x="5476875" y="4094163"/>
            <a:ext cx="285750" cy="285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6841AD7-484C-45F5-977D-1FEF7D331AC2}"/>
              </a:ext>
            </a:extLst>
          </p:cNvPr>
          <p:cNvSpPr/>
          <p:nvPr/>
        </p:nvSpPr>
        <p:spPr>
          <a:xfrm>
            <a:off x="6819900" y="4086226"/>
            <a:ext cx="285750" cy="285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57C2AE1-1BF3-49B4-890A-EF97FB4851B8}"/>
              </a:ext>
            </a:extLst>
          </p:cNvPr>
          <p:cNvSpPr/>
          <p:nvPr/>
        </p:nvSpPr>
        <p:spPr>
          <a:xfrm>
            <a:off x="8620125" y="4094163"/>
            <a:ext cx="285750" cy="285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6624282-E93D-41E4-90FA-0472604E641F}"/>
              </a:ext>
            </a:extLst>
          </p:cNvPr>
          <p:cNvSpPr/>
          <p:nvPr/>
        </p:nvSpPr>
        <p:spPr>
          <a:xfrm>
            <a:off x="6819900" y="5468938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CAEAEC0-86B7-4DAE-9A2A-A441ACE5AEA9}"/>
              </a:ext>
            </a:extLst>
          </p:cNvPr>
          <p:cNvSpPr/>
          <p:nvPr/>
        </p:nvSpPr>
        <p:spPr>
          <a:xfrm>
            <a:off x="8620125" y="542369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58B9767-EE33-4219-AB1A-D95CD8366BAF}"/>
              </a:ext>
            </a:extLst>
          </p:cNvPr>
          <p:cNvCxnSpPr/>
          <p:nvPr/>
        </p:nvCxnSpPr>
        <p:spPr>
          <a:xfrm>
            <a:off x="5372134" y="4839732"/>
            <a:ext cx="0" cy="1295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1FF649E-A171-43A3-B31E-01B2C023D5CA}"/>
              </a:ext>
            </a:extLst>
          </p:cNvPr>
          <p:cNvSpPr txBox="1"/>
          <p:nvPr/>
        </p:nvSpPr>
        <p:spPr>
          <a:xfrm>
            <a:off x="4981642" y="632777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Fork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526D63-1FBD-4A36-8AD0-353FC45C61D3}"/>
              </a:ext>
            </a:extLst>
          </p:cNvPr>
          <p:cNvSpPr/>
          <p:nvPr/>
        </p:nvSpPr>
        <p:spPr>
          <a:xfrm>
            <a:off x="5270643" y="3429000"/>
            <a:ext cx="5825447" cy="1675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35B475-13E6-431B-A31C-70F98C897915}"/>
              </a:ext>
            </a:extLst>
          </p:cNvPr>
          <p:cNvSpPr txBox="1"/>
          <p:nvPr/>
        </p:nvSpPr>
        <p:spPr>
          <a:xfrm>
            <a:off x="7210425" y="3478768"/>
            <a:ext cx="18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New Repository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496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command : Pull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7179-CD6E-4CAB-BD23-4F4D091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BC16E234-D07A-44AE-B26B-858F5711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Remote </a:t>
            </a:r>
            <a:r>
              <a:rPr lang="ko-KR" altLang="en-US" dirty="0"/>
              <a:t>서버의 내용을 </a:t>
            </a:r>
            <a:r>
              <a:rPr lang="en-US" altLang="ko-KR" dirty="0"/>
              <a:t>Local</a:t>
            </a:r>
            <a:r>
              <a:rPr lang="ko-KR" altLang="en-US" dirty="0"/>
              <a:t>서버에 합치는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Local</a:t>
            </a:r>
            <a:r>
              <a:rPr lang="ko-KR" altLang="en-US" dirty="0"/>
              <a:t>을 최신화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056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command : Fetch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7179-CD6E-4CAB-BD23-4F4D091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BC16E234-D07A-44AE-B26B-858F5711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Commit </a:t>
            </a:r>
            <a:r>
              <a:rPr lang="ko-KR" altLang="en-US" dirty="0"/>
              <a:t>목록만 가져오는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변경 내용만 가져오고 적용은 하지 않음</a:t>
            </a:r>
          </a:p>
        </p:txBody>
      </p:sp>
    </p:spTree>
    <p:extLst>
      <p:ext uri="{BB962C8B-B14F-4D97-AF65-F5344CB8AC3E}">
        <p14:creationId xmlns:p14="http://schemas.microsoft.com/office/powerpoint/2010/main" val="2525038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command : Commit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7179-CD6E-4CAB-BD23-4F4D091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BC16E234-D07A-44AE-B26B-858F5711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Local</a:t>
            </a:r>
            <a:r>
              <a:rPr lang="ko-KR" altLang="en-US" dirty="0"/>
              <a:t>에서 수정한 시점을 기록해두는 것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026" name="Picture 2" descr="시간순으로 저장된다.">
            <a:extLst>
              <a:ext uri="{FF2B5EF4-FFF2-40B4-BE49-F238E27FC236}">
                <a16:creationId xmlns:a16="http://schemas.microsoft.com/office/drawing/2014/main" id="{B3EFDD61-9D4B-4552-A329-D4FD5AF87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4295775"/>
            <a:ext cx="55435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841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command : Push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7179-CD6E-4CAB-BD23-4F4D091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BC16E234-D07A-44AE-B26B-858F5711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Local</a:t>
            </a:r>
            <a:r>
              <a:rPr lang="ko-KR" altLang="en-US" dirty="0"/>
              <a:t>에서 </a:t>
            </a:r>
            <a:r>
              <a:rPr lang="en-US" altLang="ko-KR" dirty="0"/>
              <a:t>Commit</a:t>
            </a:r>
            <a:r>
              <a:rPr lang="ko-KR" altLang="en-US" dirty="0"/>
              <a:t>한 내용을 </a:t>
            </a:r>
            <a:r>
              <a:rPr lang="en-US" altLang="ko-KR" dirty="0"/>
              <a:t>Local</a:t>
            </a:r>
            <a:r>
              <a:rPr lang="ko-KR" altLang="en-US" dirty="0"/>
              <a:t>서버에 업로드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Remote</a:t>
            </a:r>
            <a:r>
              <a:rPr lang="ko-KR" altLang="en-US" dirty="0"/>
              <a:t>를 최신화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4345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command : Branch 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7179-CD6E-4CAB-BD23-4F4D091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BC16E234-D07A-44AE-B26B-858F5711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한 </a:t>
            </a:r>
            <a:r>
              <a:rPr lang="en-US" altLang="ko-KR" dirty="0"/>
              <a:t>Repository</a:t>
            </a:r>
            <a:r>
              <a:rPr lang="ko-KR" altLang="en-US" dirty="0"/>
              <a:t>에 여러 버전을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Conflict</a:t>
            </a:r>
            <a:r>
              <a:rPr lang="ko-KR" altLang="en-US" dirty="0"/>
              <a:t>를 주의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6530387B-7E02-4F8B-87FD-A02B8360FC8D}"/>
              </a:ext>
            </a:extLst>
          </p:cNvPr>
          <p:cNvCxnSpPr>
            <a:cxnSpLocks/>
          </p:cNvCxnSpPr>
          <p:nvPr/>
        </p:nvCxnSpPr>
        <p:spPr>
          <a:xfrm flipV="1">
            <a:off x="3619500" y="4267200"/>
            <a:ext cx="7181850" cy="1352551"/>
          </a:xfrm>
          <a:prstGeom prst="bentConnector3">
            <a:avLst>
              <a:gd name="adj1" fmla="val 27851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C881C3A4-EE0C-4F6C-941C-477C85DCC01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E8BD7-F182-4B37-9978-F83F0E1A36DD}" type="slidenum">
              <a:rPr lang="ko-KR" altLang="en-US" smtClean="0"/>
              <a:pPr/>
              <a:t>19</a:t>
            </a:fld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DB3B16B-7B59-4E0E-B0FA-9175419D4172}"/>
              </a:ext>
            </a:extLst>
          </p:cNvPr>
          <p:cNvCxnSpPr/>
          <p:nvPr/>
        </p:nvCxnSpPr>
        <p:spPr>
          <a:xfrm>
            <a:off x="1400175" y="5619750"/>
            <a:ext cx="93916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04354DEB-8A8C-4EF5-9250-9B3EA1C02AF0}"/>
              </a:ext>
            </a:extLst>
          </p:cNvPr>
          <p:cNvSpPr/>
          <p:nvPr/>
        </p:nvSpPr>
        <p:spPr>
          <a:xfrm>
            <a:off x="2133600" y="547687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5CE8D43-74FC-4CD9-B904-2B808BD42729}"/>
              </a:ext>
            </a:extLst>
          </p:cNvPr>
          <p:cNvSpPr/>
          <p:nvPr/>
        </p:nvSpPr>
        <p:spPr>
          <a:xfrm>
            <a:off x="3419475" y="547687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96493A3-F805-4062-BA2E-F4279D44C9BF}"/>
              </a:ext>
            </a:extLst>
          </p:cNvPr>
          <p:cNvSpPr/>
          <p:nvPr/>
        </p:nvSpPr>
        <p:spPr>
          <a:xfrm>
            <a:off x="4905375" y="547687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5CE39EF-BC80-4C34-BA37-2A53AB08A3E0}"/>
              </a:ext>
            </a:extLst>
          </p:cNvPr>
          <p:cNvSpPr/>
          <p:nvPr/>
        </p:nvSpPr>
        <p:spPr>
          <a:xfrm>
            <a:off x="5476875" y="4094163"/>
            <a:ext cx="285750" cy="285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FA4FFBA-5B70-48C3-9180-3AFD53B6984C}"/>
              </a:ext>
            </a:extLst>
          </p:cNvPr>
          <p:cNvSpPr/>
          <p:nvPr/>
        </p:nvSpPr>
        <p:spPr>
          <a:xfrm>
            <a:off x="6819900" y="4086226"/>
            <a:ext cx="285750" cy="285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B835AD5-61E5-415E-A918-85251DC65581}"/>
              </a:ext>
            </a:extLst>
          </p:cNvPr>
          <p:cNvSpPr/>
          <p:nvPr/>
        </p:nvSpPr>
        <p:spPr>
          <a:xfrm>
            <a:off x="8620125" y="4094163"/>
            <a:ext cx="285750" cy="285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9D07B2E-FB6E-449D-ADB2-FAFB55CF1578}"/>
              </a:ext>
            </a:extLst>
          </p:cNvPr>
          <p:cNvSpPr/>
          <p:nvPr/>
        </p:nvSpPr>
        <p:spPr>
          <a:xfrm>
            <a:off x="6819900" y="5468938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9CA385E-6F81-4821-84FD-3CA042CCB98C}"/>
              </a:ext>
            </a:extLst>
          </p:cNvPr>
          <p:cNvSpPr/>
          <p:nvPr/>
        </p:nvSpPr>
        <p:spPr>
          <a:xfrm>
            <a:off x="8620125" y="542369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F32DA70-2B88-4BFE-96A8-C6E8C6CDA592}"/>
              </a:ext>
            </a:extLst>
          </p:cNvPr>
          <p:cNvCxnSpPr/>
          <p:nvPr/>
        </p:nvCxnSpPr>
        <p:spPr>
          <a:xfrm>
            <a:off x="5372134" y="4839732"/>
            <a:ext cx="0" cy="1295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58ABEB0-F23B-4B48-BDF4-C8E9DD82E167}"/>
              </a:ext>
            </a:extLst>
          </p:cNvPr>
          <p:cNvSpPr txBox="1"/>
          <p:nvPr/>
        </p:nvSpPr>
        <p:spPr>
          <a:xfrm>
            <a:off x="4981642" y="6327775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Branch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B9D613-BBF3-4AF3-9746-DDE700D2EE51}"/>
              </a:ext>
            </a:extLst>
          </p:cNvPr>
          <p:cNvSpPr/>
          <p:nvPr/>
        </p:nvSpPr>
        <p:spPr>
          <a:xfrm>
            <a:off x="1037691" y="3429000"/>
            <a:ext cx="10058400" cy="3292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ED1854-6A14-4A9C-B64E-D9579EF73492}"/>
              </a:ext>
            </a:extLst>
          </p:cNvPr>
          <p:cNvSpPr txBox="1"/>
          <p:nvPr/>
        </p:nvSpPr>
        <p:spPr>
          <a:xfrm>
            <a:off x="4991347" y="3464759"/>
            <a:ext cx="194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Same Repository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492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18F998C-9456-480F-81C3-BE2EE669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53A049F-BE1A-4D6C-BCEB-65FE1C711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6506F8-A8FF-4EB2-8612-5583C9E4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088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command : Branch 2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7179-CD6E-4CAB-BD23-4F4D091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BC16E234-D07A-44AE-B26B-858F5711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한 </a:t>
            </a:r>
            <a:r>
              <a:rPr lang="en-US" altLang="ko-KR" dirty="0"/>
              <a:t>Repository</a:t>
            </a:r>
            <a:r>
              <a:rPr lang="ko-KR" altLang="en-US" dirty="0"/>
              <a:t>에 여러 버전을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C881C3A4-EE0C-4F6C-941C-477C85DCC01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E8BD7-F182-4B37-9978-F83F0E1A36DD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2050" name="Picture 2" descr="토픽 브랜치 이미지">
            <a:extLst>
              <a:ext uri="{FF2B5EF4-FFF2-40B4-BE49-F238E27FC236}">
                <a16:creationId xmlns:a16="http://schemas.microsoft.com/office/drawing/2014/main" id="{1B28BBF8-EBB2-4597-95BA-32FDDD199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2" y="2562861"/>
            <a:ext cx="8486775" cy="380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694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실습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7179-CD6E-4CAB-BD23-4F4D091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BC16E234-D07A-44AE-B26B-858F5711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준비물</a:t>
            </a:r>
            <a:endParaRPr lang="en-US" altLang="ko-KR" dirty="0"/>
          </a:p>
          <a:p>
            <a:pPr lvl="1"/>
            <a:r>
              <a:rPr lang="en-US" altLang="ko-KR" dirty="0"/>
              <a:t>SourceTree</a:t>
            </a:r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계정</a:t>
            </a:r>
            <a:endParaRPr lang="en-US" altLang="ko-KR" dirty="0"/>
          </a:p>
          <a:p>
            <a:pPr lvl="1"/>
            <a:r>
              <a:rPr lang="en-US" altLang="ko-KR" dirty="0" err="1"/>
              <a:t>VSCode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슬라이드노트 글 복사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Create Repository</a:t>
            </a:r>
            <a:r>
              <a:rPr lang="ko-KR" altLang="en-US" dirty="0"/>
              <a:t> </a:t>
            </a:r>
            <a:r>
              <a:rPr lang="en-US" altLang="ko-KR" dirty="0"/>
              <a:t>~ Branch ~ Merge ~ Conflict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C881C3A4-EE0C-4F6C-941C-477C85DCC01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E8BD7-F182-4B37-9978-F83F0E1A36DD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16C372-8B5A-45EF-B297-B8B4D733E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110" y="2872171"/>
            <a:ext cx="2230180" cy="203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85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18F998C-9456-480F-81C3-BE2EE669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53A049F-BE1A-4D6C-BCEB-65FE1C711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6506F8-A8FF-4EB2-8612-5583C9E4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334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17FC086-4FFA-4982-9F96-3BC2E9E8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8DC7D8-37D9-44F0-AEB6-2CC6D02B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ActiveX, Flash</a:t>
            </a:r>
            <a:r>
              <a:rPr lang="ko-KR" altLang="en-US" dirty="0"/>
              <a:t>등의 의존도를 낮춤</a:t>
            </a:r>
            <a:endParaRPr lang="en-US" altLang="ko-KR" dirty="0"/>
          </a:p>
          <a:p>
            <a:r>
              <a:rPr lang="ko-KR" altLang="en-US" dirty="0"/>
              <a:t>현재 표준으로 쓰는 최신 </a:t>
            </a:r>
            <a:r>
              <a:rPr lang="en-US" altLang="ko-KR" dirty="0"/>
              <a:t>HTML</a:t>
            </a:r>
          </a:p>
          <a:p>
            <a:r>
              <a:rPr lang="en-US" altLang="ko-KR" dirty="0"/>
              <a:t>HTML5 + CSS + JS</a:t>
            </a:r>
            <a:r>
              <a:rPr lang="ko-KR" altLang="en-US" dirty="0"/>
              <a:t>을 이루는 말로 바뀜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F71B58-F5D0-46AC-B233-FC901888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3074" name="Picture 2" descr="프론트엔드-01.HTML 블록, 인라인 태그">
            <a:extLst>
              <a:ext uri="{FF2B5EF4-FFF2-40B4-BE49-F238E27FC236}">
                <a16:creationId xmlns:a16="http://schemas.microsoft.com/office/drawing/2014/main" id="{871871AE-0CCC-4B16-906C-D3E4E426E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780" y="3594322"/>
            <a:ext cx="4688440" cy="312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040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17FC086-4FFA-4982-9F96-3BC2E9E8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8DC7D8-37D9-44F0-AEB6-2CC6D02B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HTML: </a:t>
            </a:r>
            <a:r>
              <a:rPr lang="ko-KR" altLang="en-US" dirty="0"/>
              <a:t>어디에 무엇을 보여줄 건가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CSS: </a:t>
            </a:r>
            <a:r>
              <a:rPr lang="ko-KR" altLang="en-US" dirty="0"/>
              <a:t>무엇을 어떤 모습으로 보여줄 건가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JS: </a:t>
            </a:r>
            <a:r>
              <a:rPr lang="ko-KR" altLang="en-US" dirty="0"/>
              <a:t>무엇이 어떤 기능을 할 것인가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F71B58-F5D0-46AC-B233-FC901888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47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E910F37-4F49-48D3-914D-400830A44FAE}"/>
              </a:ext>
            </a:extLst>
          </p:cNvPr>
          <p:cNvSpPr/>
          <p:nvPr/>
        </p:nvSpPr>
        <p:spPr>
          <a:xfrm>
            <a:off x="0" y="1804300"/>
            <a:ext cx="12192000" cy="50537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717FC086-4FFA-4982-9F96-3BC2E9E8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F71B58-F5D0-46AC-B233-FC901888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7E8A7A-BD0C-451C-97A8-CAE5D2082F3F}"/>
              </a:ext>
            </a:extLst>
          </p:cNvPr>
          <p:cNvSpPr/>
          <p:nvPr/>
        </p:nvSpPr>
        <p:spPr>
          <a:xfrm>
            <a:off x="0" y="1804301"/>
            <a:ext cx="1479478" cy="14794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40DD9D-07C5-4C97-BC88-7752DD4B455D}"/>
              </a:ext>
            </a:extLst>
          </p:cNvPr>
          <p:cNvSpPr/>
          <p:nvPr/>
        </p:nvSpPr>
        <p:spPr>
          <a:xfrm>
            <a:off x="0" y="1804300"/>
            <a:ext cx="261990" cy="2602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7CDE63-1AC2-44E5-9E09-0C83F3956560}"/>
              </a:ext>
            </a:extLst>
          </p:cNvPr>
          <p:cNvSpPr/>
          <p:nvPr/>
        </p:nvSpPr>
        <p:spPr>
          <a:xfrm>
            <a:off x="0" y="2064579"/>
            <a:ext cx="261990" cy="2602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647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구름 5">
            <a:extLst>
              <a:ext uri="{FF2B5EF4-FFF2-40B4-BE49-F238E27FC236}">
                <a16:creationId xmlns:a16="http://schemas.microsoft.com/office/drawing/2014/main" id="{84DC9547-6459-48DF-9734-9671D4DDA3AF}"/>
              </a:ext>
            </a:extLst>
          </p:cNvPr>
          <p:cNvSpPr/>
          <p:nvPr/>
        </p:nvSpPr>
        <p:spPr>
          <a:xfrm>
            <a:off x="4274050" y="3051425"/>
            <a:ext cx="2784296" cy="193154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910F37-4F49-48D3-914D-400830A44FAE}"/>
              </a:ext>
            </a:extLst>
          </p:cNvPr>
          <p:cNvSpPr/>
          <p:nvPr/>
        </p:nvSpPr>
        <p:spPr>
          <a:xfrm>
            <a:off x="0" y="1804300"/>
            <a:ext cx="12192000" cy="50537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717FC086-4FFA-4982-9F96-3BC2E9E8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F71B58-F5D0-46AC-B233-FC901888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BE39D3F-4998-4E36-8FF2-78B13BEE32A5}"/>
              </a:ext>
            </a:extLst>
          </p:cNvPr>
          <p:cNvSpPr/>
          <p:nvPr/>
        </p:nvSpPr>
        <p:spPr>
          <a:xfrm>
            <a:off x="5207285" y="3568985"/>
            <a:ext cx="279971" cy="2799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06002C5-DDDC-4FB8-B8A5-FAF12630E633}"/>
              </a:ext>
            </a:extLst>
          </p:cNvPr>
          <p:cNvSpPr/>
          <p:nvPr/>
        </p:nvSpPr>
        <p:spPr>
          <a:xfrm>
            <a:off x="5793768" y="3568985"/>
            <a:ext cx="279971" cy="2799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32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E910F37-4F49-48D3-914D-400830A44FAE}"/>
              </a:ext>
            </a:extLst>
          </p:cNvPr>
          <p:cNvSpPr/>
          <p:nvPr/>
        </p:nvSpPr>
        <p:spPr>
          <a:xfrm>
            <a:off x="0" y="1804300"/>
            <a:ext cx="12192000" cy="50537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717FC086-4FFA-4982-9F96-3BC2E9E8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F71B58-F5D0-46AC-B233-FC901888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27</a:t>
            </a:fld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2E76CE-4677-4600-B250-8EE20BD5F188}"/>
              </a:ext>
            </a:extLst>
          </p:cNvPr>
          <p:cNvGrpSpPr/>
          <p:nvPr/>
        </p:nvGrpSpPr>
        <p:grpSpPr>
          <a:xfrm>
            <a:off x="3143892" y="3256908"/>
            <a:ext cx="2784296" cy="1931541"/>
            <a:chOff x="4274050" y="3051425"/>
            <a:chExt cx="2784296" cy="1931541"/>
          </a:xfrm>
        </p:grpSpPr>
        <p:sp>
          <p:nvSpPr>
            <p:cNvPr id="6" name="구름 5">
              <a:extLst>
                <a:ext uri="{FF2B5EF4-FFF2-40B4-BE49-F238E27FC236}">
                  <a16:creationId xmlns:a16="http://schemas.microsoft.com/office/drawing/2014/main" id="{84DC9547-6459-48DF-9734-9671D4DDA3AF}"/>
                </a:ext>
              </a:extLst>
            </p:cNvPr>
            <p:cNvSpPr/>
            <p:nvPr/>
          </p:nvSpPr>
          <p:spPr>
            <a:xfrm>
              <a:off x="4274050" y="3051425"/>
              <a:ext cx="2784296" cy="193154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4BE39D3F-4998-4E36-8FF2-78B13BEE32A5}"/>
                </a:ext>
              </a:extLst>
            </p:cNvPr>
            <p:cNvSpPr/>
            <p:nvPr/>
          </p:nvSpPr>
          <p:spPr>
            <a:xfrm>
              <a:off x="5207285" y="3568985"/>
              <a:ext cx="279971" cy="27997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06002C5-DDDC-4FB8-B8A5-FAF12630E633}"/>
                </a:ext>
              </a:extLst>
            </p:cNvPr>
            <p:cNvSpPr/>
            <p:nvPr/>
          </p:nvSpPr>
          <p:spPr>
            <a:xfrm>
              <a:off x="5793768" y="3568985"/>
              <a:ext cx="279971" cy="27997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95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C 4.79167E-6 0.0331 0.02695 0.05995 0.06002 0.05995 C 0.09895 0.05995 0.11302 0.03009 0.11901 0.01204 L 0.125 -0.01204 C 0.13098 -0.03009 0.14596 -0.05995 0.18997 -0.05995 C 0.21796 -0.05995 0.25 -0.0331 0.25 -7.40741E-7 C 0.25 0.0331 0.21796 0.05995 0.18997 0.05995 C 0.14596 0.05995 0.13098 0.03009 0.125 0.01204 L 0.11901 -0.01204 C 0.11302 -0.03009 0.09895 -0.05995 0.06002 -0.05995 C 0.02695 -0.05995 4.79167E-6 -0.0331 4.79167E-6 -7.40741E-7 Z " pathEditMode="relative" rAng="0" ptsTypes="AAAAAA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9B45A-B920-45F3-90ED-5AE8B1D5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2288ED-7613-4006-A423-E5FDDB185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Inline, block  (div, span)</a:t>
            </a:r>
          </a:p>
          <a:p>
            <a:r>
              <a:rPr lang="en-US" altLang="ko-KR" dirty="0"/>
              <a:t>Position(static, relative, absolute, fixed)</a:t>
            </a:r>
          </a:p>
          <a:p>
            <a:r>
              <a:rPr lang="en-US" altLang="ko-KR" dirty="0"/>
              <a:t>Margin, padding</a:t>
            </a:r>
          </a:p>
          <a:p>
            <a:r>
              <a:rPr lang="en-US" altLang="ko-KR" dirty="0"/>
              <a:t>h1, ul, li</a:t>
            </a:r>
          </a:p>
          <a:p>
            <a:r>
              <a:rPr lang="en-US" altLang="ko-KR" dirty="0" err="1"/>
              <a:t>Img</a:t>
            </a:r>
            <a:r>
              <a:rPr lang="en-US" altLang="ko-KR" dirty="0"/>
              <a:t>, a</a:t>
            </a:r>
          </a:p>
          <a:p>
            <a:r>
              <a:rPr lang="en-US" altLang="ko-KR" dirty="0"/>
              <a:t>Table</a:t>
            </a:r>
          </a:p>
          <a:p>
            <a:r>
              <a:rPr lang="en-US" altLang="ko-KR" dirty="0"/>
              <a:t>Input (text, password, radio, checkbox)</a:t>
            </a:r>
          </a:p>
          <a:p>
            <a:r>
              <a:rPr lang="en-US" altLang="ko-KR" dirty="0"/>
              <a:t>Form(reset, submit)</a:t>
            </a:r>
          </a:p>
          <a:p>
            <a:r>
              <a:rPr lang="en-US" altLang="ko-KR" dirty="0" err="1"/>
              <a:t>addEventListener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6874B2-1A78-4E0C-8597-CCBD9D1D0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40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준비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C8F756-9A95-469E-B5B4-3CA36430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207DC5-3D15-4B7D-AB1A-FB916DC99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가입하기</a:t>
            </a:r>
            <a:endParaRPr lang="en-US" altLang="ko-KR" dirty="0"/>
          </a:p>
          <a:p>
            <a:pPr lvl="1"/>
            <a:r>
              <a:rPr lang="en-US" altLang="ko-KR" dirty="0"/>
              <a:t>Github.com</a:t>
            </a:r>
          </a:p>
          <a:p>
            <a:r>
              <a:rPr lang="en-US" altLang="ko-KR" dirty="0" err="1"/>
              <a:t>Sourcetree</a:t>
            </a:r>
            <a:r>
              <a:rPr lang="en-US" altLang="ko-KR" dirty="0"/>
              <a:t> </a:t>
            </a:r>
            <a:r>
              <a:rPr lang="ko-KR" altLang="en-US" dirty="0"/>
              <a:t>설치하기</a:t>
            </a:r>
            <a:endParaRPr lang="en-US" altLang="ko-KR" dirty="0"/>
          </a:p>
          <a:p>
            <a:pPr lvl="1"/>
            <a:r>
              <a:rPr lang="en-US" altLang="ko-KR" dirty="0"/>
              <a:t>sourcetreeapp.com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49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Git?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C8F756-9A95-469E-B5B4-3CA36430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207DC5-3D15-4B7D-AB1A-FB916DC99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은 컴퓨터 파일의 변경사항을 추적하고 여러 명의 사용자들 간에 해당 파일들의 작업을 조율하기 위한 분산 버전 관리 시스템이다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협업</a:t>
            </a:r>
            <a:endParaRPr lang="en-US" altLang="ko-KR" dirty="0"/>
          </a:p>
          <a:p>
            <a:r>
              <a:rPr lang="ko-KR" altLang="en-US" dirty="0"/>
              <a:t>코드 관리</a:t>
            </a:r>
          </a:p>
        </p:txBody>
      </p:sp>
    </p:spTree>
    <p:extLst>
      <p:ext uri="{BB962C8B-B14F-4D97-AF65-F5344CB8AC3E}">
        <p14:creationId xmlns:p14="http://schemas.microsoft.com/office/powerpoint/2010/main" val="224761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을 </a:t>
            </a:r>
            <a:r>
              <a:rPr lang="ko-KR" altLang="en-US" dirty="0" err="1"/>
              <a:t>안쓰면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C8F756-9A95-469E-B5B4-3CA36430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91FF3E-77B0-48A7-B9F3-64D879824A16}"/>
              </a:ext>
            </a:extLst>
          </p:cNvPr>
          <p:cNvSpPr txBox="1"/>
          <p:nvPr/>
        </p:nvSpPr>
        <p:spPr>
          <a:xfrm>
            <a:off x="1263600" y="3137444"/>
            <a:ext cx="2228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우리 둘은 얼어붙지 않을 꺼야</a:t>
            </a:r>
          </a:p>
          <a:p>
            <a:r>
              <a:rPr lang="ko-KR" altLang="en-US" sz="1200" dirty="0"/>
              <a:t>바다 속의 모래까지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12" name="웃는 얼굴 11">
            <a:extLst>
              <a:ext uri="{FF2B5EF4-FFF2-40B4-BE49-F238E27FC236}">
                <a16:creationId xmlns:a16="http://schemas.microsoft.com/office/drawing/2014/main" id="{AA5B0583-B029-45C4-8001-7F62F1C49310}"/>
              </a:ext>
            </a:extLst>
          </p:cNvPr>
          <p:cNvSpPr/>
          <p:nvPr/>
        </p:nvSpPr>
        <p:spPr>
          <a:xfrm>
            <a:off x="457200" y="3302469"/>
            <a:ext cx="518400" cy="518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웃는 얼굴 12">
            <a:extLst>
              <a:ext uri="{FF2B5EF4-FFF2-40B4-BE49-F238E27FC236}">
                <a16:creationId xmlns:a16="http://schemas.microsoft.com/office/drawing/2014/main" id="{4B44B31C-B5FB-4682-A846-3B0FA086421B}"/>
              </a:ext>
            </a:extLst>
          </p:cNvPr>
          <p:cNvSpPr/>
          <p:nvPr/>
        </p:nvSpPr>
        <p:spPr>
          <a:xfrm>
            <a:off x="4062600" y="1744612"/>
            <a:ext cx="518400" cy="518400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웃는 얼굴 13">
            <a:extLst>
              <a:ext uri="{FF2B5EF4-FFF2-40B4-BE49-F238E27FC236}">
                <a16:creationId xmlns:a16="http://schemas.microsoft.com/office/drawing/2014/main" id="{5BD7ADA3-C094-4B79-9C04-171978FDE0A6}"/>
              </a:ext>
            </a:extLst>
          </p:cNvPr>
          <p:cNvSpPr/>
          <p:nvPr/>
        </p:nvSpPr>
        <p:spPr>
          <a:xfrm>
            <a:off x="4091400" y="4712173"/>
            <a:ext cx="518400" cy="5184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105DBC-7566-46A5-8C4B-E94E083D6FCF}"/>
              </a:ext>
            </a:extLst>
          </p:cNvPr>
          <p:cNvSpPr txBox="1"/>
          <p:nvPr/>
        </p:nvSpPr>
        <p:spPr>
          <a:xfrm>
            <a:off x="374400" y="3856837"/>
            <a:ext cx="6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0CE1EE-19B3-48D5-BA86-4E351E348E5F}"/>
              </a:ext>
            </a:extLst>
          </p:cNvPr>
          <p:cNvSpPr txBox="1"/>
          <p:nvPr/>
        </p:nvSpPr>
        <p:spPr>
          <a:xfrm>
            <a:off x="3979800" y="2396780"/>
            <a:ext cx="8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팀원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42966C-8B0B-4F8D-827C-D601594A11D6}"/>
              </a:ext>
            </a:extLst>
          </p:cNvPr>
          <p:cNvSpPr txBox="1"/>
          <p:nvPr/>
        </p:nvSpPr>
        <p:spPr>
          <a:xfrm>
            <a:off x="3979800" y="5322453"/>
            <a:ext cx="8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팀원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9D5194-B0A4-49CF-BCC3-15D16C2B4A22}"/>
              </a:ext>
            </a:extLst>
          </p:cNvPr>
          <p:cNvSpPr txBox="1"/>
          <p:nvPr/>
        </p:nvSpPr>
        <p:spPr>
          <a:xfrm>
            <a:off x="1805204" y="4087669"/>
            <a:ext cx="96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060250-9A45-42F0-8A12-FE30781FFB10}"/>
              </a:ext>
            </a:extLst>
          </p:cNvPr>
          <p:cNvSpPr txBox="1"/>
          <p:nvPr/>
        </p:nvSpPr>
        <p:spPr>
          <a:xfrm>
            <a:off x="1263600" y="3146170"/>
            <a:ext cx="2228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우리 둘은 얼어붙지 않을 꺼야</a:t>
            </a:r>
          </a:p>
          <a:p>
            <a:r>
              <a:rPr lang="ko-KR" altLang="en-US" sz="1200" dirty="0"/>
              <a:t>바다 속의 모래까지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</a:t>
            </a:r>
            <a:r>
              <a:rPr lang="ko-KR" altLang="en-US" sz="1200" b="1" u="sng" dirty="0"/>
              <a:t>콘크리트</a:t>
            </a:r>
            <a:r>
              <a:rPr lang="ko-KR" altLang="en-US" sz="1200" dirty="0"/>
              <a:t> 도시 위로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952949-7794-4542-B8AB-08299CD3615D}"/>
              </a:ext>
            </a:extLst>
          </p:cNvPr>
          <p:cNvSpPr txBox="1"/>
          <p:nvPr/>
        </p:nvSpPr>
        <p:spPr>
          <a:xfrm>
            <a:off x="1263600" y="3147411"/>
            <a:ext cx="2228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헤어지지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모래까지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0C3D95-B9D5-4147-9A49-21FD16B56C87}"/>
              </a:ext>
            </a:extLst>
          </p:cNvPr>
          <p:cNvSpPr txBox="1"/>
          <p:nvPr/>
        </p:nvSpPr>
        <p:spPr>
          <a:xfrm>
            <a:off x="5611604" y="2566814"/>
            <a:ext cx="96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4490CF-CFD8-4D5E-B8D5-F9B5513B3274}"/>
              </a:ext>
            </a:extLst>
          </p:cNvPr>
          <p:cNvSpPr txBox="1"/>
          <p:nvPr/>
        </p:nvSpPr>
        <p:spPr>
          <a:xfrm>
            <a:off x="5775404" y="5669953"/>
            <a:ext cx="96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B2F7B4A-CFCA-4EEB-B7AD-4D4EBC5BB56E}"/>
              </a:ext>
            </a:extLst>
          </p:cNvPr>
          <p:cNvCxnSpPr/>
          <p:nvPr/>
        </p:nvCxnSpPr>
        <p:spPr>
          <a:xfrm flipV="1">
            <a:off x="2491200" y="2145600"/>
            <a:ext cx="1216800" cy="88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80FE66D-A862-4E56-BD1C-85A754DAC940}"/>
              </a:ext>
            </a:extLst>
          </p:cNvPr>
          <p:cNvCxnSpPr>
            <a:cxnSpLocks/>
          </p:cNvCxnSpPr>
          <p:nvPr/>
        </p:nvCxnSpPr>
        <p:spPr>
          <a:xfrm>
            <a:off x="2399400" y="4373109"/>
            <a:ext cx="1320000" cy="78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웃는 얼굴 30">
            <a:extLst>
              <a:ext uri="{FF2B5EF4-FFF2-40B4-BE49-F238E27FC236}">
                <a16:creationId xmlns:a16="http://schemas.microsoft.com/office/drawing/2014/main" id="{74E33D7C-2381-410D-988C-43C929B29340}"/>
              </a:ext>
            </a:extLst>
          </p:cNvPr>
          <p:cNvSpPr/>
          <p:nvPr/>
        </p:nvSpPr>
        <p:spPr>
          <a:xfrm>
            <a:off x="7492800" y="3278538"/>
            <a:ext cx="518400" cy="518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08F7B6-C40D-4CA5-B629-6A5C2900D581}"/>
              </a:ext>
            </a:extLst>
          </p:cNvPr>
          <p:cNvSpPr txBox="1"/>
          <p:nvPr/>
        </p:nvSpPr>
        <p:spPr>
          <a:xfrm>
            <a:off x="7410000" y="3832906"/>
            <a:ext cx="6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E3350E-972A-4787-A796-E7A7490E4197}"/>
              </a:ext>
            </a:extLst>
          </p:cNvPr>
          <p:cNvSpPr txBox="1"/>
          <p:nvPr/>
        </p:nvSpPr>
        <p:spPr>
          <a:xfrm>
            <a:off x="8840804" y="4063738"/>
            <a:ext cx="96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B9FF4F8-9AA5-4190-BE68-F7AAD5B7AD81}"/>
              </a:ext>
            </a:extLst>
          </p:cNvPr>
          <p:cNvCxnSpPr>
            <a:cxnSpLocks/>
          </p:cNvCxnSpPr>
          <p:nvPr/>
        </p:nvCxnSpPr>
        <p:spPr>
          <a:xfrm>
            <a:off x="7383900" y="2071036"/>
            <a:ext cx="1731300" cy="830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2231B65-40C5-41F3-9D4F-A97507A0221E}"/>
              </a:ext>
            </a:extLst>
          </p:cNvPr>
          <p:cNvCxnSpPr>
            <a:cxnSpLocks/>
          </p:cNvCxnSpPr>
          <p:nvPr/>
        </p:nvCxnSpPr>
        <p:spPr>
          <a:xfrm flipV="1">
            <a:off x="7554998" y="4456800"/>
            <a:ext cx="1560202" cy="86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83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0.30495 -0.2442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47" y="-122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44444E-6 L 0.31667 0.2321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33" y="1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95 -0.24421 L 0.57852 0.0025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72" y="1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67 0.23218 L 0.57683 0.0023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8" y="-1150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3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2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을 </a:t>
            </a:r>
            <a:r>
              <a:rPr lang="ko-KR" altLang="en-US" dirty="0" err="1"/>
              <a:t>안쓰면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C8F756-9A95-469E-B5B4-3CA36430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DA2AFE3-406A-4FE4-9199-26AE9BB84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287" y="333375"/>
            <a:ext cx="362902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2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을 </a:t>
            </a:r>
            <a:r>
              <a:rPr lang="ko-KR" altLang="en-US" dirty="0" err="1"/>
              <a:t>안쓰면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938880-9758-47A8-8157-58F7E8B3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0B609D-D905-416C-85A3-F74C8ADDC55C}"/>
              </a:ext>
            </a:extLst>
          </p:cNvPr>
          <p:cNvSpPr txBox="1"/>
          <p:nvPr/>
        </p:nvSpPr>
        <p:spPr>
          <a:xfrm>
            <a:off x="986400" y="1606844"/>
            <a:ext cx="2858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숨이 막힐 거 같이 차가웠던 공기 속에</a:t>
            </a:r>
          </a:p>
          <a:p>
            <a:r>
              <a:rPr lang="ko-KR" altLang="en-US" sz="1200" dirty="0"/>
              <a:t>너의 체온이 내게 스며들어 오고 있어</a:t>
            </a:r>
          </a:p>
          <a:p>
            <a:r>
              <a:rPr lang="ko-KR" altLang="en-US" sz="1200" dirty="0"/>
              <a:t>우리 둘은 얼어붙지 않을 꺼야</a:t>
            </a:r>
          </a:p>
          <a:p>
            <a:r>
              <a:rPr lang="ko-KR" altLang="en-US" sz="1200" dirty="0"/>
              <a:t>바다 속의 모래까지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79465-C789-45F7-B5DC-E160A132EBF6}"/>
              </a:ext>
            </a:extLst>
          </p:cNvPr>
          <p:cNvSpPr txBox="1"/>
          <p:nvPr/>
        </p:nvSpPr>
        <p:spPr>
          <a:xfrm>
            <a:off x="1931204" y="2874529"/>
            <a:ext cx="96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D6C636-9E34-4262-BEC1-CE46DE7F1A8B}"/>
              </a:ext>
            </a:extLst>
          </p:cNvPr>
          <p:cNvSpPr txBox="1"/>
          <p:nvPr/>
        </p:nvSpPr>
        <p:spPr>
          <a:xfrm>
            <a:off x="4356000" y="1626048"/>
            <a:ext cx="2858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숨이 막힐 거 같이 차가웠던 공기 속에</a:t>
            </a:r>
          </a:p>
          <a:p>
            <a:r>
              <a:rPr lang="ko-KR" altLang="en-US" sz="1200" dirty="0"/>
              <a:t>너의 체온이 내게 스며들어 오고 있어</a:t>
            </a:r>
          </a:p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녹지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모래까지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5DF8A2-D0C4-4D2F-9D0B-DF380FA4CBAD}"/>
              </a:ext>
            </a:extLst>
          </p:cNvPr>
          <p:cNvSpPr txBox="1"/>
          <p:nvPr/>
        </p:nvSpPr>
        <p:spPr>
          <a:xfrm>
            <a:off x="5300804" y="2893733"/>
            <a:ext cx="96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111.txt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8AB3B5-48CC-45B1-8472-3BA0F23BC0ED}"/>
              </a:ext>
            </a:extLst>
          </p:cNvPr>
          <p:cNvSpPr txBox="1"/>
          <p:nvPr/>
        </p:nvSpPr>
        <p:spPr>
          <a:xfrm>
            <a:off x="7798800" y="1626048"/>
            <a:ext cx="2858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숨이 막힐 거 같이 차가웠던 공기 속에</a:t>
            </a:r>
          </a:p>
          <a:p>
            <a:r>
              <a:rPr lang="ko-KR" altLang="en-US" sz="1200" dirty="0"/>
              <a:t>너의 체온이 내게 스며들어 오고 있어</a:t>
            </a:r>
          </a:p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녹지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</a:t>
            </a:r>
            <a:r>
              <a:rPr lang="ko-KR" altLang="en-US" sz="1200" b="1" u="sng" dirty="0"/>
              <a:t>맨틀층까지</a:t>
            </a:r>
            <a:r>
              <a:rPr lang="ko-KR" altLang="en-US" sz="1200" dirty="0"/>
              <a:t>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6C33D5-1B4B-4ED4-AA4F-E6D2F9651BEB}"/>
              </a:ext>
            </a:extLst>
          </p:cNvPr>
          <p:cNvSpPr txBox="1"/>
          <p:nvPr/>
        </p:nvSpPr>
        <p:spPr>
          <a:xfrm>
            <a:off x="8540804" y="2874529"/>
            <a:ext cx="1365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22222.txt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ADDE15-DC41-4751-B1A6-9E0DA67302FD}"/>
              </a:ext>
            </a:extLst>
          </p:cNvPr>
          <p:cNvSpPr txBox="1"/>
          <p:nvPr/>
        </p:nvSpPr>
        <p:spPr>
          <a:xfrm>
            <a:off x="986400" y="3318775"/>
            <a:ext cx="2858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숨이 막힐 거 같이 차가웠던 공기 속에</a:t>
            </a:r>
          </a:p>
          <a:p>
            <a:r>
              <a:rPr lang="ko-KR" altLang="en-US" sz="1200" dirty="0"/>
              <a:t>너의 체온이 내게 </a:t>
            </a:r>
            <a:r>
              <a:rPr lang="ko-KR" altLang="en-US" sz="1200" b="1" u="sng" dirty="0" err="1"/>
              <a:t>녹아들어</a:t>
            </a:r>
            <a:r>
              <a:rPr lang="ko-KR" altLang="en-US" sz="1200" dirty="0"/>
              <a:t> 오고 있어</a:t>
            </a:r>
          </a:p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녹지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</a:t>
            </a:r>
            <a:r>
              <a:rPr lang="ko-KR" altLang="en-US" sz="1200" b="1" u="sng" dirty="0"/>
              <a:t>맨틀층까지</a:t>
            </a:r>
            <a:r>
              <a:rPr lang="ko-KR" altLang="en-US" sz="1200" dirty="0"/>
              <a:t>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806ECF-26F3-4A4D-85B9-AFFB0FA532E4}"/>
              </a:ext>
            </a:extLst>
          </p:cNvPr>
          <p:cNvSpPr txBox="1"/>
          <p:nvPr/>
        </p:nvSpPr>
        <p:spPr>
          <a:xfrm>
            <a:off x="1728404" y="4567256"/>
            <a:ext cx="1365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가사최종</a:t>
            </a:r>
            <a:r>
              <a:rPr lang="en-US" altLang="ko-KR" sz="1200" dirty="0"/>
              <a:t>1.txt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CD8E3C-64EA-45E7-8EAA-46A8416C1604}"/>
              </a:ext>
            </a:extLst>
          </p:cNvPr>
          <p:cNvSpPr txBox="1"/>
          <p:nvPr/>
        </p:nvSpPr>
        <p:spPr>
          <a:xfrm>
            <a:off x="4356000" y="3318775"/>
            <a:ext cx="2858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숨이 막힐 거 같이 차가웠던 공기 속에</a:t>
            </a:r>
          </a:p>
          <a:p>
            <a:r>
              <a:rPr lang="ko-KR" altLang="en-US" sz="1200" dirty="0"/>
              <a:t>너의 체온이 내게 </a:t>
            </a:r>
            <a:r>
              <a:rPr lang="ko-KR" altLang="en-US" sz="1200" b="1" u="sng" dirty="0" err="1"/>
              <a:t>녹아</a:t>
            </a:r>
            <a:r>
              <a:rPr lang="ko-KR" altLang="en-US" sz="1200" b="1" dirty="0" err="1"/>
              <a:t>들어</a:t>
            </a:r>
            <a:r>
              <a:rPr lang="ko-KR" altLang="en-US" sz="1200" dirty="0"/>
              <a:t> 오고 있어</a:t>
            </a:r>
          </a:p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녹지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</a:t>
            </a:r>
            <a:r>
              <a:rPr lang="ko-KR" altLang="en-US" sz="1200" b="1" u="sng" dirty="0"/>
              <a:t>맨틀층까지</a:t>
            </a:r>
            <a:r>
              <a:rPr lang="ko-KR" altLang="en-US" sz="1200" dirty="0"/>
              <a:t> 녹일 꺼야</a:t>
            </a:r>
          </a:p>
          <a:p>
            <a:r>
              <a:rPr lang="ko-KR" altLang="en-US" sz="1200" dirty="0"/>
              <a:t>춤을 추며 </a:t>
            </a:r>
            <a:r>
              <a:rPr lang="ko-KR" altLang="en-US" sz="1200" b="1" u="sng" dirty="0"/>
              <a:t>슬픔</a:t>
            </a:r>
            <a:r>
              <a:rPr lang="ko-KR" altLang="en-US" sz="1200" dirty="0"/>
              <a:t>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7F9D52-1BC0-4911-ADC6-DFC8E149F199}"/>
              </a:ext>
            </a:extLst>
          </p:cNvPr>
          <p:cNvSpPr txBox="1"/>
          <p:nvPr/>
        </p:nvSpPr>
        <p:spPr>
          <a:xfrm>
            <a:off x="5098004" y="4567256"/>
            <a:ext cx="1365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가사최종최종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12FDFC-2E16-45C3-BCFB-C03BBFFADA1A}"/>
              </a:ext>
            </a:extLst>
          </p:cNvPr>
          <p:cNvSpPr txBox="1"/>
          <p:nvPr/>
        </p:nvSpPr>
        <p:spPr>
          <a:xfrm>
            <a:off x="7794000" y="3320598"/>
            <a:ext cx="2858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숨이 막힐 거 같이 </a:t>
            </a:r>
            <a:r>
              <a:rPr lang="ko-KR" altLang="en-US" sz="1200" b="1" u="sng" dirty="0"/>
              <a:t>뜨거웠던</a:t>
            </a:r>
            <a:r>
              <a:rPr lang="ko-KR" altLang="en-US" sz="1200" dirty="0"/>
              <a:t> 공기 속에</a:t>
            </a:r>
          </a:p>
          <a:p>
            <a:r>
              <a:rPr lang="ko-KR" altLang="en-US" sz="1200" dirty="0"/>
              <a:t>너의 체온이 내게 </a:t>
            </a:r>
            <a:r>
              <a:rPr lang="ko-KR" altLang="en-US" sz="1200" b="1" u="sng" dirty="0" err="1"/>
              <a:t>녹아</a:t>
            </a:r>
            <a:r>
              <a:rPr lang="ko-KR" altLang="en-US" sz="1200" b="1" dirty="0" err="1"/>
              <a:t>들어</a:t>
            </a:r>
            <a:r>
              <a:rPr lang="ko-KR" altLang="en-US" sz="1200" dirty="0"/>
              <a:t> 오고 있어</a:t>
            </a:r>
          </a:p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녹지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</a:t>
            </a:r>
            <a:r>
              <a:rPr lang="ko-KR" altLang="en-US" sz="1200" b="1" u="sng" dirty="0"/>
              <a:t>맨틀층까지</a:t>
            </a:r>
            <a:r>
              <a:rPr lang="ko-KR" altLang="en-US" sz="1200" dirty="0"/>
              <a:t> 녹일 꺼야</a:t>
            </a:r>
          </a:p>
          <a:p>
            <a:r>
              <a:rPr lang="ko-KR" altLang="en-US" sz="1200" dirty="0"/>
              <a:t>춤을 추며 </a:t>
            </a:r>
            <a:r>
              <a:rPr lang="ko-KR" altLang="en-US" sz="1200" b="1" u="sng" dirty="0"/>
              <a:t>슬픔</a:t>
            </a:r>
            <a:r>
              <a:rPr lang="ko-KR" altLang="en-US" sz="1200" dirty="0"/>
              <a:t>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662A0E-DB2A-47A3-8890-E470D89A34BD}"/>
              </a:ext>
            </a:extLst>
          </p:cNvPr>
          <p:cNvSpPr txBox="1"/>
          <p:nvPr/>
        </p:nvSpPr>
        <p:spPr>
          <a:xfrm>
            <a:off x="8536004" y="4569079"/>
            <a:ext cx="1365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가사찐찐찐막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FA260A0-3069-4DE5-80C5-67CB1CE707D3}"/>
              </a:ext>
            </a:extLst>
          </p:cNvPr>
          <p:cNvSpPr/>
          <p:nvPr/>
        </p:nvSpPr>
        <p:spPr>
          <a:xfrm>
            <a:off x="4039200" y="2001600"/>
            <a:ext cx="115200" cy="34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B7BF4CBD-8EEE-4609-8915-BAE9C43A505F}"/>
              </a:ext>
            </a:extLst>
          </p:cNvPr>
          <p:cNvSpPr/>
          <p:nvPr/>
        </p:nvSpPr>
        <p:spPr>
          <a:xfrm>
            <a:off x="7449000" y="2001600"/>
            <a:ext cx="115200" cy="34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16A2998E-A1E6-4E74-8D88-CF03EDE30436}"/>
              </a:ext>
            </a:extLst>
          </p:cNvPr>
          <p:cNvSpPr/>
          <p:nvPr/>
        </p:nvSpPr>
        <p:spPr>
          <a:xfrm>
            <a:off x="581400" y="3746139"/>
            <a:ext cx="115200" cy="34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CC309EE3-BAB5-44A2-9102-34D6A48A67E8}"/>
              </a:ext>
            </a:extLst>
          </p:cNvPr>
          <p:cNvSpPr/>
          <p:nvPr/>
        </p:nvSpPr>
        <p:spPr>
          <a:xfrm>
            <a:off x="4055700" y="3746139"/>
            <a:ext cx="115200" cy="34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6B2802DA-3C70-4364-81C5-C6EAECDEB378}"/>
              </a:ext>
            </a:extLst>
          </p:cNvPr>
          <p:cNvSpPr/>
          <p:nvPr/>
        </p:nvSpPr>
        <p:spPr>
          <a:xfrm>
            <a:off x="7506600" y="3746139"/>
            <a:ext cx="115200" cy="34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FA599C1-8BCB-48D6-8FF8-3C7ADE683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232" y="5053618"/>
            <a:ext cx="7297168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8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을 </a:t>
            </a:r>
            <a:r>
              <a:rPr lang="ko-KR" altLang="en-US" dirty="0" err="1"/>
              <a:t>안쓰면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C8F756-9A95-469E-B5B4-3CA36430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534904-C6C2-4054-BF3D-00950616C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531" y="2961075"/>
            <a:ext cx="36290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19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을 쓰면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C8F756-9A95-469E-B5B4-3CA36430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91FF3E-77B0-48A7-B9F3-64D879824A16}"/>
              </a:ext>
            </a:extLst>
          </p:cNvPr>
          <p:cNvSpPr txBox="1"/>
          <p:nvPr/>
        </p:nvSpPr>
        <p:spPr>
          <a:xfrm>
            <a:off x="1263600" y="3137444"/>
            <a:ext cx="2228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우리 둘은 얼어붙지 않을 꺼야</a:t>
            </a:r>
          </a:p>
          <a:p>
            <a:r>
              <a:rPr lang="ko-KR" altLang="en-US" sz="1200" dirty="0"/>
              <a:t>바다 속의 모래까지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12" name="웃는 얼굴 11">
            <a:extLst>
              <a:ext uri="{FF2B5EF4-FFF2-40B4-BE49-F238E27FC236}">
                <a16:creationId xmlns:a16="http://schemas.microsoft.com/office/drawing/2014/main" id="{AA5B0583-B029-45C4-8001-7F62F1C49310}"/>
              </a:ext>
            </a:extLst>
          </p:cNvPr>
          <p:cNvSpPr/>
          <p:nvPr/>
        </p:nvSpPr>
        <p:spPr>
          <a:xfrm>
            <a:off x="457200" y="3302469"/>
            <a:ext cx="518400" cy="518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웃는 얼굴 12">
            <a:extLst>
              <a:ext uri="{FF2B5EF4-FFF2-40B4-BE49-F238E27FC236}">
                <a16:creationId xmlns:a16="http://schemas.microsoft.com/office/drawing/2014/main" id="{4B44B31C-B5FB-4682-A846-3B0FA086421B}"/>
              </a:ext>
            </a:extLst>
          </p:cNvPr>
          <p:cNvSpPr/>
          <p:nvPr/>
        </p:nvSpPr>
        <p:spPr>
          <a:xfrm>
            <a:off x="4062600" y="1744612"/>
            <a:ext cx="518400" cy="518400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웃는 얼굴 13">
            <a:extLst>
              <a:ext uri="{FF2B5EF4-FFF2-40B4-BE49-F238E27FC236}">
                <a16:creationId xmlns:a16="http://schemas.microsoft.com/office/drawing/2014/main" id="{5BD7ADA3-C094-4B79-9C04-171978FDE0A6}"/>
              </a:ext>
            </a:extLst>
          </p:cNvPr>
          <p:cNvSpPr/>
          <p:nvPr/>
        </p:nvSpPr>
        <p:spPr>
          <a:xfrm>
            <a:off x="4091400" y="4712173"/>
            <a:ext cx="518400" cy="5184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105DBC-7566-46A5-8C4B-E94E083D6FCF}"/>
              </a:ext>
            </a:extLst>
          </p:cNvPr>
          <p:cNvSpPr txBox="1"/>
          <p:nvPr/>
        </p:nvSpPr>
        <p:spPr>
          <a:xfrm>
            <a:off x="374400" y="3856837"/>
            <a:ext cx="6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0CE1EE-19B3-48D5-BA86-4E351E348E5F}"/>
              </a:ext>
            </a:extLst>
          </p:cNvPr>
          <p:cNvSpPr txBox="1"/>
          <p:nvPr/>
        </p:nvSpPr>
        <p:spPr>
          <a:xfrm>
            <a:off x="3979800" y="2396780"/>
            <a:ext cx="8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팀원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42966C-8B0B-4F8D-827C-D601594A11D6}"/>
              </a:ext>
            </a:extLst>
          </p:cNvPr>
          <p:cNvSpPr txBox="1"/>
          <p:nvPr/>
        </p:nvSpPr>
        <p:spPr>
          <a:xfrm>
            <a:off x="3979800" y="5322453"/>
            <a:ext cx="8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팀원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9D5194-B0A4-49CF-BCC3-15D16C2B4A22}"/>
              </a:ext>
            </a:extLst>
          </p:cNvPr>
          <p:cNvSpPr txBox="1"/>
          <p:nvPr/>
        </p:nvSpPr>
        <p:spPr>
          <a:xfrm>
            <a:off x="1805204" y="4087669"/>
            <a:ext cx="96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060250-9A45-42F0-8A12-FE30781FFB10}"/>
              </a:ext>
            </a:extLst>
          </p:cNvPr>
          <p:cNvSpPr txBox="1"/>
          <p:nvPr/>
        </p:nvSpPr>
        <p:spPr>
          <a:xfrm>
            <a:off x="1263600" y="3146170"/>
            <a:ext cx="2228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우리 둘은 얼어붙지 않을 꺼야</a:t>
            </a:r>
          </a:p>
          <a:p>
            <a:r>
              <a:rPr lang="ko-KR" altLang="en-US" sz="1200" dirty="0"/>
              <a:t>바다 속의 모래까지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</a:t>
            </a:r>
            <a:r>
              <a:rPr lang="ko-KR" altLang="en-US" sz="1200" b="1" u="sng" dirty="0"/>
              <a:t>콘크리트</a:t>
            </a:r>
            <a:r>
              <a:rPr lang="ko-KR" altLang="en-US" sz="1200" dirty="0"/>
              <a:t> 도시 위로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952949-7794-4542-B8AB-08299CD3615D}"/>
              </a:ext>
            </a:extLst>
          </p:cNvPr>
          <p:cNvSpPr txBox="1"/>
          <p:nvPr/>
        </p:nvSpPr>
        <p:spPr>
          <a:xfrm>
            <a:off x="1263600" y="3147411"/>
            <a:ext cx="2228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헤어지지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모래까지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0C3D95-B9D5-4147-9A49-21FD16B56C87}"/>
              </a:ext>
            </a:extLst>
          </p:cNvPr>
          <p:cNvSpPr txBox="1"/>
          <p:nvPr/>
        </p:nvSpPr>
        <p:spPr>
          <a:xfrm>
            <a:off x="5611604" y="2566814"/>
            <a:ext cx="96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4490CF-CFD8-4D5E-B8D5-F9B5513B3274}"/>
              </a:ext>
            </a:extLst>
          </p:cNvPr>
          <p:cNvSpPr txBox="1"/>
          <p:nvPr/>
        </p:nvSpPr>
        <p:spPr>
          <a:xfrm>
            <a:off x="5775404" y="5669953"/>
            <a:ext cx="96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B2F7B4A-CFCA-4EEB-B7AD-4D4EBC5BB56E}"/>
              </a:ext>
            </a:extLst>
          </p:cNvPr>
          <p:cNvCxnSpPr/>
          <p:nvPr/>
        </p:nvCxnSpPr>
        <p:spPr>
          <a:xfrm flipV="1">
            <a:off x="2491200" y="2145600"/>
            <a:ext cx="1216800" cy="88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80FE66D-A862-4E56-BD1C-85A754DAC940}"/>
              </a:ext>
            </a:extLst>
          </p:cNvPr>
          <p:cNvCxnSpPr>
            <a:cxnSpLocks/>
          </p:cNvCxnSpPr>
          <p:nvPr/>
        </p:nvCxnSpPr>
        <p:spPr>
          <a:xfrm>
            <a:off x="2399400" y="4373109"/>
            <a:ext cx="1320000" cy="78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웃는 얼굴 30">
            <a:extLst>
              <a:ext uri="{FF2B5EF4-FFF2-40B4-BE49-F238E27FC236}">
                <a16:creationId xmlns:a16="http://schemas.microsoft.com/office/drawing/2014/main" id="{74E33D7C-2381-410D-988C-43C929B29340}"/>
              </a:ext>
            </a:extLst>
          </p:cNvPr>
          <p:cNvSpPr/>
          <p:nvPr/>
        </p:nvSpPr>
        <p:spPr>
          <a:xfrm>
            <a:off x="7492800" y="3278538"/>
            <a:ext cx="518400" cy="518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08F7B6-C40D-4CA5-B629-6A5C2900D581}"/>
              </a:ext>
            </a:extLst>
          </p:cNvPr>
          <p:cNvSpPr txBox="1"/>
          <p:nvPr/>
        </p:nvSpPr>
        <p:spPr>
          <a:xfrm>
            <a:off x="7410000" y="3832906"/>
            <a:ext cx="6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E3350E-972A-4787-A796-E7A7490E4197}"/>
              </a:ext>
            </a:extLst>
          </p:cNvPr>
          <p:cNvSpPr txBox="1"/>
          <p:nvPr/>
        </p:nvSpPr>
        <p:spPr>
          <a:xfrm>
            <a:off x="8840804" y="4063738"/>
            <a:ext cx="96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B9FF4F8-9AA5-4190-BE68-F7AAD5B7AD81}"/>
              </a:ext>
            </a:extLst>
          </p:cNvPr>
          <p:cNvCxnSpPr>
            <a:cxnSpLocks/>
          </p:cNvCxnSpPr>
          <p:nvPr/>
        </p:nvCxnSpPr>
        <p:spPr>
          <a:xfrm>
            <a:off x="7383900" y="2071036"/>
            <a:ext cx="1731300" cy="830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2231B65-40C5-41F3-9D4F-A97507A0221E}"/>
              </a:ext>
            </a:extLst>
          </p:cNvPr>
          <p:cNvCxnSpPr>
            <a:cxnSpLocks/>
          </p:cNvCxnSpPr>
          <p:nvPr/>
        </p:nvCxnSpPr>
        <p:spPr>
          <a:xfrm flipV="1">
            <a:off x="7554998" y="4456800"/>
            <a:ext cx="1560202" cy="86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210E8E2-1A59-47F9-8D99-584B86EE033E}"/>
              </a:ext>
            </a:extLst>
          </p:cNvPr>
          <p:cNvSpPr txBox="1"/>
          <p:nvPr/>
        </p:nvSpPr>
        <p:spPr>
          <a:xfrm>
            <a:off x="8386800" y="3174709"/>
            <a:ext cx="2228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헤어지지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모래까지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</a:t>
            </a:r>
            <a:r>
              <a:rPr lang="ko-KR" altLang="en-US" sz="1200" b="1" u="sng" dirty="0"/>
              <a:t>콘크리트</a:t>
            </a:r>
            <a:r>
              <a:rPr lang="ko-KR" altLang="en-US" sz="1200" dirty="0"/>
              <a:t> 도시 위로</a:t>
            </a:r>
          </a:p>
        </p:txBody>
      </p:sp>
    </p:spTree>
    <p:extLst>
      <p:ext uri="{BB962C8B-B14F-4D97-AF65-F5344CB8AC3E}">
        <p14:creationId xmlns:p14="http://schemas.microsoft.com/office/powerpoint/2010/main" val="308784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0.30495 -0.2442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47" y="-122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44444E-6 L 0.31667 0.2321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33" y="1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95 -0.24421 L 0.57852 0.0025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72" y="1233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67 0.23218 L 0.57683 0.0023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8" y="-1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2" grpId="2" animBg="1"/>
      <p:bldP spid="22" grpId="3" animBg="1"/>
      <p:bldP spid="2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1042</Words>
  <Application>Microsoft Office PowerPoint</Application>
  <PresentationFormat>와이드스크린</PresentationFormat>
  <Paragraphs>288</Paragraphs>
  <Slides>28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Node Web Seminar  2. Git ~ HTML5</vt:lpstr>
      <vt:lpstr>Git</vt:lpstr>
      <vt:lpstr>준비</vt:lpstr>
      <vt:lpstr>Git?</vt:lpstr>
      <vt:lpstr>Git을 안쓰면 1</vt:lpstr>
      <vt:lpstr>Git을 안쓰면 2</vt:lpstr>
      <vt:lpstr>Git을 안쓰면 3</vt:lpstr>
      <vt:lpstr>Git을 안쓰면 4</vt:lpstr>
      <vt:lpstr>Git을 쓰면 1</vt:lpstr>
      <vt:lpstr>Git을 쓰면 2</vt:lpstr>
      <vt:lpstr>Git을 쓰면 2</vt:lpstr>
      <vt:lpstr>Git을 쓰면 2</vt:lpstr>
      <vt:lpstr>Git command : Clone</vt:lpstr>
      <vt:lpstr>Git command : Fork</vt:lpstr>
      <vt:lpstr>Git command : Pull</vt:lpstr>
      <vt:lpstr>Git command : Fetch</vt:lpstr>
      <vt:lpstr>Git command : Commit</vt:lpstr>
      <vt:lpstr>Git command : Push</vt:lpstr>
      <vt:lpstr>Git command : Branch 1</vt:lpstr>
      <vt:lpstr>Git command : Branch 2</vt:lpstr>
      <vt:lpstr>Git 실습</vt:lpstr>
      <vt:lpstr>HTML5</vt:lpstr>
      <vt:lpstr>HTML5</vt:lpstr>
      <vt:lpstr>HTML5</vt:lpstr>
      <vt:lpstr>HTML</vt:lpstr>
      <vt:lpstr>CSS</vt:lpstr>
      <vt:lpstr>JS</vt:lpstr>
      <vt:lpstr>HTML5 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Web Seminar  1. JAVASCRIPT</dc:title>
  <dc:creator>김경찬</dc:creator>
  <cp:lastModifiedBy>김경찬</cp:lastModifiedBy>
  <cp:revision>147</cp:revision>
  <dcterms:created xsi:type="dcterms:W3CDTF">2022-01-03T04:58:21Z</dcterms:created>
  <dcterms:modified xsi:type="dcterms:W3CDTF">2022-01-11T04:01:18Z</dcterms:modified>
</cp:coreProperties>
</file>