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57" r:id="rId4"/>
    <p:sldId id="312" r:id="rId5"/>
    <p:sldId id="302" r:id="rId6"/>
    <p:sldId id="303" r:id="rId7"/>
    <p:sldId id="259" r:id="rId8"/>
    <p:sldId id="305" r:id="rId9"/>
    <p:sldId id="304" r:id="rId10"/>
    <p:sldId id="307" r:id="rId11"/>
    <p:sldId id="308" r:id="rId12"/>
    <p:sldId id="301" r:id="rId13"/>
    <p:sldId id="313" r:id="rId14"/>
    <p:sldId id="309" r:id="rId15"/>
    <p:sldId id="310" r:id="rId16"/>
    <p:sldId id="311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1733" autoAdjust="0"/>
  </p:normalViewPr>
  <p:slideViewPr>
    <p:cSldViewPr snapToGrid="0">
      <p:cViewPr varScale="1">
        <p:scale>
          <a:sx n="65" d="100"/>
          <a:sy n="65" d="100"/>
        </p:scale>
        <p:origin x="1782" y="72"/>
      </p:cViewPr>
      <p:guideLst/>
    </p:cSldViewPr>
  </p:slideViewPr>
  <p:notesTextViewPr>
    <p:cViewPr>
      <p:scale>
        <a:sx n="88" d="100"/>
        <a:sy n="8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6867-733B-4116-BBE9-9B76CD4AD19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ADDB-0586-426C-BFD8-3BE534C7F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56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84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1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97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8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32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41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26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03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10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우린 오래 전부터 어쩔 수 없는 </a:t>
            </a:r>
            <a:r>
              <a:rPr lang="ko-KR" altLang="en-US" dirty="0" err="1"/>
              <a:t>거였어</a:t>
            </a:r>
            <a:endParaRPr lang="ko-KR" altLang="en-US" dirty="0"/>
          </a:p>
          <a:p>
            <a:r>
              <a:rPr lang="ko-KR" altLang="en-US" dirty="0"/>
              <a:t>우주 속을 홀로 떠돌며 많이 </a:t>
            </a:r>
            <a:r>
              <a:rPr lang="ko-KR" altLang="en-US" dirty="0" err="1"/>
              <a:t>외로워하다가</a:t>
            </a:r>
            <a:endParaRPr lang="ko-KR" altLang="en-US" dirty="0"/>
          </a:p>
          <a:p>
            <a:r>
              <a:rPr lang="ko-KR" altLang="en-US" dirty="0"/>
              <a:t>어느 순간 태양과 달이 겹치게 될 때면</a:t>
            </a:r>
          </a:p>
          <a:p>
            <a:r>
              <a:rPr lang="ko-KR" altLang="en-US" dirty="0"/>
              <a:t>모든 것을 이해할 수 있을 거야</a:t>
            </a:r>
          </a:p>
          <a:p>
            <a:r>
              <a:rPr lang="ko-KR" altLang="en-US" dirty="0"/>
              <a:t>하늘에선 비만 내렸어 뼈 속까지 다 </a:t>
            </a:r>
            <a:r>
              <a:rPr lang="ko-KR" altLang="en-US" dirty="0" err="1"/>
              <a:t>젖었어</a:t>
            </a:r>
            <a:endParaRPr lang="ko-KR" altLang="en-US" dirty="0"/>
          </a:p>
          <a:p>
            <a:r>
              <a:rPr lang="ko-KR" altLang="en-US" dirty="0"/>
              <a:t>얼마 있다 비가 그쳤어 대신 눈이 내리더니</a:t>
            </a:r>
          </a:p>
          <a:p>
            <a:r>
              <a:rPr lang="ko-KR" altLang="en-US" dirty="0"/>
              <a:t>영화서도 볼 수 없던 눈보라가 불 때</a:t>
            </a:r>
          </a:p>
          <a:p>
            <a:r>
              <a:rPr lang="ko-KR" altLang="en-US" dirty="0"/>
              <a:t>너는 내가 처음 봤던 눈동자야</a:t>
            </a:r>
          </a:p>
          <a:p>
            <a:r>
              <a:rPr lang="ko-KR" altLang="en-US" dirty="0"/>
              <a:t>낮 익은 거리들이 거울처럼 반짝여도</a:t>
            </a:r>
          </a:p>
          <a:p>
            <a:r>
              <a:rPr lang="ko-KR" altLang="en-US" dirty="0" err="1"/>
              <a:t>니가</a:t>
            </a:r>
            <a:r>
              <a:rPr lang="ko-KR" altLang="en-US" dirty="0"/>
              <a:t> </a:t>
            </a:r>
            <a:r>
              <a:rPr lang="ko-KR" altLang="en-US" dirty="0" err="1"/>
              <a:t>건네주는</a:t>
            </a:r>
            <a:r>
              <a:rPr lang="ko-KR" altLang="en-US" dirty="0"/>
              <a:t> 커피 위에 살얼음이 떠도</a:t>
            </a:r>
          </a:p>
          <a:p>
            <a:r>
              <a:rPr lang="ko-KR" altLang="en-US" dirty="0"/>
              <a:t>우리 둘은 얼어붙지 않을 꺼야</a:t>
            </a:r>
          </a:p>
          <a:p>
            <a:r>
              <a:rPr lang="ko-KR" altLang="en-US" dirty="0"/>
              <a:t>바다 속의 모래까지 녹일 꺼야</a:t>
            </a:r>
          </a:p>
          <a:p>
            <a:r>
              <a:rPr lang="ko-KR" altLang="en-US" dirty="0"/>
              <a:t>춤을 추며 절망이랑 싸울 꺼야</a:t>
            </a:r>
          </a:p>
          <a:p>
            <a:r>
              <a:rPr lang="ko-KR" altLang="en-US" dirty="0"/>
              <a:t>얼어붙은 아스팔트 도시 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3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99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4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22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88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65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8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8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1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7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2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7CA3-535A-4B39-9EFD-6EAA8477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BCCEB-4301-4A43-92B3-EEA9B689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55EA-5120-48F1-9C90-1523E78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945-416F-4790-B949-C03E1AA17BFE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B2161-9CC3-405C-9DF7-7EBEB6A4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02B4-63E1-4C70-AB41-81D7DB2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1C8B-773C-4741-A5C3-1BD5C90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860F4-8D37-4B5A-9A4B-3B6A757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83957-0054-4C58-8F34-01D4646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46CD-12F4-464E-A4EA-B3DAC134AB2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D71D-6EF2-4F4B-A95E-9938065D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A571-FF63-42FD-92C2-B4E9EC9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C7E24-F687-4347-ADCE-E2975BFC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85230-6C98-4573-9E84-85B8F0B4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B42E9-15FC-47D2-A6E6-9A0F316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C48-2F72-4240-B489-3EDA16471ED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E847-C711-4FE1-8FCB-1C41636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1D61-C6AB-4427-ADFE-AAF86E8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9F9F-1389-460D-AC8F-3626856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E42F-331E-4485-AF3C-DF28B2E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68C0F-D5E5-4708-824A-BAC1E5AD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173D-1872-4061-BB0E-AB457C7650B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9B7E0-F0F7-4E2E-8E0D-8A78F077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A5FE-B3B5-4CEF-8F6C-3568985A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6FEC-FD64-4AB2-83B6-06F03D81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B8B98-2A55-4B3C-BDBA-D233640B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9911-38F5-42F9-9389-2D313E5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E639-CC2F-4DE3-8CFC-8A58A461428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9BB3-02A1-4136-97D8-12CBA72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B698-168D-43F1-8CD5-1A2A344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281D-7046-4230-9F71-B3BE53B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83B4-B1DF-426B-9711-4C677C70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D58E8-5D1D-4671-823D-BBC028FC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A6DA3-C0BE-4BBD-B06B-3EB6C1B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AE5-AD41-42AF-9567-8D954C827091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7AB68-B20F-4024-B734-A7837A3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D092D-FDB0-48A0-9601-C480DE9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5A3F-63C4-4F5F-AE9E-4A51348C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8CCBB-97F2-464D-93C9-3ADE0608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615A4-FC89-4B87-860F-60F9EA20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BFF26-BE34-47B5-90A8-3B21FDB2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0DC0F-19DB-41EC-8E4D-C13E2468B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8410-B0DE-4433-BA97-D12FBB39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A9B-4B1D-4418-930F-F73A0A83D50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5741EE-B11F-4347-819C-84DA3B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A5AFF-35FE-4987-BCDB-8770F1C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6E7B-A6B2-4F61-B34C-EA9B6AA8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86957-5677-45F9-A50B-1B0C17F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1630-1459-4B6E-948D-8457F7DD2F35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BF16-DEAB-48D1-A0A6-A23F3DA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A691C-AD80-4ED2-9EEB-6A1C412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4631E-19B2-4EF9-A166-5720BB1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BEC1-B2C2-42CB-8654-599CD29403F4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3ECC-1F3D-46C2-8831-4843883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4F6A9-8406-46C2-B315-CEF40E14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6974-8910-4FDB-8656-A5F409C8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B7F33-70ED-491C-864E-D32837E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768A1-C06C-4193-9D4B-80F6F578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6D8D-6DFA-4BD4-913F-F86CB23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78E-C7D2-4940-A2F0-7A00045E4018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A297D-0ED6-4256-9BFF-35D20A9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7B053-5C06-47A0-9B3F-D0D5817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C504-90CF-489A-A4A7-D0AEB9A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477E2C-6DC4-44A4-B204-AB930113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7CB46-760E-44E1-9733-45E94192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6241-94AF-4787-882A-856CD2BC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CCE1-C258-4A8B-A85D-36728391FD6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6CB1E-D065-4EEB-ADC4-9E62970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C2923-59C2-45DC-9C56-2D2194C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D29FD-5A7D-41E1-8A00-B2C3D20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AF14-D787-4CB5-BDF1-AF6D3234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F6F-69D8-47EA-AA1C-EDE68319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D64-05A4-4461-816B-3BF7C37522FD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AC0DA-0EE3-46D2-9EED-674F5089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E7043-D6F2-4370-A712-F900AE49F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690F-B87C-4ECA-B857-1DA8EF2CC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Git~HTML5~Vue Install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6FB35-129F-4801-8D28-3EDD9A0AF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21-22FW</a:t>
            </a:r>
          </a:p>
          <a:p>
            <a:r>
              <a:rPr lang="en-US" altLang="ko-KR" dirty="0"/>
              <a:t>Kim </a:t>
            </a:r>
            <a:r>
              <a:rPr lang="en-US" altLang="ko-KR" dirty="0" err="1"/>
              <a:t>KyungChan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36B48-5AC5-455D-9C7C-ADFA00C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67634" y="3572197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9CD5-D3B9-4009-AC75-C21B5B42CB0F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dirty="0">
                <a:solidFill>
                  <a:srgbClr val="FF0000"/>
                </a:solidFill>
              </a:rPr>
              <a:t>차가웠던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dirty="0">
                <a:solidFill>
                  <a:srgbClr val="FF0000"/>
                </a:solidFill>
              </a:rPr>
              <a:t>절망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</p:spTree>
    <p:extLst>
      <p:ext uri="{BB962C8B-B14F-4D97-AF65-F5344CB8AC3E}">
        <p14:creationId xmlns:p14="http://schemas.microsoft.com/office/powerpoint/2010/main" val="10955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68317" y="3833581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9CD5-D3B9-4009-AC75-C21B5B42CB0F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dirty="0">
                <a:solidFill>
                  <a:srgbClr val="FF0000"/>
                </a:solidFill>
              </a:rPr>
              <a:t>차가웠던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</p:spTree>
    <p:extLst>
      <p:ext uri="{BB962C8B-B14F-4D97-AF65-F5344CB8AC3E}">
        <p14:creationId xmlns:p14="http://schemas.microsoft.com/office/powerpoint/2010/main" val="332568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Clone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</a:t>
            </a:r>
            <a:r>
              <a:rPr lang="en-US" altLang="ko-KR" dirty="0"/>
              <a:t>Local</a:t>
            </a:r>
            <a:r>
              <a:rPr lang="ko-KR" altLang="en-US" dirty="0"/>
              <a:t>로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Clone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는 이어서 개발하는 것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5CADEB-A8B4-463F-8D26-A16277B6C734}"/>
              </a:ext>
            </a:extLst>
          </p:cNvPr>
          <p:cNvCxnSpPr/>
          <p:nvPr/>
        </p:nvCxnSpPr>
        <p:spPr>
          <a:xfrm>
            <a:off x="1390650" y="52768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BBB4E86-288E-48F7-9D37-BBCB47D596DF}"/>
              </a:ext>
            </a:extLst>
          </p:cNvPr>
          <p:cNvSpPr/>
          <p:nvPr/>
        </p:nvSpPr>
        <p:spPr>
          <a:xfrm>
            <a:off x="2124075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0D46D5-7DC4-4EB6-938F-5E75CB5DB05E}"/>
              </a:ext>
            </a:extLst>
          </p:cNvPr>
          <p:cNvSpPr/>
          <p:nvPr/>
        </p:nvSpPr>
        <p:spPr>
          <a:xfrm>
            <a:off x="3409950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41B99B1-EFB8-4166-AAAA-A3E85BBE4446}"/>
              </a:ext>
            </a:extLst>
          </p:cNvPr>
          <p:cNvSpPr/>
          <p:nvPr/>
        </p:nvSpPr>
        <p:spPr>
          <a:xfrm>
            <a:off x="4895850" y="5133975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31F457-20C2-46D5-9E24-48338B96CF7C}"/>
              </a:ext>
            </a:extLst>
          </p:cNvPr>
          <p:cNvSpPr/>
          <p:nvPr/>
        </p:nvSpPr>
        <p:spPr>
          <a:xfrm>
            <a:off x="6238875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35EA4D-53CE-448D-BF3F-FF0C447E9B3D}"/>
              </a:ext>
            </a:extLst>
          </p:cNvPr>
          <p:cNvSpPr/>
          <p:nvPr/>
        </p:nvSpPr>
        <p:spPr>
          <a:xfrm>
            <a:off x="7581900" y="5133975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160082-2628-4505-94A5-E7133CD9A677}"/>
              </a:ext>
            </a:extLst>
          </p:cNvPr>
          <p:cNvCxnSpPr/>
          <p:nvPr/>
        </p:nvCxnSpPr>
        <p:spPr>
          <a:xfrm>
            <a:off x="4333875" y="4657725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988F40-1D83-485F-AC95-16DA365B32C5}"/>
              </a:ext>
            </a:extLst>
          </p:cNvPr>
          <p:cNvSpPr txBox="1"/>
          <p:nvPr/>
        </p:nvSpPr>
        <p:spPr>
          <a:xfrm>
            <a:off x="3943383" y="61457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5C1B0F-500D-4AB6-90D5-0E5424E88C91}"/>
              </a:ext>
            </a:extLst>
          </p:cNvPr>
          <p:cNvSpPr/>
          <p:nvPr/>
        </p:nvSpPr>
        <p:spPr>
          <a:xfrm>
            <a:off x="1184953" y="4374081"/>
            <a:ext cx="9616397" cy="16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F1EE1-92E8-4115-8AB6-EA01C19FEDEB}"/>
              </a:ext>
            </a:extLst>
          </p:cNvPr>
          <p:cNvSpPr txBox="1"/>
          <p:nvPr/>
        </p:nvSpPr>
        <p:spPr>
          <a:xfrm>
            <a:off x="5069917" y="442650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Same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8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575A7C8-1B0B-4982-A76C-94E57E5D56B4}"/>
              </a:ext>
            </a:extLst>
          </p:cNvPr>
          <p:cNvCxnSpPr>
            <a:cxnSpLocks/>
          </p:cNvCxnSpPr>
          <p:nvPr/>
        </p:nvCxnSpPr>
        <p:spPr>
          <a:xfrm flipV="1">
            <a:off x="3619500" y="4267200"/>
            <a:ext cx="7181850" cy="1352551"/>
          </a:xfrm>
          <a:prstGeom prst="bentConnector3">
            <a:avLst>
              <a:gd name="adj1" fmla="val 27851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Fork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를 새로운 </a:t>
            </a:r>
            <a:r>
              <a:rPr lang="en-US" altLang="ko-KR" dirty="0"/>
              <a:t>Repository</a:t>
            </a:r>
            <a:r>
              <a:rPr lang="ko-KR" altLang="en-US" dirty="0"/>
              <a:t>로 복제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Fork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는 새로운 프로젝트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B930B3-8E7E-4793-B76F-CE12C421D458}"/>
              </a:ext>
            </a:extLst>
          </p:cNvPr>
          <p:cNvCxnSpPr/>
          <p:nvPr/>
        </p:nvCxnSpPr>
        <p:spPr>
          <a:xfrm>
            <a:off x="1400175" y="56197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C71D172-9554-4EE9-B688-DA92C142760B}"/>
              </a:ext>
            </a:extLst>
          </p:cNvPr>
          <p:cNvSpPr/>
          <p:nvPr/>
        </p:nvSpPr>
        <p:spPr>
          <a:xfrm>
            <a:off x="2133600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3888E1-FCC8-4E95-B40A-DD4B59AECEFE}"/>
              </a:ext>
            </a:extLst>
          </p:cNvPr>
          <p:cNvSpPr/>
          <p:nvPr/>
        </p:nvSpPr>
        <p:spPr>
          <a:xfrm>
            <a:off x="34194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7DA99B-5D5E-4196-94BA-07C9E75C467F}"/>
              </a:ext>
            </a:extLst>
          </p:cNvPr>
          <p:cNvSpPr/>
          <p:nvPr/>
        </p:nvSpPr>
        <p:spPr>
          <a:xfrm>
            <a:off x="49053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A4773E-963E-4AC9-9341-FEE7BD349E41}"/>
              </a:ext>
            </a:extLst>
          </p:cNvPr>
          <p:cNvSpPr/>
          <p:nvPr/>
        </p:nvSpPr>
        <p:spPr>
          <a:xfrm>
            <a:off x="547687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841AD7-484C-45F5-977D-1FEF7D331AC2}"/>
              </a:ext>
            </a:extLst>
          </p:cNvPr>
          <p:cNvSpPr/>
          <p:nvPr/>
        </p:nvSpPr>
        <p:spPr>
          <a:xfrm>
            <a:off x="6819900" y="4086226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7C2AE1-1BF3-49B4-890A-EF97FB4851B8}"/>
              </a:ext>
            </a:extLst>
          </p:cNvPr>
          <p:cNvSpPr/>
          <p:nvPr/>
        </p:nvSpPr>
        <p:spPr>
          <a:xfrm>
            <a:off x="862012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624282-E93D-41E4-90FA-0472604E641F}"/>
              </a:ext>
            </a:extLst>
          </p:cNvPr>
          <p:cNvSpPr/>
          <p:nvPr/>
        </p:nvSpPr>
        <p:spPr>
          <a:xfrm>
            <a:off x="6819900" y="5468938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AEAEC0-86B7-4DAE-9A2A-A441ACE5AEA9}"/>
              </a:ext>
            </a:extLst>
          </p:cNvPr>
          <p:cNvSpPr/>
          <p:nvPr/>
        </p:nvSpPr>
        <p:spPr>
          <a:xfrm>
            <a:off x="8620125" y="542369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58B9767-EE33-4219-AB1A-D95CD8366BAF}"/>
              </a:ext>
            </a:extLst>
          </p:cNvPr>
          <p:cNvCxnSpPr/>
          <p:nvPr/>
        </p:nvCxnSpPr>
        <p:spPr>
          <a:xfrm>
            <a:off x="5372134" y="4839732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FF649E-A171-43A3-B31E-01B2C023D5CA}"/>
              </a:ext>
            </a:extLst>
          </p:cNvPr>
          <p:cNvSpPr txBox="1"/>
          <p:nvPr/>
        </p:nvSpPr>
        <p:spPr>
          <a:xfrm>
            <a:off x="4981642" y="63277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26D63-1FBD-4A36-8AD0-353FC45C61D3}"/>
              </a:ext>
            </a:extLst>
          </p:cNvPr>
          <p:cNvSpPr/>
          <p:nvPr/>
        </p:nvSpPr>
        <p:spPr>
          <a:xfrm>
            <a:off x="5270643" y="3429000"/>
            <a:ext cx="5825447" cy="16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5B475-13E6-431B-A31C-70F98C897915}"/>
              </a:ext>
            </a:extLst>
          </p:cNvPr>
          <p:cNvSpPr txBox="1"/>
          <p:nvPr/>
        </p:nvSpPr>
        <p:spPr>
          <a:xfrm>
            <a:off x="7210425" y="3478768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9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Pull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서버의 내용을 </a:t>
            </a:r>
            <a:r>
              <a:rPr lang="en-US" altLang="ko-KR" dirty="0"/>
              <a:t>Local</a:t>
            </a:r>
            <a:r>
              <a:rPr lang="ko-KR" altLang="en-US" dirty="0"/>
              <a:t>서버에 합치는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을 최신화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05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Fetch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목록만 가져오는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 내용만 가져오고 적용은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52503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Commit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에서 수정한 시점을 기록해두는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 내용만 가져오고 적용은 하지 않음</a:t>
            </a:r>
          </a:p>
        </p:txBody>
      </p:sp>
      <p:pic>
        <p:nvPicPr>
          <p:cNvPr id="1026" name="Picture 2" descr="시간순으로 저장된다.">
            <a:extLst>
              <a:ext uri="{FF2B5EF4-FFF2-40B4-BE49-F238E27FC236}">
                <a16:creationId xmlns:a16="http://schemas.microsoft.com/office/drawing/2014/main" id="{B3EFDD61-9D4B-4552-A329-D4FD5AF8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295775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4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Push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r>
              <a:rPr lang="ko-KR" altLang="en-US" dirty="0"/>
              <a:t>한 내용을 </a:t>
            </a:r>
            <a:r>
              <a:rPr lang="en-US" altLang="ko-KR" dirty="0"/>
              <a:t>Local</a:t>
            </a:r>
            <a:r>
              <a:rPr lang="ko-KR" altLang="en-US" dirty="0"/>
              <a:t>서버에 업로드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</a:t>
            </a:r>
            <a:r>
              <a:rPr lang="ko-KR" altLang="en-US" dirty="0"/>
              <a:t>를 최신화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345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Branch 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 여러 버전을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Conflict</a:t>
            </a:r>
            <a:r>
              <a:rPr lang="ko-KR" altLang="en-US" dirty="0"/>
              <a:t>를 주의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530387B-7E02-4F8B-87FD-A02B8360FC8D}"/>
              </a:ext>
            </a:extLst>
          </p:cNvPr>
          <p:cNvCxnSpPr>
            <a:cxnSpLocks/>
          </p:cNvCxnSpPr>
          <p:nvPr/>
        </p:nvCxnSpPr>
        <p:spPr>
          <a:xfrm flipV="1">
            <a:off x="3619500" y="4267200"/>
            <a:ext cx="7181850" cy="1352551"/>
          </a:xfrm>
          <a:prstGeom prst="bentConnector3">
            <a:avLst>
              <a:gd name="adj1" fmla="val 27851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18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B3B16B-7B59-4E0E-B0FA-9175419D4172}"/>
              </a:ext>
            </a:extLst>
          </p:cNvPr>
          <p:cNvCxnSpPr/>
          <p:nvPr/>
        </p:nvCxnSpPr>
        <p:spPr>
          <a:xfrm>
            <a:off x="1400175" y="56197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4354DEB-8A8C-4EF5-9250-9B3EA1C02AF0}"/>
              </a:ext>
            </a:extLst>
          </p:cNvPr>
          <p:cNvSpPr/>
          <p:nvPr/>
        </p:nvSpPr>
        <p:spPr>
          <a:xfrm>
            <a:off x="2133600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CE8D43-74FC-4CD9-B904-2B808BD42729}"/>
              </a:ext>
            </a:extLst>
          </p:cNvPr>
          <p:cNvSpPr/>
          <p:nvPr/>
        </p:nvSpPr>
        <p:spPr>
          <a:xfrm>
            <a:off x="34194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6493A3-F805-4062-BA2E-F4279D44C9BF}"/>
              </a:ext>
            </a:extLst>
          </p:cNvPr>
          <p:cNvSpPr/>
          <p:nvPr/>
        </p:nvSpPr>
        <p:spPr>
          <a:xfrm>
            <a:off x="49053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CE39EF-BC80-4C34-BA37-2A53AB08A3E0}"/>
              </a:ext>
            </a:extLst>
          </p:cNvPr>
          <p:cNvSpPr/>
          <p:nvPr/>
        </p:nvSpPr>
        <p:spPr>
          <a:xfrm>
            <a:off x="547687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A4FFBA-5B70-48C3-9180-3AFD53B6984C}"/>
              </a:ext>
            </a:extLst>
          </p:cNvPr>
          <p:cNvSpPr/>
          <p:nvPr/>
        </p:nvSpPr>
        <p:spPr>
          <a:xfrm>
            <a:off x="6819900" y="4086226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835AD5-61E5-415E-A918-85251DC65581}"/>
              </a:ext>
            </a:extLst>
          </p:cNvPr>
          <p:cNvSpPr/>
          <p:nvPr/>
        </p:nvSpPr>
        <p:spPr>
          <a:xfrm>
            <a:off x="862012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9D07B2E-FB6E-449D-ADB2-FAFB55CF1578}"/>
              </a:ext>
            </a:extLst>
          </p:cNvPr>
          <p:cNvSpPr/>
          <p:nvPr/>
        </p:nvSpPr>
        <p:spPr>
          <a:xfrm>
            <a:off x="6819900" y="5468938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A385E-6F81-4821-84FD-3CA042CCB98C}"/>
              </a:ext>
            </a:extLst>
          </p:cNvPr>
          <p:cNvSpPr/>
          <p:nvPr/>
        </p:nvSpPr>
        <p:spPr>
          <a:xfrm>
            <a:off x="8620125" y="542369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32DA70-2B88-4BFE-96A8-C6E8C6CDA592}"/>
              </a:ext>
            </a:extLst>
          </p:cNvPr>
          <p:cNvCxnSpPr/>
          <p:nvPr/>
        </p:nvCxnSpPr>
        <p:spPr>
          <a:xfrm>
            <a:off x="5372134" y="4839732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8ABEB0-F23B-4B48-BDF4-C8E9DD82E167}"/>
              </a:ext>
            </a:extLst>
          </p:cNvPr>
          <p:cNvSpPr txBox="1"/>
          <p:nvPr/>
        </p:nvSpPr>
        <p:spPr>
          <a:xfrm>
            <a:off x="4981642" y="632777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9D613-BBF3-4AF3-9746-DDE700D2EE51}"/>
              </a:ext>
            </a:extLst>
          </p:cNvPr>
          <p:cNvSpPr/>
          <p:nvPr/>
        </p:nvSpPr>
        <p:spPr>
          <a:xfrm>
            <a:off x="1037691" y="3429000"/>
            <a:ext cx="10058400" cy="3292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D1854-6A14-4A9C-B64E-D9579EF73492}"/>
              </a:ext>
            </a:extLst>
          </p:cNvPr>
          <p:cNvSpPr txBox="1"/>
          <p:nvPr/>
        </p:nvSpPr>
        <p:spPr>
          <a:xfrm>
            <a:off x="4991347" y="3464759"/>
            <a:ext cx="19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Same Repository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F35E806-55E8-499A-9679-F08BFB6B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748" y="1295371"/>
            <a:ext cx="2230180" cy="20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2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Branch 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 여러 버전을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050" name="Picture 2" descr="토픽 브랜치 이미지">
            <a:extLst>
              <a:ext uri="{FF2B5EF4-FFF2-40B4-BE49-F238E27FC236}">
                <a16:creationId xmlns:a16="http://schemas.microsoft.com/office/drawing/2014/main" id="{1B28BBF8-EBB2-4597-95BA-32FDDD19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2562861"/>
            <a:ext cx="8486775" cy="38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pPr lvl="1"/>
            <a:r>
              <a:rPr lang="en-US" altLang="ko-KR" dirty="0"/>
              <a:t>SourceTree</a:t>
            </a:r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슬라이드노트 글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Repository</a:t>
            </a:r>
            <a:r>
              <a:rPr lang="ko-KR" altLang="en-US" dirty="0"/>
              <a:t> </a:t>
            </a:r>
            <a:r>
              <a:rPr lang="en-US" altLang="ko-KR" dirty="0"/>
              <a:t>~ Branch ~ Merge ~ Conflict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8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3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DC7D8-37D9-44F0-AEB6-2CC6D02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ActiveX, Flash</a:t>
            </a:r>
            <a:r>
              <a:rPr lang="ko-KR" altLang="en-US" dirty="0"/>
              <a:t>등의 의존도를 낮춤</a:t>
            </a:r>
            <a:endParaRPr lang="en-US" altLang="ko-KR" dirty="0"/>
          </a:p>
          <a:p>
            <a:r>
              <a:rPr lang="ko-KR" altLang="en-US" dirty="0"/>
              <a:t>현재 표준으로 쓰는 최신 </a:t>
            </a:r>
            <a:r>
              <a:rPr lang="en-US" altLang="ko-KR" dirty="0"/>
              <a:t>HTML</a:t>
            </a:r>
          </a:p>
          <a:p>
            <a:r>
              <a:rPr lang="en-US" altLang="ko-KR" dirty="0"/>
              <a:t>HTML5 + CSS + JS</a:t>
            </a:r>
            <a:r>
              <a:rPr lang="ko-KR" altLang="en-US" dirty="0"/>
              <a:t>을 이루는 말로 바뀜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074" name="Picture 2" descr="프론트엔드-01.HTML 블록, 인라인 태그">
            <a:extLst>
              <a:ext uri="{FF2B5EF4-FFF2-40B4-BE49-F238E27FC236}">
                <a16:creationId xmlns:a16="http://schemas.microsoft.com/office/drawing/2014/main" id="{871871AE-0CCC-4B16-906C-D3E4E426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0" y="3594322"/>
            <a:ext cx="4688440" cy="3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4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DC7D8-37D9-44F0-AEB6-2CC6D02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HTML: </a:t>
            </a:r>
            <a:r>
              <a:rPr lang="ko-KR" altLang="en-US" dirty="0"/>
              <a:t>어디에 무엇을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CSS: </a:t>
            </a:r>
            <a:r>
              <a:rPr lang="ko-KR" altLang="en-US" dirty="0"/>
              <a:t>무엇을 어떤 모습으로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JS: </a:t>
            </a:r>
            <a:r>
              <a:rPr lang="ko-KR" altLang="en-US" dirty="0"/>
              <a:t>무엇이 어떤 기능을 할 것인가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7E8A7A-BD0C-451C-97A8-CAE5D2082F3F}"/>
              </a:ext>
            </a:extLst>
          </p:cNvPr>
          <p:cNvSpPr/>
          <p:nvPr/>
        </p:nvSpPr>
        <p:spPr>
          <a:xfrm>
            <a:off x="0" y="1804301"/>
            <a:ext cx="1479478" cy="1479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40DD9D-07C5-4C97-BC88-7752DD4B455D}"/>
              </a:ext>
            </a:extLst>
          </p:cNvPr>
          <p:cNvSpPr/>
          <p:nvPr/>
        </p:nvSpPr>
        <p:spPr>
          <a:xfrm>
            <a:off x="0" y="1804300"/>
            <a:ext cx="261990" cy="260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CDE63-1AC2-44E5-9E09-0C83F3956560}"/>
              </a:ext>
            </a:extLst>
          </p:cNvPr>
          <p:cNvSpPr/>
          <p:nvPr/>
        </p:nvSpPr>
        <p:spPr>
          <a:xfrm>
            <a:off x="0" y="2064579"/>
            <a:ext cx="261990" cy="260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47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>
            <a:extLst>
              <a:ext uri="{FF2B5EF4-FFF2-40B4-BE49-F238E27FC236}">
                <a16:creationId xmlns:a16="http://schemas.microsoft.com/office/drawing/2014/main" id="{84DC9547-6459-48DF-9734-9671D4DDA3AF}"/>
              </a:ext>
            </a:extLst>
          </p:cNvPr>
          <p:cNvSpPr/>
          <p:nvPr/>
        </p:nvSpPr>
        <p:spPr>
          <a:xfrm>
            <a:off x="4274050" y="3051425"/>
            <a:ext cx="2784296" cy="193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BE39D3F-4998-4E36-8FF2-78B13BEE32A5}"/>
              </a:ext>
            </a:extLst>
          </p:cNvPr>
          <p:cNvSpPr/>
          <p:nvPr/>
        </p:nvSpPr>
        <p:spPr>
          <a:xfrm>
            <a:off x="5207285" y="3568985"/>
            <a:ext cx="279971" cy="279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6002C5-DDDC-4FB8-B8A5-FAF12630E633}"/>
              </a:ext>
            </a:extLst>
          </p:cNvPr>
          <p:cNvSpPr/>
          <p:nvPr/>
        </p:nvSpPr>
        <p:spPr>
          <a:xfrm>
            <a:off x="5793768" y="3568985"/>
            <a:ext cx="279971" cy="279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3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2E76CE-4677-4600-B250-8EE20BD5F188}"/>
              </a:ext>
            </a:extLst>
          </p:cNvPr>
          <p:cNvGrpSpPr/>
          <p:nvPr/>
        </p:nvGrpSpPr>
        <p:grpSpPr>
          <a:xfrm>
            <a:off x="3143892" y="3256908"/>
            <a:ext cx="2784296" cy="1931541"/>
            <a:chOff x="4274050" y="3051425"/>
            <a:chExt cx="2784296" cy="1931541"/>
          </a:xfrm>
        </p:grpSpPr>
        <p:sp>
          <p:nvSpPr>
            <p:cNvPr id="6" name="구름 5">
              <a:extLst>
                <a:ext uri="{FF2B5EF4-FFF2-40B4-BE49-F238E27FC236}">
                  <a16:creationId xmlns:a16="http://schemas.microsoft.com/office/drawing/2014/main" id="{84DC9547-6459-48DF-9734-9671D4DDA3AF}"/>
                </a:ext>
              </a:extLst>
            </p:cNvPr>
            <p:cNvSpPr/>
            <p:nvPr/>
          </p:nvSpPr>
          <p:spPr>
            <a:xfrm>
              <a:off x="4274050" y="3051425"/>
              <a:ext cx="2784296" cy="193154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BE39D3F-4998-4E36-8FF2-78B13BEE32A5}"/>
                </a:ext>
              </a:extLst>
            </p:cNvPr>
            <p:cNvSpPr/>
            <p:nvPr/>
          </p:nvSpPr>
          <p:spPr>
            <a:xfrm>
              <a:off x="5207285" y="3568985"/>
              <a:ext cx="279971" cy="279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06002C5-DDDC-4FB8-B8A5-FAF12630E633}"/>
                </a:ext>
              </a:extLst>
            </p:cNvPr>
            <p:cNvSpPr/>
            <p:nvPr/>
          </p:nvSpPr>
          <p:spPr>
            <a:xfrm>
              <a:off x="5793768" y="3568985"/>
              <a:ext cx="279971" cy="279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C 4.79167E-6 0.0331 0.02695 0.05995 0.06002 0.05995 C 0.09895 0.05995 0.11302 0.03009 0.11901 0.01204 L 0.125 -0.01204 C 0.13098 -0.03009 0.14596 -0.05995 0.18997 -0.05995 C 0.21796 -0.05995 0.25 -0.0331 0.25 -7.40741E-7 C 0.25 0.0331 0.21796 0.05995 0.18997 0.05995 C 0.14596 0.05995 0.13098 0.03009 0.125 0.01204 L 0.11901 -0.01204 C 0.11302 -0.03009 0.09895 -0.05995 0.06002 -0.05995 C 0.02695 -0.05995 4.79167E-6 -0.0331 4.79167E-6 -7.40741E-7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9B45A-B920-45F3-90ED-5AE8B1D5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288ED-7613-4006-A423-E5FDDB18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Inline, block  (div, span)</a:t>
            </a:r>
          </a:p>
          <a:p>
            <a:r>
              <a:rPr lang="en-US" altLang="ko-KR" dirty="0" err="1"/>
              <a:t>Magin</a:t>
            </a:r>
            <a:r>
              <a:rPr lang="en-US" altLang="ko-KR" dirty="0"/>
              <a:t>, padding</a:t>
            </a:r>
          </a:p>
          <a:p>
            <a:r>
              <a:rPr lang="en-US" altLang="ko-KR" dirty="0"/>
              <a:t>h1, ul, li</a:t>
            </a:r>
          </a:p>
          <a:p>
            <a:r>
              <a:rPr lang="en-US" altLang="ko-KR" dirty="0" err="1"/>
              <a:t>Img</a:t>
            </a:r>
            <a:r>
              <a:rPr lang="en-US" altLang="ko-KR" dirty="0"/>
              <a:t>, a</a:t>
            </a:r>
          </a:p>
          <a:p>
            <a:r>
              <a:rPr lang="en-US" altLang="ko-KR" dirty="0"/>
              <a:t>Table</a:t>
            </a:r>
          </a:p>
          <a:p>
            <a:r>
              <a:rPr lang="en-US" altLang="ko-KR" dirty="0"/>
              <a:t>Position(absolute, relative, fixed)</a:t>
            </a:r>
          </a:p>
          <a:p>
            <a:r>
              <a:rPr lang="en-US" altLang="ko-KR" dirty="0"/>
              <a:t>Input (text, password, radio, checkbox)</a:t>
            </a:r>
          </a:p>
          <a:p>
            <a:r>
              <a:rPr lang="en-US" altLang="ko-KR" dirty="0"/>
              <a:t>Form(reset, submit)</a:t>
            </a:r>
          </a:p>
          <a:p>
            <a:r>
              <a:rPr lang="en-US" altLang="ko-KR" dirty="0" err="1"/>
              <a:t>addEventListener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874B2-1A78-4E0C-8597-CCBD9D1D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07DC5-3D15-4B7D-AB1A-FB916DC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가입하기</a:t>
            </a:r>
            <a:endParaRPr lang="en-US" altLang="ko-KR" dirty="0"/>
          </a:p>
          <a:p>
            <a:pPr lvl="1"/>
            <a:r>
              <a:rPr lang="en-US" altLang="ko-KR" dirty="0"/>
              <a:t>Github.com</a:t>
            </a:r>
          </a:p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en-US" altLang="ko-KR" dirty="0"/>
              <a:t>sourcetreeapp.com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4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07DC5-3D15-4B7D-AB1A-FB916DC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은 컴퓨터 파일의 변경사항을 추적하고 여러 명의 사용자들 간에 해당 파일들의 작업을 조율하기 위한 분산 버전 관리 시스템이다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협업</a:t>
            </a:r>
            <a:endParaRPr lang="en-US" altLang="ko-KR" dirty="0"/>
          </a:p>
          <a:p>
            <a:r>
              <a:rPr lang="ko-KR" altLang="en-US" dirty="0"/>
              <a:t>코드 관리</a:t>
            </a:r>
          </a:p>
        </p:txBody>
      </p:sp>
    </p:spTree>
    <p:extLst>
      <p:ext uri="{BB962C8B-B14F-4D97-AF65-F5344CB8AC3E}">
        <p14:creationId xmlns:p14="http://schemas.microsoft.com/office/powerpoint/2010/main" val="224761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1FF3E-77B0-48A7-B9F3-64D879824A16}"/>
              </a:ext>
            </a:extLst>
          </p:cNvPr>
          <p:cNvSpPr txBox="1"/>
          <p:nvPr/>
        </p:nvSpPr>
        <p:spPr>
          <a:xfrm>
            <a:off x="1263600" y="3137444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A5B0583-B029-45C4-8001-7F62F1C49310}"/>
              </a:ext>
            </a:extLst>
          </p:cNvPr>
          <p:cNvSpPr/>
          <p:nvPr/>
        </p:nvSpPr>
        <p:spPr>
          <a:xfrm>
            <a:off x="457200" y="3302469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4B44B31C-B5FB-4682-A846-3B0FA086421B}"/>
              </a:ext>
            </a:extLst>
          </p:cNvPr>
          <p:cNvSpPr/>
          <p:nvPr/>
        </p:nvSpPr>
        <p:spPr>
          <a:xfrm>
            <a:off x="4062600" y="1744612"/>
            <a:ext cx="518400" cy="518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5BD7ADA3-C094-4B79-9C04-171978FDE0A6}"/>
              </a:ext>
            </a:extLst>
          </p:cNvPr>
          <p:cNvSpPr/>
          <p:nvPr/>
        </p:nvSpPr>
        <p:spPr>
          <a:xfrm>
            <a:off x="4091400" y="4712173"/>
            <a:ext cx="518400" cy="518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05DBC-7566-46A5-8C4B-E94E083D6FCF}"/>
              </a:ext>
            </a:extLst>
          </p:cNvPr>
          <p:cNvSpPr txBox="1"/>
          <p:nvPr/>
        </p:nvSpPr>
        <p:spPr>
          <a:xfrm>
            <a:off x="374400" y="3856837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CE1EE-19B3-48D5-BA86-4E351E348E5F}"/>
              </a:ext>
            </a:extLst>
          </p:cNvPr>
          <p:cNvSpPr txBox="1"/>
          <p:nvPr/>
        </p:nvSpPr>
        <p:spPr>
          <a:xfrm>
            <a:off x="3979800" y="239678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966C-8B0B-4F8D-827C-D601594A11D6}"/>
              </a:ext>
            </a:extLst>
          </p:cNvPr>
          <p:cNvSpPr txBox="1"/>
          <p:nvPr/>
        </p:nvSpPr>
        <p:spPr>
          <a:xfrm>
            <a:off x="3979800" y="5322453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D5194-B0A4-49CF-BCC3-15D16C2B4A22}"/>
              </a:ext>
            </a:extLst>
          </p:cNvPr>
          <p:cNvSpPr txBox="1"/>
          <p:nvPr/>
        </p:nvSpPr>
        <p:spPr>
          <a:xfrm>
            <a:off x="1805204" y="408766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60250-9A45-42F0-8A12-FE30781FFB10}"/>
              </a:ext>
            </a:extLst>
          </p:cNvPr>
          <p:cNvSpPr txBox="1"/>
          <p:nvPr/>
        </p:nvSpPr>
        <p:spPr>
          <a:xfrm>
            <a:off x="1263600" y="3146170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52949-7794-4542-B8AB-08299CD3615D}"/>
              </a:ext>
            </a:extLst>
          </p:cNvPr>
          <p:cNvSpPr txBox="1"/>
          <p:nvPr/>
        </p:nvSpPr>
        <p:spPr>
          <a:xfrm>
            <a:off x="1263600" y="3147411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3D95-B9D5-4147-9A49-21FD16B56C87}"/>
              </a:ext>
            </a:extLst>
          </p:cNvPr>
          <p:cNvSpPr txBox="1"/>
          <p:nvPr/>
        </p:nvSpPr>
        <p:spPr>
          <a:xfrm>
            <a:off x="5611604" y="2566814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490CF-CFD8-4D5E-B8D5-F9B5513B3274}"/>
              </a:ext>
            </a:extLst>
          </p:cNvPr>
          <p:cNvSpPr txBox="1"/>
          <p:nvPr/>
        </p:nvSpPr>
        <p:spPr>
          <a:xfrm>
            <a:off x="5775404" y="566995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2F7B4A-CFCA-4EEB-B7AD-4D4EBC5BB56E}"/>
              </a:ext>
            </a:extLst>
          </p:cNvPr>
          <p:cNvCxnSpPr/>
          <p:nvPr/>
        </p:nvCxnSpPr>
        <p:spPr>
          <a:xfrm flipV="1">
            <a:off x="2491200" y="2145600"/>
            <a:ext cx="1216800" cy="8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0FE66D-A862-4E56-BD1C-85A754DAC940}"/>
              </a:ext>
            </a:extLst>
          </p:cNvPr>
          <p:cNvCxnSpPr>
            <a:cxnSpLocks/>
          </p:cNvCxnSpPr>
          <p:nvPr/>
        </p:nvCxnSpPr>
        <p:spPr>
          <a:xfrm>
            <a:off x="2399400" y="4373109"/>
            <a:ext cx="1320000" cy="7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74E33D7C-2381-410D-988C-43C929B29340}"/>
              </a:ext>
            </a:extLst>
          </p:cNvPr>
          <p:cNvSpPr/>
          <p:nvPr/>
        </p:nvSpPr>
        <p:spPr>
          <a:xfrm>
            <a:off x="7492800" y="3278538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8F7B6-C40D-4CA5-B629-6A5C2900D581}"/>
              </a:ext>
            </a:extLst>
          </p:cNvPr>
          <p:cNvSpPr txBox="1"/>
          <p:nvPr/>
        </p:nvSpPr>
        <p:spPr>
          <a:xfrm>
            <a:off x="7410000" y="3832906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3350E-972A-4787-A796-E7A7490E4197}"/>
              </a:ext>
            </a:extLst>
          </p:cNvPr>
          <p:cNvSpPr txBox="1"/>
          <p:nvPr/>
        </p:nvSpPr>
        <p:spPr>
          <a:xfrm>
            <a:off x="8840804" y="4063738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9FF4F8-9AA5-4190-BE68-F7AAD5B7AD81}"/>
              </a:ext>
            </a:extLst>
          </p:cNvPr>
          <p:cNvCxnSpPr>
            <a:cxnSpLocks/>
          </p:cNvCxnSpPr>
          <p:nvPr/>
        </p:nvCxnSpPr>
        <p:spPr>
          <a:xfrm>
            <a:off x="7383900" y="2071036"/>
            <a:ext cx="1731300" cy="8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231B65-40C5-41F3-9D4F-A97507A0221E}"/>
              </a:ext>
            </a:extLst>
          </p:cNvPr>
          <p:cNvCxnSpPr>
            <a:cxnSpLocks/>
          </p:cNvCxnSpPr>
          <p:nvPr/>
        </p:nvCxnSpPr>
        <p:spPr>
          <a:xfrm flipV="1">
            <a:off x="7554998" y="4456800"/>
            <a:ext cx="1560202" cy="8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3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0495 -0.24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1667 0.2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24421 L 0.57852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3218 L 0.57683 0.00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1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34904-C6C2-4054-BF3D-00950616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31" y="2737875"/>
            <a:ext cx="3629025" cy="1533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A2AFE3-406A-4FE4-9199-26AE9BB84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87" y="347662"/>
            <a:ext cx="3629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B609D-D905-416C-85A3-F74C8ADDC55C}"/>
              </a:ext>
            </a:extLst>
          </p:cNvPr>
          <p:cNvSpPr txBox="1"/>
          <p:nvPr/>
        </p:nvSpPr>
        <p:spPr>
          <a:xfrm>
            <a:off x="986400" y="1606844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79465-C789-45F7-B5DC-E160A132EBF6}"/>
              </a:ext>
            </a:extLst>
          </p:cNvPr>
          <p:cNvSpPr txBox="1"/>
          <p:nvPr/>
        </p:nvSpPr>
        <p:spPr>
          <a:xfrm>
            <a:off x="1931204" y="287452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6C636-9E34-4262-BEC1-CE46DE7F1A8B}"/>
              </a:ext>
            </a:extLst>
          </p:cNvPr>
          <p:cNvSpPr txBox="1"/>
          <p:nvPr/>
        </p:nvSpPr>
        <p:spPr>
          <a:xfrm>
            <a:off x="4356000" y="162604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DF8A2-D0C4-4D2F-9D0B-DF380FA4CBAD}"/>
              </a:ext>
            </a:extLst>
          </p:cNvPr>
          <p:cNvSpPr txBox="1"/>
          <p:nvPr/>
        </p:nvSpPr>
        <p:spPr>
          <a:xfrm>
            <a:off x="5300804" y="289373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111.txt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AB3B5-48CC-45B1-8472-3BA0F23BC0ED}"/>
              </a:ext>
            </a:extLst>
          </p:cNvPr>
          <p:cNvSpPr txBox="1"/>
          <p:nvPr/>
        </p:nvSpPr>
        <p:spPr>
          <a:xfrm>
            <a:off x="7798800" y="162604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C33D5-1B4B-4ED4-AA4F-E6D2F9651BEB}"/>
              </a:ext>
            </a:extLst>
          </p:cNvPr>
          <p:cNvSpPr txBox="1"/>
          <p:nvPr/>
        </p:nvSpPr>
        <p:spPr>
          <a:xfrm>
            <a:off x="8540804" y="2874529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22222.txt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DDE15-DC41-4751-B1A6-9E0DA67302FD}"/>
              </a:ext>
            </a:extLst>
          </p:cNvPr>
          <p:cNvSpPr txBox="1"/>
          <p:nvPr/>
        </p:nvSpPr>
        <p:spPr>
          <a:xfrm>
            <a:off x="986400" y="3318775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06ECF-26F3-4A4D-85B9-AFFB0FA532E4}"/>
              </a:ext>
            </a:extLst>
          </p:cNvPr>
          <p:cNvSpPr txBox="1"/>
          <p:nvPr/>
        </p:nvSpPr>
        <p:spPr>
          <a:xfrm>
            <a:off x="1728404" y="4567256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가사최종</a:t>
            </a:r>
            <a:r>
              <a:rPr lang="en-US" altLang="ko-KR" sz="1200" dirty="0"/>
              <a:t>1.txt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D8E3C-64EA-45E7-8EAA-46A8416C1604}"/>
              </a:ext>
            </a:extLst>
          </p:cNvPr>
          <p:cNvSpPr txBox="1"/>
          <p:nvPr/>
        </p:nvSpPr>
        <p:spPr>
          <a:xfrm>
            <a:off x="4356000" y="3318775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F9D52-1BC0-4911-ADC6-DFC8E149F199}"/>
              </a:ext>
            </a:extLst>
          </p:cNvPr>
          <p:cNvSpPr txBox="1"/>
          <p:nvPr/>
        </p:nvSpPr>
        <p:spPr>
          <a:xfrm>
            <a:off x="5098004" y="4567256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가사최종최종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2FDFC-2E16-45C3-BCFB-C03BBFFADA1A}"/>
              </a:ext>
            </a:extLst>
          </p:cNvPr>
          <p:cNvSpPr txBox="1"/>
          <p:nvPr/>
        </p:nvSpPr>
        <p:spPr>
          <a:xfrm>
            <a:off x="7794000" y="332059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b="1" u="sng" dirty="0"/>
              <a:t>뜨거웠던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62A0E-DB2A-47A3-8890-E470D89A34BD}"/>
              </a:ext>
            </a:extLst>
          </p:cNvPr>
          <p:cNvSpPr txBox="1"/>
          <p:nvPr/>
        </p:nvSpPr>
        <p:spPr>
          <a:xfrm>
            <a:off x="8536004" y="4569079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가사찐찐찐막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FA260A0-3069-4DE5-80C5-67CB1CE707D3}"/>
              </a:ext>
            </a:extLst>
          </p:cNvPr>
          <p:cNvSpPr/>
          <p:nvPr/>
        </p:nvSpPr>
        <p:spPr>
          <a:xfrm>
            <a:off x="4039200" y="2001600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7BF4CBD-8EEE-4609-8915-BAE9C43A505F}"/>
              </a:ext>
            </a:extLst>
          </p:cNvPr>
          <p:cNvSpPr/>
          <p:nvPr/>
        </p:nvSpPr>
        <p:spPr>
          <a:xfrm>
            <a:off x="7449000" y="2001600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6A2998E-A1E6-4E74-8D88-CF03EDE30436}"/>
              </a:ext>
            </a:extLst>
          </p:cNvPr>
          <p:cNvSpPr/>
          <p:nvPr/>
        </p:nvSpPr>
        <p:spPr>
          <a:xfrm>
            <a:off x="5814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C309EE3-BAB5-44A2-9102-34D6A48A67E8}"/>
              </a:ext>
            </a:extLst>
          </p:cNvPr>
          <p:cNvSpPr/>
          <p:nvPr/>
        </p:nvSpPr>
        <p:spPr>
          <a:xfrm>
            <a:off x="40557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B2802DA-3C70-4364-81C5-C6EAECDEB378}"/>
              </a:ext>
            </a:extLst>
          </p:cNvPr>
          <p:cNvSpPr/>
          <p:nvPr/>
        </p:nvSpPr>
        <p:spPr>
          <a:xfrm>
            <a:off x="75066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A599C1-8BCB-48D6-8FF8-3C7ADE68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32" y="5053618"/>
            <a:ext cx="729716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1FF3E-77B0-48A7-B9F3-64D879824A16}"/>
              </a:ext>
            </a:extLst>
          </p:cNvPr>
          <p:cNvSpPr txBox="1"/>
          <p:nvPr/>
        </p:nvSpPr>
        <p:spPr>
          <a:xfrm>
            <a:off x="1263600" y="3137444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A5B0583-B029-45C4-8001-7F62F1C49310}"/>
              </a:ext>
            </a:extLst>
          </p:cNvPr>
          <p:cNvSpPr/>
          <p:nvPr/>
        </p:nvSpPr>
        <p:spPr>
          <a:xfrm>
            <a:off x="457200" y="3302469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4B44B31C-B5FB-4682-A846-3B0FA086421B}"/>
              </a:ext>
            </a:extLst>
          </p:cNvPr>
          <p:cNvSpPr/>
          <p:nvPr/>
        </p:nvSpPr>
        <p:spPr>
          <a:xfrm>
            <a:off x="4062600" y="1744612"/>
            <a:ext cx="518400" cy="518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5BD7ADA3-C094-4B79-9C04-171978FDE0A6}"/>
              </a:ext>
            </a:extLst>
          </p:cNvPr>
          <p:cNvSpPr/>
          <p:nvPr/>
        </p:nvSpPr>
        <p:spPr>
          <a:xfrm>
            <a:off x="4091400" y="4712173"/>
            <a:ext cx="518400" cy="518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05DBC-7566-46A5-8C4B-E94E083D6FCF}"/>
              </a:ext>
            </a:extLst>
          </p:cNvPr>
          <p:cNvSpPr txBox="1"/>
          <p:nvPr/>
        </p:nvSpPr>
        <p:spPr>
          <a:xfrm>
            <a:off x="374400" y="3856837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CE1EE-19B3-48D5-BA86-4E351E348E5F}"/>
              </a:ext>
            </a:extLst>
          </p:cNvPr>
          <p:cNvSpPr txBox="1"/>
          <p:nvPr/>
        </p:nvSpPr>
        <p:spPr>
          <a:xfrm>
            <a:off x="3979800" y="239678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966C-8B0B-4F8D-827C-D601594A11D6}"/>
              </a:ext>
            </a:extLst>
          </p:cNvPr>
          <p:cNvSpPr txBox="1"/>
          <p:nvPr/>
        </p:nvSpPr>
        <p:spPr>
          <a:xfrm>
            <a:off x="3979800" y="5322453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D5194-B0A4-49CF-BCC3-15D16C2B4A22}"/>
              </a:ext>
            </a:extLst>
          </p:cNvPr>
          <p:cNvSpPr txBox="1"/>
          <p:nvPr/>
        </p:nvSpPr>
        <p:spPr>
          <a:xfrm>
            <a:off x="1805204" y="408766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60250-9A45-42F0-8A12-FE30781FFB10}"/>
              </a:ext>
            </a:extLst>
          </p:cNvPr>
          <p:cNvSpPr txBox="1"/>
          <p:nvPr/>
        </p:nvSpPr>
        <p:spPr>
          <a:xfrm>
            <a:off x="1263600" y="3146170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52949-7794-4542-B8AB-08299CD3615D}"/>
              </a:ext>
            </a:extLst>
          </p:cNvPr>
          <p:cNvSpPr txBox="1"/>
          <p:nvPr/>
        </p:nvSpPr>
        <p:spPr>
          <a:xfrm>
            <a:off x="1263600" y="3147411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3D95-B9D5-4147-9A49-21FD16B56C87}"/>
              </a:ext>
            </a:extLst>
          </p:cNvPr>
          <p:cNvSpPr txBox="1"/>
          <p:nvPr/>
        </p:nvSpPr>
        <p:spPr>
          <a:xfrm>
            <a:off x="5611604" y="2566814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490CF-CFD8-4D5E-B8D5-F9B5513B3274}"/>
              </a:ext>
            </a:extLst>
          </p:cNvPr>
          <p:cNvSpPr txBox="1"/>
          <p:nvPr/>
        </p:nvSpPr>
        <p:spPr>
          <a:xfrm>
            <a:off x="5775404" y="566995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2F7B4A-CFCA-4EEB-B7AD-4D4EBC5BB56E}"/>
              </a:ext>
            </a:extLst>
          </p:cNvPr>
          <p:cNvCxnSpPr/>
          <p:nvPr/>
        </p:nvCxnSpPr>
        <p:spPr>
          <a:xfrm flipV="1">
            <a:off x="2491200" y="2145600"/>
            <a:ext cx="1216800" cy="8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0FE66D-A862-4E56-BD1C-85A754DAC940}"/>
              </a:ext>
            </a:extLst>
          </p:cNvPr>
          <p:cNvCxnSpPr>
            <a:cxnSpLocks/>
          </p:cNvCxnSpPr>
          <p:nvPr/>
        </p:nvCxnSpPr>
        <p:spPr>
          <a:xfrm>
            <a:off x="2399400" y="4373109"/>
            <a:ext cx="1320000" cy="7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74E33D7C-2381-410D-988C-43C929B29340}"/>
              </a:ext>
            </a:extLst>
          </p:cNvPr>
          <p:cNvSpPr/>
          <p:nvPr/>
        </p:nvSpPr>
        <p:spPr>
          <a:xfrm>
            <a:off x="7492800" y="3278538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8F7B6-C40D-4CA5-B629-6A5C2900D581}"/>
              </a:ext>
            </a:extLst>
          </p:cNvPr>
          <p:cNvSpPr txBox="1"/>
          <p:nvPr/>
        </p:nvSpPr>
        <p:spPr>
          <a:xfrm>
            <a:off x="7410000" y="3832906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3350E-972A-4787-A796-E7A7490E4197}"/>
              </a:ext>
            </a:extLst>
          </p:cNvPr>
          <p:cNvSpPr txBox="1"/>
          <p:nvPr/>
        </p:nvSpPr>
        <p:spPr>
          <a:xfrm>
            <a:off x="8840804" y="4063738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9FF4F8-9AA5-4190-BE68-F7AAD5B7AD81}"/>
              </a:ext>
            </a:extLst>
          </p:cNvPr>
          <p:cNvCxnSpPr>
            <a:cxnSpLocks/>
          </p:cNvCxnSpPr>
          <p:nvPr/>
        </p:nvCxnSpPr>
        <p:spPr>
          <a:xfrm>
            <a:off x="7383900" y="2071036"/>
            <a:ext cx="1731300" cy="8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231B65-40C5-41F3-9D4F-A97507A0221E}"/>
              </a:ext>
            </a:extLst>
          </p:cNvPr>
          <p:cNvCxnSpPr>
            <a:cxnSpLocks/>
          </p:cNvCxnSpPr>
          <p:nvPr/>
        </p:nvCxnSpPr>
        <p:spPr>
          <a:xfrm flipV="1">
            <a:off x="7554998" y="4456800"/>
            <a:ext cx="1560202" cy="8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0E8E2-1A59-47F9-8D99-584B86EE033E}"/>
              </a:ext>
            </a:extLst>
          </p:cNvPr>
          <p:cNvSpPr txBox="1"/>
          <p:nvPr/>
        </p:nvSpPr>
        <p:spPr>
          <a:xfrm>
            <a:off x="8386800" y="3174709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</p:spTree>
    <p:extLst>
      <p:ext uri="{BB962C8B-B14F-4D97-AF65-F5344CB8AC3E}">
        <p14:creationId xmlns:p14="http://schemas.microsoft.com/office/powerpoint/2010/main" val="30878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0495 -0.24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1667 0.2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24421 L 0.57852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2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3218 L 0.57683 0.00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AA5CCB1-D53F-4687-A021-C5ED8CC86F4B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b="1" u="sng" dirty="0"/>
              <a:t>뜨거웠던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84529" y="4121023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309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1042</Words>
  <Application>Microsoft Office PowerPoint</Application>
  <PresentationFormat>와이드스크린</PresentationFormat>
  <Paragraphs>286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Node Web Seminar  2. Git~HTML5~Vue Install</vt:lpstr>
      <vt:lpstr>Git</vt:lpstr>
      <vt:lpstr>준비</vt:lpstr>
      <vt:lpstr>Git?</vt:lpstr>
      <vt:lpstr>Git을 안쓰면 1</vt:lpstr>
      <vt:lpstr>Git을 안쓰면 2</vt:lpstr>
      <vt:lpstr>Git을 안쓰면 3</vt:lpstr>
      <vt:lpstr>Git을 쓰면 1</vt:lpstr>
      <vt:lpstr>Git을 쓰면 2</vt:lpstr>
      <vt:lpstr>Git을 쓰면 2</vt:lpstr>
      <vt:lpstr>Git을 쓰면 2</vt:lpstr>
      <vt:lpstr>Git command : Clone</vt:lpstr>
      <vt:lpstr>Git command : Fork</vt:lpstr>
      <vt:lpstr>Git command : Pull</vt:lpstr>
      <vt:lpstr>Git command : Fetch</vt:lpstr>
      <vt:lpstr>Git command : Commit</vt:lpstr>
      <vt:lpstr>Git command : Push</vt:lpstr>
      <vt:lpstr>Git command : Branch 1</vt:lpstr>
      <vt:lpstr>Git command : Branch 2</vt:lpstr>
      <vt:lpstr>Git 실습</vt:lpstr>
      <vt:lpstr>HTML5</vt:lpstr>
      <vt:lpstr>HTML5</vt:lpstr>
      <vt:lpstr>HTML5</vt:lpstr>
      <vt:lpstr>HTML</vt:lpstr>
      <vt:lpstr>CSS</vt:lpstr>
      <vt:lpstr>JS</vt:lpstr>
      <vt:lpstr>HTML5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1. JAVASCRIPT</dc:title>
  <dc:creator>김경찬</dc:creator>
  <cp:lastModifiedBy>김경찬</cp:lastModifiedBy>
  <cp:revision>139</cp:revision>
  <dcterms:created xsi:type="dcterms:W3CDTF">2022-01-03T04:58:21Z</dcterms:created>
  <dcterms:modified xsi:type="dcterms:W3CDTF">2022-01-10T18:39:31Z</dcterms:modified>
</cp:coreProperties>
</file>