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BE58B-C88B-49F5-8835-F74634F3D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988590-0A7D-43AD-B17F-FF4D72225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4798A-D93D-42E5-80E6-DF397962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3E85-FA15-4F2D-AEC6-C0D609E4EADE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BB9EE-7AFD-4E9A-9052-0FF48BE4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BD0DE-95AB-49E5-9DD3-9CE0B3C8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2FA9-DC44-4C6C-A723-37A722C6C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4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C2F27-9CC5-4A18-AC1A-234A79CA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AF960C-9570-4D24-9FF2-A678B38D6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87992-240E-4E31-A513-349FB559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3E85-FA15-4F2D-AEC6-C0D609E4EADE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4D4FB-6039-4E27-A7DF-B513336A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6382E-253A-4940-94A2-4667709F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2FA9-DC44-4C6C-A723-37A722C6C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45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0E02F3-9275-41A5-B322-404B39542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0D10D8-9FE5-4F96-B62F-4C6277151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DDC5B-CE94-43F4-9F73-D8BF7907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3E85-FA15-4F2D-AEC6-C0D609E4EADE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EE695-20C2-47F0-A9A3-60A1E113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4741F-D87B-463A-ACB1-F30B9A8E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2FA9-DC44-4C6C-A723-37A722C6C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37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C25B5-2415-4A87-A535-3206A04A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2EBA7-7B24-49BB-9146-19AE043C5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ED5DD-D325-4DDB-AED4-776306B5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3E85-FA15-4F2D-AEC6-C0D609E4EADE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7BC5A-E5A8-4675-8769-04748666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394FA-A698-4505-AE6D-9F44E9E8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2FA9-DC44-4C6C-A723-37A722C6C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11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37B39-273E-49A7-9CC1-D0CA15BA7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8A873B-AD7B-4AED-BB1D-580F891A6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077F8-9E0B-4454-B556-3D11A55F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3E85-FA15-4F2D-AEC6-C0D609E4EADE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E1992-BAE0-4F85-ACD3-C0E952A7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8C9152-9053-4FFD-BA31-2972BE1B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2FA9-DC44-4C6C-A723-37A722C6C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60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32065-96AF-4DA8-8EAB-06D18D54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4ABEB-D86F-443E-AEE4-5557A4310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B584E6-E417-4581-9EE8-616DB7969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FA16E1-8AB5-4FFD-9E85-99C3F72A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3E85-FA15-4F2D-AEC6-C0D609E4EADE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69B9E-7BBC-4F61-A267-D94E7E13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58A4-EEB6-4C51-9B07-7AF23E3D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2FA9-DC44-4C6C-A723-37A722C6C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429BF-E67B-4187-A960-4DE8A50B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844D28-20EC-4E12-B873-F15D1EE9E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268E9-2D47-4454-B026-0CA8C2D9C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F46829-4F11-450E-ABBD-0A8BDA632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19314A-ED20-49BF-BB5E-A02CBAD2C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F8A339-E21D-4B84-B778-BD32B3F5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3E85-FA15-4F2D-AEC6-C0D609E4EADE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DEBF85-EC20-4D5E-B171-C4BC6E5F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E2E1D6-E0D4-4824-8B19-28CB0E4E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2FA9-DC44-4C6C-A723-37A722C6C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3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FAD8B-30B7-4E1A-9610-B6CAB526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BB29D7-21BD-45B0-A436-55F3ACC3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3E85-FA15-4F2D-AEC6-C0D609E4EADE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CD2E4C-5BB5-438C-BF10-14605CD3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578706-7C34-4A03-9482-1E483237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2FA9-DC44-4C6C-A723-37A722C6C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8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72061F-D0F6-4445-ACAB-5DFB7018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3E85-FA15-4F2D-AEC6-C0D609E4EADE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547879-51FA-4F52-9BF9-31197374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40D76B-34F0-410A-B7A6-01078997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2FA9-DC44-4C6C-A723-37A722C6C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0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51D7A-6DE4-4DE2-9F9B-59B5D8F9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9A9C04-EE59-4E32-9F0D-2B2279E15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97FE96-B897-4C70-8D4C-15F4D13A3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3221A7-1D8C-4EF5-84D3-3028CCF0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3E85-FA15-4F2D-AEC6-C0D609E4EADE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CFC4F7-2D20-4EE4-8057-54D2C7E3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1A3078-B82C-48A9-AFE9-2DDD2237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2FA9-DC44-4C6C-A723-37A722C6C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37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6995E-E076-4688-9A4D-6117F682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80478E-8AAC-41CA-8293-F4941C118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F81C49-75DC-41F0-AA40-6935893F7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E7AF09-EBDD-4BEE-A8EB-D440ACEE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3E85-FA15-4F2D-AEC6-C0D609E4EADE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65CD6F-182C-478D-9AC3-63736393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FD1ED9-E8A5-4F3E-A39D-C3B3AE6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2FA9-DC44-4C6C-A723-37A722C6C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40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4FDD77-591C-40EF-B95D-1A39E1459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7715C5-69E0-4511-8FBF-E6EAF1B4F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13777-06ED-4891-BE0E-2F8345EE6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F3E85-FA15-4F2D-AEC6-C0D609E4EADE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4874A-F168-46AE-9FBC-C5B9A4E9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81FB8-F497-4DA3-BB83-31064DDBD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82FA9-DC44-4C6C-A723-37A722C6C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46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B342F-3BD4-461A-8ECF-180AE7225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2021-2022</a:t>
            </a:r>
            <a:br>
              <a:rPr lang="en-US" altLang="ko-KR" dirty="0"/>
            </a:br>
            <a:r>
              <a:rPr lang="en-US" altLang="ko-KR" dirty="0"/>
              <a:t>Winter Web Developer</a:t>
            </a:r>
            <a:br>
              <a:rPr lang="en-US" altLang="ko-KR" dirty="0"/>
            </a:br>
            <a:r>
              <a:rPr lang="en-US" altLang="ko-KR" dirty="0"/>
              <a:t>Seminar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B9CF9A-FF12-4E14-931C-E957B241C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김경찬 </a:t>
            </a:r>
            <a:r>
              <a:rPr lang="en-US" altLang="ko-KR" dirty="0"/>
              <a:t>(Kim </a:t>
            </a:r>
            <a:r>
              <a:rPr lang="en-US" altLang="ko-KR" dirty="0" err="1"/>
              <a:t>KyungChan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345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7FFCA-C4DD-4039-ACAF-67E21EE3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주차 과제 발표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7B241-0948-4A88-9160-DC1152CDC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6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최종 과제 발표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어떻게 무엇을 했는지에 대해</a:t>
            </a:r>
          </a:p>
        </p:txBody>
      </p:sp>
      <p:pic>
        <p:nvPicPr>
          <p:cNvPr id="9" name="Picture 2" descr="Node.JS / Express 강의] #2 Express 설명 및 설치방법 :: 잡다한 프로그래밍">
            <a:extLst>
              <a:ext uri="{FF2B5EF4-FFF2-40B4-BE49-F238E27FC236}">
                <a16:creationId xmlns:a16="http://schemas.microsoft.com/office/drawing/2014/main" id="{CDAC8D61-59D4-4A68-9DC8-8AB1812FD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63" y="2245707"/>
            <a:ext cx="2430713" cy="8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Node.js - 위키백과, 우리 모두의 백과사전">
            <a:extLst>
              <a:ext uri="{FF2B5EF4-FFF2-40B4-BE49-F238E27FC236}">
                <a16:creationId xmlns:a16="http://schemas.microsoft.com/office/drawing/2014/main" id="{79A5B050-0DF6-4210-9F04-80FE65962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52" y="4832562"/>
            <a:ext cx="2646532" cy="161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MongoDB Shell - CRUD | PoiemaWeb">
            <a:extLst>
              <a:ext uri="{FF2B5EF4-FFF2-40B4-BE49-F238E27FC236}">
                <a16:creationId xmlns:a16="http://schemas.microsoft.com/office/drawing/2014/main" id="{21D17C50-B35A-4376-A1A6-E976F2E6C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478" y="1102044"/>
            <a:ext cx="3055811" cy="101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Vue.js 를 시작하기에 앞서 ...">
            <a:extLst>
              <a:ext uri="{FF2B5EF4-FFF2-40B4-BE49-F238E27FC236}">
                <a16:creationId xmlns:a16="http://schemas.microsoft.com/office/drawing/2014/main" id="{92C4BCE5-893A-4D7D-A2CF-00889AF64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172" y="3450735"/>
            <a:ext cx="3145893" cy="192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321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3A0F4-9AD0-4A18-A8B9-9898E0B6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Frontend </a:t>
            </a:r>
            <a:r>
              <a:rPr lang="ko-KR" altLang="en-US" dirty="0"/>
              <a:t>개발자란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D8FC3-00FD-44DB-ABB4-71CF1C932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이쁘게 웹 사이트를 디자인</a:t>
            </a:r>
            <a:r>
              <a:rPr lang="en-US" altLang="ko-KR" dirty="0"/>
              <a:t>?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웹 사이트를 이쁘게 구현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021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3A0F4-9AD0-4A18-A8B9-9898E0B6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Frontend </a:t>
            </a:r>
            <a:r>
              <a:rPr lang="ko-KR" altLang="en-US" dirty="0"/>
              <a:t>개발자란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D8FC3-00FD-44DB-ABB4-71CF1C932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이쁘게 웹 사이트를 디자인</a:t>
            </a:r>
            <a:r>
              <a:rPr lang="en-US" altLang="ko-KR" dirty="0"/>
              <a:t>? &gt; </a:t>
            </a:r>
            <a:r>
              <a:rPr lang="ko-KR" altLang="en-US" dirty="0"/>
              <a:t>웹디자이너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웹 사이트를 이쁘게 구현</a:t>
            </a:r>
            <a:r>
              <a:rPr lang="en-US" altLang="ko-KR" dirty="0"/>
              <a:t>? &gt; </a:t>
            </a:r>
            <a:r>
              <a:rPr lang="ko-KR" altLang="en-US" dirty="0" err="1"/>
              <a:t>웹퍼블리셔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u="sng" dirty="0"/>
              <a:t>절대 </a:t>
            </a:r>
            <a:r>
              <a:rPr lang="en-US" altLang="ko-KR" u="sng" dirty="0"/>
              <a:t>Backend</a:t>
            </a:r>
            <a:r>
              <a:rPr lang="ko-KR" altLang="en-US" u="sng" dirty="0"/>
              <a:t>보다 쉽지 않음</a:t>
            </a:r>
            <a:endParaRPr lang="en-US" altLang="ko-KR" u="sng" dirty="0"/>
          </a:p>
          <a:p>
            <a:pPr>
              <a:lnSpc>
                <a:spcPct val="200000"/>
              </a:lnSpc>
            </a:pPr>
            <a:r>
              <a:rPr lang="en-US" altLang="ko-KR" u="sng" dirty="0"/>
              <a:t>Frontend</a:t>
            </a:r>
            <a:r>
              <a:rPr lang="ko-KR" altLang="en-US" u="sng" dirty="0"/>
              <a:t>개발자는 </a:t>
            </a:r>
            <a:r>
              <a:rPr lang="en-US" altLang="ko-KR" u="sng" dirty="0"/>
              <a:t>Backend</a:t>
            </a:r>
            <a:r>
              <a:rPr lang="ko-KR" altLang="en-US" u="sng" dirty="0"/>
              <a:t>도 일정 수준 이상 다뤄야함</a:t>
            </a:r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8766E586-0ED6-4607-AD1D-4D449E43CE48}"/>
              </a:ext>
            </a:extLst>
          </p:cNvPr>
          <p:cNvSpPr/>
          <p:nvPr/>
        </p:nvSpPr>
        <p:spPr>
          <a:xfrm>
            <a:off x="1225296" y="913448"/>
            <a:ext cx="4005072" cy="3786568"/>
          </a:xfrm>
          <a:prstGeom prst="mathMultiply">
            <a:avLst>
              <a:gd name="adj1" fmla="val 78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06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3A0F4-9AD0-4A18-A8B9-9898E0B6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Frontend </a:t>
            </a:r>
            <a:r>
              <a:rPr lang="ko-KR" altLang="en-US" dirty="0"/>
              <a:t>개발자란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D8FC3-00FD-44DB-ABB4-71CF1C932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웹 페이지의 기능을 구현 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사용자가 입력한 정보를 서버에 제공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서버에서 받은 데이터를 정제하여 사용자에게 제공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iOS, Android </a:t>
            </a:r>
            <a:r>
              <a:rPr lang="ko-KR" altLang="en-US" dirty="0"/>
              <a:t>앱 개발자와 동일한 위치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배달의 민족 어플리케이션은 사실상 </a:t>
            </a:r>
            <a:r>
              <a:rPr lang="en-US" altLang="ko-KR" dirty="0"/>
              <a:t>Web Frontend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640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30A5D-10B8-4460-837B-73DDCC56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635B8-E57D-4D12-BA5E-C3ACBAA6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VS Code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https://code.visualstudio.com/download</a:t>
            </a:r>
          </a:p>
          <a:p>
            <a:r>
              <a:rPr lang="en-US" altLang="ko-KR" dirty="0"/>
              <a:t>Node.js(LTS)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https://nodejs.org/dist/v16.13.1/node-v16.13.1-x64.msi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25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57E17-A4BF-469E-B0BD-FB345F16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Curriculum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E1A37-0C51-445A-AF00-B948BF577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기초 자바스크립트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고급 자바스크립트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HTML, CSS, JS, </a:t>
            </a:r>
            <a:r>
              <a:rPr lang="ko-KR" altLang="en-US" dirty="0"/>
              <a:t>크롬개발자도구 실습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VUE </a:t>
            </a:r>
            <a:r>
              <a:rPr lang="ko-KR" altLang="en-US" dirty="0"/>
              <a:t>기초이론 및 설치 실습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게시판 만들기 실습</a:t>
            </a:r>
            <a:r>
              <a:rPr lang="en-US" altLang="ko-KR" dirty="0"/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게시판 만들기 실습</a:t>
            </a:r>
            <a:r>
              <a:rPr lang="en-US" altLang="ko-KR" dirty="0"/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과제발표</a:t>
            </a:r>
          </a:p>
        </p:txBody>
      </p:sp>
    </p:spTree>
    <p:extLst>
      <p:ext uri="{BB962C8B-B14F-4D97-AF65-F5344CB8AC3E}">
        <p14:creationId xmlns:p14="http://schemas.microsoft.com/office/powerpoint/2010/main" val="19647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7FFCA-C4DD-4039-ACAF-67E21EE3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기초 자바스크립트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7B241-0948-4A88-9160-DC1152CD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웹 페이지에 동적인 기능 부여</a:t>
            </a:r>
            <a:endParaRPr lang="en-US" altLang="ko-KR" dirty="0"/>
          </a:p>
          <a:p>
            <a:r>
              <a:rPr lang="en-US" altLang="ko-KR" dirty="0"/>
              <a:t>Node.js</a:t>
            </a:r>
            <a:r>
              <a:rPr lang="ko-KR" altLang="en-US" dirty="0"/>
              <a:t>의 등장으로 </a:t>
            </a:r>
            <a:r>
              <a:rPr lang="en-US" altLang="ko-KR" dirty="0"/>
              <a:t>Backend</a:t>
            </a:r>
            <a:r>
              <a:rPr lang="ko-KR" altLang="en-US" dirty="0"/>
              <a:t> 개발 가능</a:t>
            </a:r>
            <a:endParaRPr lang="en-US" altLang="ko-KR" dirty="0"/>
          </a:p>
          <a:p>
            <a:r>
              <a:rPr lang="ko-KR" altLang="en-US" dirty="0"/>
              <a:t>웹 개발자 </a:t>
            </a:r>
            <a:r>
              <a:rPr lang="en-US" altLang="ko-KR" dirty="0"/>
              <a:t>= </a:t>
            </a:r>
            <a:r>
              <a:rPr lang="ko-KR" altLang="en-US" dirty="0"/>
              <a:t>자바스크립트 개발자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var, let, const</a:t>
            </a:r>
          </a:p>
          <a:p>
            <a:r>
              <a:rPr lang="en-US" altLang="ko-KR" dirty="0"/>
              <a:t>Lexical scope</a:t>
            </a:r>
          </a:p>
          <a:p>
            <a:r>
              <a:rPr lang="en-US" altLang="ko-KR" dirty="0"/>
              <a:t>Array</a:t>
            </a:r>
          </a:p>
          <a:p>
            <a:r>
              <a:rPr lang="en-US" altLang="ko-KR" dirty="0"/>
              <a:t>String </a:t>
            </a:r>
            <a:r>
              <a:rPr lang="ko-KR" altLang="en-US" dirty="0"/>
              <a:t>다루기 </a:t>
            </a:r>
            <a:r>
              <a:rPr lang="en-US" altLang="ko-KR" dirty="0"/>
              <a:t>( backtick )</a:t>
            </a:r>
          </a:p>
          <a:p>
            <a:r>
              <a:rPr lang="en-US" altLang="ko-KR" dirty="0"/>
              <a:t>JSON </a:t>
            </a:r>
            <a:r>
              <a:rPr lang="ko-KR" altLang="en-US" dirty="0"/>
              <a:t>다루기</a:t>
            </a:r>
          </a:p>
        </p:txBody>
      </p:sp>
      <p:pic>
        <p:nvPicPr>
          <p:cNvPr id="1026" name="Picture 2" descr="자바스크립트 - 위키백과, 우리 모두의 백과사전">
            <a:extLst>
              <a:ext uri="{FF2B5EF4-FFF2-40B4-BE49-F238E27FC236}">
                <a16:creationId xmlns:a16="http://schemas.microsoft.com/office/drawing/2014/main" id="{0E2D30EA-E0A0-47BD-A6C3-D9C912441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43" y="1825625"/>
            <a:ext cx="3577905" cy="357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24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7FFCA-C4DD-4039-ACAF-67E21EE3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고급 자바스크립트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7B241-0948-4A88-9160-DC1152CDC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5968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자바스크립트는 매우 강력한 언어</a:t>
            </a:r>
            <a:endParaRPr lang="en-US" altLang="ko-KR" dirty="0"/>
          </a:p>
          <a:p>
            <a:r>
              <a:rPr lang="ko-KR" altLang="en-US" dirty="0"/>
              <a:t>새로운 기능이 계속 추가</a:t>
            </a:r>
            <a:endParaRPr lang="en-US" altLang="ko-KR" dirty="0"/>
          </a:p>
          <a:p>
            <a:r>
              <a:rPr lang="ko-KR" altLang="en-US" dirty="0"/>
              <a:t>실 개발에서 많이 </a:t>
            </a:r>
            <a:r>
              <a:rPr lang="ko-KR" altLang="en-US"/>
              <a:t>사용하는 부분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Lambda</a:t>
            </a:r>
          </a:p>
          <a:p>
            <a:r>
              <a:rPr lang="en-US" altLang="ko-KR" dirty="0"/>
              <a:t>Functional Programming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forEach</a:t>
            </a:r>
            <a:r>
              <a:rPr lang="en-US" altLang="ko-KR" dirty="0"/>
              <a:t>, map, reduce, filter, …)</a:t>
            </a:r>
          </a:p>
          <a:p>
            <a:r>
              <a:rPr lang="en-US" altLang="ko-KR" dirty="0"/>
              <a:t>Asynchronous Programming </a:t>
            </a:r>
            <a:br>
              <a:rPr lang="en-US" altLang="ko-KR" dirty="0"/>
            </a:br>
            <a:r>
              <a:rPr lang="en-US" altLang="ko-KR" dirty="0"/>
              <a:t>(Promise, Async)</a:t>
            </a:r>
          </a:p>
        </p:txBody>
      </p:sp>
      <p:pic>
        <p:nvPicPr>
          <p:cNvPr id="2050" name="Picture 2" descr="ES6의 변화: Var, 이젠 안녕">
            <a:extLst>
              <a:ext uri="{FF2B5EF4-FFF2-40B4-BE49-F238E27FC236}">
                <a16:creationId xmlns:a16="http://schemas.microsoft.com/office/drawing/2014/main" id="{E563F14E-62C3-4612-81FF-01C055087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109" y="2222805"/>
            <a:ext cx="4201741" cy="29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73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7FFCA-C4DD-4039-ACAF-67E21EE3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Git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7B241-0948-4A88-9160-DC1152CDC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28874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개발자라면 필수</a:t>
            </a:r>
            <a:endParaRPr lang="en-US" altLang="ko-KR" dirty="0"/>
          </a:p>
          <a:p>
            <a:r>
              <a:rPr lang="ko-KR" altLang="en-US" dirty="0"/>
              <a:t>협업</a:t>
            </a:r>
            <a:endParaRPr lang="en-US" altLang="ko-KR" dirty="0"/>
          </a:p>
          <a:p>
            <a:r>
              <a:rPr lang="ko-KR" altLang="en-US" dirty="0"/>
              <a:t>코드관리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Commit, Branch, Merge, Conflict Stash, Revert, Reset </a:t>
            </a:r>
          </a:p>
          <a:p>
            <a:r>
              <a:rPr lang="en-US" altLang="ko-KR" dirty="0"/>
              <a:t>SourceTree </a:t>
            </a:r>
            <a:r>
              <a:rPr lang="ko-KR" altLang="en-US" dirty="0"/>
              <a:t>툴 사용을 중심으로 실습</a:t>
            </a:r>
            <a:endParaRPr lang="en-US" altLang="ko-KR" dirty="0"/>
          </a:p>
        </p:txBody>
      </p:sp>
      <p:pic>
        <p:nvPicPr>
          <p:cNvPr id="3074" name="Picture 2" descr="깃(Git)과 깃허브(GitHub) 궁금하시죠? : 네이버 블로그">
            <a:extLst>
              <a:ext uri="{FF2B5EF4-FFF2-40B4-BE49-F238E27FC236}">
                <a16:creationId xmlns:a16="http://schemas.microsoft.com/office/drawing/2014/main" id="{1A6F07D7-79A8-4D67-990E-FE1980100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653" y="2197767"/>
            <a:ext cx="4791243" cy="269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89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7FFCA-C4DD-4039-ACAF-67E21EE3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>HTML, CSS, JS, </a:t>
            </a:r>
            <a:r>
              <a:rPr lang="ko-KR" altLang="en-US" dirty="0"/>
              <a:t>크롬 개발자도구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7B241-0948-4A88-9160-DC1152CDC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910137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웹 페이지를 보여주는 방법</a:t>
            </a:r>
            <a:endParaRPr lang="en-US" altLang="ko-KR" dirty="0"/>
          </a:p>
          <a:p>
            <a:r>
              <a:rPr lang="en-US" altLang="ko-KR" dirty="0"/>
              <a:t>HTML5 (HTML+CSS+JS)</a:t>
            </a:r>
          </a:p>
          <a:p>
            <a:endParaRPr lang="en-US" altLang="ko-KR" dirty="0"/>
          </a:p>
          <a:p>
            <a:r>
              <a:rPr lang="en-US" altLang="ko-KR" dirty="0"/>
              <a:t>HTML: </a:t>
            </a:r>
            <a:r>
              <a:rPr lang="ko-KR" altLang="en-US" dirty="0"/>
              <a:t>어디에 무엇을 보여줄 건가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CSS: </a:t>
            </a:r>
            <a:r>
              <a:rPr lang="ko-KR" altLang="en-US" dirty="0"/>
              <a:t>무엇을 어떤 모습으로 보여줄 건가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JS: </a:t>
            </a:r>
            <a:r>
              <a:rPr lang="ko-KR" altLang="en-US" dirty="0"/>
              <a:t>무엇이 어떤 기능을 할 것인가</a:t>
            </a:r>
            <a:r>
              <a:rPr lang="en-US" altLang="ko-KR" dirty="0"/>
              <a:t>?</a:t>
            </a:r>
          </a:p>
        </p:txBody>
      </p:sp>
      <p:pic>
        <p:nvPicPr>
          <p:cNvPr id="5122" name="Picture 2" descr="HTML5 Introduction &amp;amp; Syntax | PoiemaWeb">
            <a:extLst>
              <a:ext uri="{FF2B5EF4-FFF2-40B4-BE49-F238E27FC236}">
                <a16:creationId xmlns:a16="http://schemas.microsoft.com/office/drawing/2014/main" id="{F5D9B4AE-13CD-4FA1-9B87-AD21F719C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336" y="2416029"/>
            <a:ext cx="4437772" cy="220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59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7FFCA-C4DD-4039-ACAF-67E21EE3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/>
              <a:t>Vue </a:t>
            </a:r>
            <a:r>
              <a:rPr lang="ko-KR" altLang="en-US" dirty="0"/>
              <a:t>기초이론 및 설치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7B241-0948-4A88-9160-DC1152CDC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2887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Angular, React</a:t>
            </a:r>
            <a:r>
              <a:rPr lang="ko-KR" altLang="en-US" dirty="0"/>
              <a:t> 와 </a:t>
            </a:r>
            <a:r>
              <a:rPr lang="en-US" altLang="ko-KR" dirty="0"/>
              <a:t>3</a:t>
            </a:r>
            <a:r>
              <a:rPr lang="ko-KR" altLang="en-US" dirty="0"/>
              <a:t>대장 </a:t>
            </a:r>
            <a:br>
              <a:rPr lang="en-US" altLang="ko-KR" dirty="0"/>
            </a:br>
            <a:r>
              <a:rPr lang="en-US" altLang="ko-KR" dirty="0"/>
              <a:t>SPA </a:t>
            </a:r>
            <a:r>
              <a:rPr lang="ko-KR" altLang="en-US" dirty="0"/>
              <a:t>웹 프레임워크</a:t>
            </a:r>
            <a:endParaRPr lang="en-US" altLang="ko-KR" dirty="0"/>
          </a:p>
          <a:p>
            <a:r>
              <a:rPr lang="ko-KR" altLang="en-US" dirty="0"/>
              <a:t>웹사이트를 프로그램처럼 사용하는 웹 애플리케이션 제작에 필수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MVVM</a:t>
            </a:r>
          </a:p>
          <a:p>
            <a:r>
              <a:rPr lang="en-US" altLang="ko-KR" dirty="0"/>
              <a:t>SPA</a:t>
            </a:r>
          </a:p>
          <a:p>
            <a:r>
              <a:rPr lang="en-US" altLang="ko-KR" dirty="0"/>
              <a:t>Responsive Web</a:t>
            </a:r>
          </a:p>
          <a:p>
            <a:r>
              <a:rPr lang="en-US" altLang="ko-KR" dirty="0"/>
              <a:t>NPM</a:t>
            </a:r>
          </a:p>
          <a:p>
            <a:r>
              <a:rPr lang="en-US" altLang="ko-KR" dirty="0"/>
              <a:t>Vuetify.js</a:t>
            </a:r>
          </a:p>
        </p:txBody>
      </p:sp>
      <p:pic>
        <p:nvPicPr>
          <p:cNvPr id="4098" name="Picture 2" descr="Vue.js 를 시작하기에 앞서 ...">
            <a:extLst>
              <a:ext uri="{FF2B5EF4-FFF2-40B4-BE49-F238E27FC236}">
                <a16:creationId xmlns:a16="http://schemas.microsoft.com/office/drawing/2014/main" id="{8FAC60F9-725E-4B93-B437-F2F3A502C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074" y="2691606"/>
            <a:ext cx="42862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2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7FFCA-C4DD-4039-ACAF-67E21EE3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Vue </a:t>
            </a:r>
            <a:r>
              <a:rPr lang="ko-KR" altLang="en-US" dirty="0"/>
              <a:t>게시판 만들기 실습 </a:t>
            </a:r>
            <a:r>
              <a:rPr lang="en-US" altLang="ko-KR" dirty="0"/>
              <a:t>1 </a:t>
            </a:r>
            <a:br>
              <a:rPr lang="en-US" altLang="ko-KR" dirty="0"/>
            </a:br>
            <a:r>
              <a:rPr lang="en-US" altLang="ko-KR" dirty="0"/>
              <a:t>(MVNE Stack)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7B241-0948-4A88-9160-DC1152CDC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28874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게시판 </a:t>
            </a:r>
            <a:r>
              <a:rPr lang="en-US" altLang="ko-KR" dirty="0"/>
              <a:t>Frontend </a:t>
            </a:r>
            <a:r>
              <a:rPr lang="ko-KR" altLang="en-US" dirty="0"/>
              <a:t>만들기</a:t>
            </a:r>
          </a:p>
          <a:p>
            <a:r>
              <a:rPr lang="en-US" altLang="ko-KR" dirty="0" err="1"/>
              <a:t>Vuex</a:t>
            </a:r>
            <a:r>
              <a:rPr lang="en-US" altLang="ko-KR" dirty="0"/>
              <a:t> State</a:t>
            </a:r>
            <a:r>
              <a:rPr lang="ko-KR" altLang="en-US" dirty="0"/>
              <a:t>관리</a:t>
            </a:r>
          </a:p>
          <a:p>
            <a:r>
              <a:rPr lang="ko-KR" altLang="en-US" dirty="0"/>
              <a:t>쿠키 다루기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과제</a:t>
            </a:r>
            <a:r>
              <a:rPr lang="en-US" altLang="ko-KR" dirty="0"/>
              <a:t>: </a:t>
            </a:r>
            <a:r>
              <a:rPr lang="ko-KR" altLang="en-US" dirty="0"/>
              <a:t>마이페이지 </a:t>
            </a:r>
            <a:r>
              <a:rPr lang="ko-KR" altLang="en-US" dirty="0" err="1"/>
              <a:t>만들어오기</a:t>
            </a:r>
            <a:endParaRPr lang="ko-KR" altLang="en-US" dirty="0"/>
          </a:p>
        </p:txBody>
      </p:sp>
      <p:pic>
        <p:nvPicPr>
          <p:cNvPr id="9" name="Picture 2" descr="Node.JS / Express 강의] #2 Express 설명 및 설치방법 :: 잡다한 프로그래밍">
            <a:extLst>
              <a:ext uri="{FF2B5EF4-FFF2-40B4-BE49-F238E27FC236}">
                <a16:creationId xmlns:a16="http://schemas.microsoft.com/office/drawing/2014/main" id="{9E8DED86-08B6-4782-9AE1-B8017A4CD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63" y="2245707"/>
            <a:ext cx="2430713" cy="8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Node.js - 위키백과, 우리 모두의 백과사전">
            <a:extLst>
              <a:ext uri="{FF2B5EF4-FFF2-40B4-BE49-F238E27FC236}">
                <a16:creationId xmlns:a16="http://schemas.microsoft.com/office/drawing/2014/main" id="{4C01F8C4-DC94-4D15-A2C1-C8D776BA4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52" y="4832562"/>
            <a:ext cx="2646532" cy="161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MongoDB Shell - CRUD | PoiemaWeb">
            <a:extLst>
              <a:ext uri="{FF2B5EF4-FFF2-40B4-BE49-F238E27FC236}">
                <a16:creationId xmlns:a16="http://schemas.microsoft.com/office/drawing/2014/main" id="{6A3DF1A9-E229-4A1D-B20C-F1C5287BC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478" y="1102044"/>
            <a:ext cx="3055811" cy="101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Vue.js 를 시작하기에 앞서 ...">
            <a:extLst>
              <a:ext uri="{FF2B5EF4-FFF2-40B4-BE49-F238E27FC236}">
                <a16:creationId xmlns:a16="http://schemas.microsoft.com/office/drawing/2014/main" id="{5C755E27-86FA-4BFB-ABB1-79B7A0980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172" y="3450735"/>
            <a:ext cx="3145893" cy="192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18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7FFCA-C4DD-4039-ACAF-67E21EE3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주차 </a:t>
            </a:r>
            <a:r>
              <a:rPr lang="en-US" altLang="ko-KR" dirty="0"/>
              <a:t>Vue </a:t>
            </a:r>
            <a:r>
              <a:rPr lang="ko-KR" altLang="en-US" dirty="0"/>
              <a:t>게시판 만들기 실습 </a:t>
            </a:r>
            <a:r>
              <a:rPr lang="en-US" altLang="ko-KR" dirty="0"/>
              <a:t>2</a:t>
            </a:r>
            <a:br>
              <a:rPr lang="en-US" altLang="ko-KR" dirty="0"/>
            </a:br>
            <a:r>
              <a:rPr lang="en-US" altLang="ko-KR" dirty="0"/>
              <a:t>(MEVN Stack)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7B241-0948-4A88-9160-DC1152CDC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6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Backend </a:t>
            </a:r>
            <a:r>
              <a:rPr lang="ko-KR" altLang="en-US" dirty="0"/>
              <a:t>제작 및 연동</a:t>
            </a:r>
          </a:p>
          <a:p>
            <a:r>
              <a:rPr lang="ko-KR" altLang="en-US" dirty="0"/>
              <a:t>로그인 </a:t>
            </a:r>
            <a:r>
              <a:rPr lang="en-US" altLang="ko-KR" dirty="0"/>
              <a:t>(Hash, JWT </a:t>
            </a:r>
            <a:r>
              <a:rPr lang="ko-KR" altLang="en-US" dirty="0"/>
              <a:t>등 보안내용은 제외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ORM </a:t>
            </a:r>
            <a:r>
              <a:rPr lang="ko-KR" altLang="en-US" dirty="0"/>
              <a:t>만들기</a:t>
            </a:r>
          </a:p>
          <a:p>
            <a:r>
              <a:rPr lang="en-US" altLang="ko-KR" dirty="0"/>
              <a:t>MongoDB </a:t>
            </a:r>
            <a:r>
              <a:rPr lang="ko-KR" altLang="en-US" dirty="0"/>
              <a:t>연동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과제</a:t>
            </a:r>
            <a:r>
              <a:rPr lang="en-US" altLang="ko-KR" dirty="0"/>
              <a:t>: </a:t>
            </a:r>
            <a:r>
              <a:rPr lang="ko-KR" altLang="en-US" dirty="0"/>
              <a:t>실습한 게시판에서 댓글기능 만들기</a:t>
            </a:r>
          </a:p>
        </p:txBody>
      </p:sp>
      <p:pic>
        <p:nvPicPr>
          <p:cNvPr id="9" name="Picture 2" descr="Node.JS / Express 강의] #2 Express 설명 및 설치방법 :: 잡다한 프로그래밍">
            <a:extLst>
              <a:ext uri="{FF2B5EF4-FFF2-40B4-BE49-F238E27FC236}">
                <a16:creationId xmlns:a16="http://schemas.microsoft.com/office/drawing/2014/main" id="{2F31FDAD-9406-4F1A-A7ED-BBA242A54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63" y="2245707"/>
            <a:ext cx="2430713" cy="8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Node.js - 위키백과, 우리 모두의 백과사전">
            <a:extLst>
              <a:ext uri="{FF2B5EF4-FFF2-40B4-BE49-F238E27FC236}">
                <a16:creationId xmlns:a16="http://schemas.microsoft.com/office/drawing/2014/main" id="{7EB707C8-A96B-4BF4-A2E2-7D79E67C4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52" y="4832562"/>
            <a:ext cx="2646532" cy="161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MongoDB Shell - CRUD | PoiemaWeb">
            <a:extLst>
              <a:ext uri="{FF2B5EF4-FFF2-40B4-BE49-F238E27FC236}">
                <a16:creationId xmlns:a16="http://schemas.microsoft.com/office/drawing/2014/main" id="{9D9CDD63-C536-4938-8F79-689B03EC7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478" y="1102044"/>
            <a:ext cx="3055811" cy="101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Vue.js 를 시작하기에 앞서 ...">
            <a:extLst>
              <a:ext uri="{FF2B5EF4-FFF2-40B4-BE49-F238E27FC236}">
                <a16:creationId xmlns:a16="http://schemas.microsoft.com/office/drawing/2014/main" id="{652D323B-FBF4-471A-A893-83BB81555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172" y="3450735"/>
            <a:ext cx="3145893" cy="192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84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395</Words>
  <Application>Microsoft Office PowerPoint</Application>
  <PresentationFormat>와이드스크린</PresentationFormat>
  <Paragraphs>92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2021-2022 Winter Web Developer Seminar </vt:lpstr>
      <vt:lpstr>Curriculum</vt:lpstr>
      <vt:lpstr>1주차 기초 자바스크립트</vt:lpstr>
      <vt:lpstr>2주차 고급 자바스크립트</vt:lpstr>
      <vt:lpstr>3주차 Git</vt:lpstr>
      <vt:lpstr>4주차 HTML, CSS, JS, 크롬 개발자도구 사용</vt:lpstr>
      <vt:lpstr>5주차 Vue 기초이론 및 설치 실습</vt:lpstr>
      <vt:lpstr>6주차 Vue 게시판 만들기 실습 1  (MVNE Stack)</vt:lpstr>
      <vt:lpstr>7주차 Vue 게시판 만들기 실습 2 (MEVN Stack)</vt:lpstr>
      <vt:lpstr>8주차 과제 발표</vt:lpstr>
      <vt:lpstr>Frontend 개발자란?</vt:lpstr>
      <vt:lpstr>Frontend 개발자란?</vt:lpstr>
      <vt:lpstr>Frontend 개발자란?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2021-2022 Winter Web Developer Seminar </dc:title>
  <dc:creator>김경찬</dc:creator>
  <cp:lastModifiedBy>김경찬</cp:lastModifiedBy>
  <cp:revision>29</cp:revision>
  <dcterms:created xsi:type="dcterms:W3CDTF">2021-12-13T15:09:23Z</dcterms:created>
  <dcterms:modified xsi:type="dcterms:W3CDTF">2021-12-14T03:15:24Z</dcterms:modified>
</cp:coreProperties>
</file>