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7" r:id="rId4"/>
    <p:sldId id="312" r:id="rId5"/>
    <p:sldId id="302" r:id="rId6"/>
    <p:sldId id="303" r:id="rId7"/>
    <p:sldId id="259" r:id="rId8"/>
    <p:sldId id="325" r:id="rId9"/>
    <p:sldId id="305" r:id="rId10"/>
    <p:sldId id="304" r:id="rId11"/>
    <p:sldId id="307" r:id="rId12"/>
    <p:sldId id="308" r:id="rId13"/>
    <p:sldId id="301" r:id="rId14"/>
    <p:sldId id="313" r:id="rId15"/>
    <p:sldId id="309" r:id="rId16"/>
    <p:sldId id="310" r:id="rId17"/>
    <p:sldId id="311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 varScale="1">
        <p:scale>
          <a:sx n="133" d="100"/>
          <a:sy n="133" d="100"/>
        </p:scale>
        <p:origin x="1386" y="120"/>
      </p:cViewPr>
      <p:guideLst/>
    </p:cSldViewPr>
  </p:slideViewPr>
  <p:notesTextViewPr>
    <p:cViewPr>
      <p:scale>
        <a:sx n="88" d="100"/>
        <a:sy n="8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97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8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3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6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3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우린 오래 전부터 어쩔 수 없는 </a:t>
            </a:r>
            <a:r>
              <a:rPr lang="ko-KR" altLang="en-US" dirty="0" err="1"/>
              <a:t>거였어</a:t>
            </a:r>
            <a:endParaRPr lang="ko-KR" altLang="en-US" dirty="0"/>
          </a:p>
          <a:p>
            <a:r>
              <a:rPr lang="ko-KR" altLang="en-US" dirty="0"/>
              <a:t>우주 속을 홀로 떠돌며 많이 </a:t>
            </a:r>
            <a:r>
              <a:rPr lang="ko-KR" altLang="en-US" dirty="0" err="1"/>
              <a:t>외로워하다가</a:t>
            </a:r>
            <a:endParaRPr lang="ko-KR" altLang="en-US" dirty="0"/>
          </a:p>
          <a:p>
            <a:r>
              <a:rPr lang="ko-KR" altLang="en-US" dirty="0"/>
              <a:t>어느 순간 태양과 달이 겹치게 될 때면</a:t>
            </a:r>
          </a:p>
          <a:p>
            <a:r>
              <a:rPr lang="ko-KR" altLang="en-US" dirty="0"/>
              <a:t>모든 것을 이해할 수 있을 거야</a:t>
            </a:r>
          </a:p>
          <a:p>
            <a:r>
              <a:rPr lang="ko-KR" altLang="en-US" dirty="0"/>
              <a:t>하늘에선 비만 내렸어 뼈 속까지 다 </a:t>
            </a:r>
            <a:r>
              <a:rPr lang="ko-KR" altLang="en-US" dirty="0" err="1"/>
              <a:t>젖었어</a:t>
            </a:r>
            <a:endParaRPr lang="ko-KR" altLang="en-US" dirty="0"/>
          </a:p>
          <a:p>
            <a:r>
              <a:rPr lang="ko-KR" altLang="en-US" dirty="0"/>
              <a:t>얼마 있다 비가 그쳤어 대신 눈이 내리더니</a:t>
            </a:r>
          </a:p>
          <a:p>
            <a:r>
              <a:rPr lang="ko-KR" altLang="en-US" dirty="0"/>
              <a:t>영화서도 볼 수 없던 눈보라가 불 때</a:t>
            </a:r>
          </a:p>
          <a:p>
            <a:r>
              <a:rPr lang="ko-KR" altLang="en-US" dirty="0"/>
              <a:t>너는 내가 처음 봤던 눈동자야</a:t>
            </a:r>
          </a:p>
          <a:p>
            <a:r>
              <a:rPr lang="ko-KR" altLang="en-US" dirty="0"/>
              <a:t>낮 익은 거리들이 거울처럼 반짝여도</a:t>
            </a:r>
          </a:p>
          <a:p>
            <a:r>
              <a:rPr lang="ko-KR" altLang="en-US" dirty="0" err="1"/>
              <a:t>니가</a:t>
            </a:r>
            <a:r>
              <a:rPr lang="ko-KR" altLang="en-US" dirty="0"/>
              <a:t> </a:t>
            </a:r>
            <a:r>
              <a:rPr lang="ko-KR" altLang="en-US" dirty="0" err="1"/>
              <a:t>건네주는</a:t>
            </a:r>
            <a:r>
              <a:rPr lang="ko-KR" altLang="en-US" dirty="0"/>
              <a:t> 커피 위에 살얼음이 떠도</a:t>
            </a:r>
          </a:p>
          <a:p>
            <a:r>
              <a:rPr lang="ko-KR" altLang="en-US" dirty="0"/>
              <a:t>우리 둘은 얼어붙지 않을 꺼야</a:t>
            </a:r>
          </a:p>
          <a:p>
            <a:r>
              <a:rPr lang="ko-KR" altLang="en-US" dirty="0"/>
              <a:t>바다 속의 모래까지 녹일 꺼야</a:t>
            </a:r>
          </a:p>
          <a:p>
            <a:r>
              <a:rPr lang="ko-KR" altLang="en-US" dirty="0"/>
              <a:t>춤을 추며 절망이랑 싸울 꺼야</a:t>
            </a:r>
          </a:p>
          <a:p>
            <a:r>
              <a:rPr lang="ko-KR" altLang="en-US" dirty="0"/>
              <a:t>얼어붙은 아스팔트 도시 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22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88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5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8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7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9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Git ~ 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AA5CCB1-D53F-4687-A021-C5ED8CC86F4B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84529" y="4121023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30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7634" y="3572197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dirty="0">
                <a:solidFill>
                  <a:srgbClr val="FF0000"/>
                </a:solidFill>
              </a:rPr>
              <a:t>절망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1095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8317" y="3833581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32568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Clone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Local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Clone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이어서 개발하는 것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5CADEB-A8B4-463F-8D26-A16277B6C734}"/>
              </a:ext>
            </a:extLst>
          </p:cNvPr>
          <p:cNvCxnSpPr/>
          <p:nvPr/>
        </p:nvCxnSpPr>
        <p:spPr>
          <a:xfrm>
            <a:off x="1390650" y="52768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BBB4E86-288E-48F7-9D37-BBCB47D596DF}"/>
              </a:ext>
            </a:extLst>
          </p:cNvPr>
          <p:cNvSpPr/>
          <p:nvPr/>
        </p:nvSpPr>
        <p:spPr>
          <a:xfrm>
            <a:off x="21240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0D46D5-7DC4-4EB6-938F-5E75CB5DB05E}"/>
              </a:ext>
            </a:extLst>
          </p:cNvPr>
          <p:cNvSpPr/>
          <p:nvPr/>
        </p:nvSpPr>
        <p:spPr>
          <a:xfrm>
            <a:off x="3409950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41B99B1-EFB8-4166-AAAA-A3E85BBE4446}"/>
              </a:ext>
            </a:extLst>
          </p:cNvPr>
          <p:cNvSpPr/>
          <p:nvPr/>
        </p:nvSpPr>
        <p:spPr>
          <a:xfrm>
            <a:off x="489585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31F457-20C2-46D5-9E24-48338B96CF7C}"/>
              </a:ext>
            </a:extLst>
          </p:cNvPr>
          <p:cNvSpPr/>
          <p:nvPr/>
        </p:nvSpPr>
        <p:spPr>
          <a:xfrm>
            <a:off x="62388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35EA4D-53CE-448D-BF3F-FF0C447E9B3D}"/>
              </a:ext>
            </a:extLst>
          </p:cNvPr>
          <p:cNvSpPr/>
          <p:nvPr/>
        </p:nvSpPr>
        <p:spPr>
          <a:xfrm>
            <a:off x="758190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160082-2628-4505-94A5-E7133CD9A677}"/>
              </a:ext>
            </a:extLst>
          </p:cNvPr>
          <p:cNvCxnSpPr/>
          <p:nvPr/>
        </p:nvCxnSpPr>
        <p:spPr>
          <a:xfrm>
            <a:off x="4333875" y="4657725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88F40-1D83-485F-AC95-16DA365B32C5}"/>
              </a:ext>
            </a:extLst>
          </p:cNvPr>
          <p:cNvSpPr txBox="1"/>
          <p:nvPr/>
        </p:nvSpPr>
        <p:spPr>
          <a:xfrm>
            <a:off x="3943383" y="61457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5C1B0F-500D-4AB6-90D5-0E5424E88C91}"/>
              </a:ext>
            </a:extLst>
          </p:cNvPr>
          <p:cNvSpPr/>
          <p:nvPr/>
        </p:nvSpPr>
        <p:spPr>
          <a:xfrm>
            <a:off x="1184953" y="4374081"/>
            <a:ext cx="961639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EE1-92E8-4115-8AB6-EA01C19FEDEB}"/>
              </a:ext>
            </a:extLst>
          </p:cNvPr>
          <p:cNvSpPr txBox="1"/>
          <p:nvPr/>
        </p:nvSpPr>
        <p:spPr>
          <a:xfrm>
            <a:off x="5069917" y="442650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8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75A7C8-1B0B-4982-A76C-94E57E5D56B4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새로운 </a:t>
            </a:r>
            <a:r>
              <a:rPr lang="en-US" altLang="ko-KR" dirty="0"/>
              <a:t>Repository</a:t>
            </a:r>
            <a:r>
              <a:rPr lang="ko-KR" altLang="en-US" dirty="0"/>
              <a:t>로 복제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새로운 프로젝트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B930B3-8E7E-4793-B76F-CE12C421D458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71D172-9554-4EE9-B688-DA92C142760B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3888E1-FCC8-4E95-B40A-DD4B59AECEFE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7DA99B-5D5E-4196-94BA-07C9E75C467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A4773E-963E-4AC9-9341-FEE7BD349E41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41AD7-484C-45F5-977D-1FEF7D331AC2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7C2AE1-1BF3-49B4-890A-EF97FB4851B8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624282-E93D-41E4-90FA-0472604E641F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AEAEC0-86B7-4DAE-9A2A-A441ACE5AEA9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8B9767-EE33-4219-AB1A-D95CD8366BAF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FF649E-A171-43A3-B31E-01B2C023D5CA}"/>
              </a:ext>
            </a:extLst>
          </p:cNvPr>
          <p:cNvSpPr txBox="1"/>
          <p:nvPr/>
        </p:nvSpPr>
        <p:spPr>
          <a:xfrm>
            <a:off x="4981642" y="632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26D63-1FBD-4A36-8AD0-353FC45C61D3}"/>
              </a:ext>
            </a:extLst>
          </p:cNvPr>
          <p:cNvSpPr/>
          <p:nvPr/>
        </p:nvSpPr>
        <p:spPr>
          <a:xfrm>
            <a:off x="5270643" y="3429000"/>
            <a:ext cx="582544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B475-13E6-431B-A31C-70F98C897915}"/>
              </a:ext>
            </a:extLst>
          </p:cNvPr>
          <p:cNvSpPr txBox="1"/>
          <p:nvPr/>
        </p:nvSpPr>
        <p:spPr>
          <a:xfrm>
            <a:off x="7210425" y="3478768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9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서버의 내용을 </a:t>
            </a:r>
            <a:r>
              <a:rPr lang="en-US" altLang="ko-KR" dirty="0"/>
              <a:t>Local</a:t>
            </a:r>
            <a:r>
              <a:rPr lang="ko-KR" altLang="en-US" dirty="0"/>
              <a:t>서버에 합치는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을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5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Fetch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목록만 가져오는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2503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Commit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수정한 시점을 기록해두는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  <p:pic>
        <p:nvPicPr>
          <p:cNvPr id="1026" name="Picture 2" descr="시간순으로 저장된다.">
            <a:extLst>
              <a:ext uri="{FF2B5EF4-FFF2-40B4-BE49-F238E27FC236}">
                <a16:creationId xmlns:a16="http://schemas.microsoft.com/office/drawing/2014/main" id="{B3EFDD61-9D4B-4552-A329-D4FD5AF8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295775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4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Push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한 내용을 </a:t>
            </a:r>
            <a:r>
              <a:rPr lang="en-US" altLang="ko-KR" dirty="0"/>
              <a:t>Local</a:t>
            </a:r>
            <a:r>
              <a:rPr lang="ko-KR" altLang="en-US" dirty="0"/>
              <a:t>서버에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</a:t>
            </a:r>
            <a:r>
              <a:rPr lang="ko-KR" altLang="en-US" dirty="0"/>
              <a:t>를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4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를 주의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530387B-7E02-4F8B-87FD-A02B8360FC8D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3B16B-7B59-4E0E-B0FA-9175419D4172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4354DEB-8A8C-4EF5-9250-9B3EA1C02AF0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CE8D43-74FC-4CD9-B904-2B808BD42729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6493A3-F805-4062-BA2E-F4279D44C9B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CE39EF-BC80-4C34-BA37-2A53AB08A3E0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A4FFBA-5B70-48C3-9180-3AFD53B6984C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835AD5-61E5-415E-A918-85251DC65581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D07B2E-FB6E-449D-ADB2-FAFB55CF1578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A385E-6F81-4821-84FD-3CA042CCB98C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32DA70-2B88-4BFE-96A8-C6E8C6CDA592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BEB0-F23B-4B48-BDF4-C8E9DD82E167}"/>
              </a:ext>
            </a:extLst>
          </p:cNvPr>
          <p:cNvSpPr txBox="1"/>
          <p:nvPr/>
        </p:nvSpPr>
        <p:spPr>
          <a:xfrm>
            <a:off x="4981642" y="63277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9D613-BBF3-4AF3-9746-DDE700D2EE51}"/>
              </a:ext>
            </a:extLst>
          </p:cNvPr>
          <p:cNvSpPr/>
          <p:nvPr/>
        </p:nvSpPr>
        <p:spPr>
          <a:xfrm>
            <a:off x="1037691" y="3429000"/>
            <a:ext cx="10058400" cy="3292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1854-6A14-4A9C-B64E-D9579EF73492}"/>
              </a:ext>
            </a:extLst>
          </p:cNvPr>
          <p:cNvSpPr txBox="1"/>
          <p:nvPr/>
        </p:nvSpPr>
        <p:spPr>
          <a:xfrm>
            <a:off x="4991347" y="3464759"/>
            <a:ext cx="19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35E806-55E8-499A-9679-F08BFB6B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748" y="1295371"/>
            <a:ext cx="2230180" cy="20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2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050" name="Picture 2" descr="토픽 브랜치 이미지">
            <a:extLst>
              <a:ext uri="{FF2B5EF4-FFF2-40B4-BE49-F238E27FC236}">
                <a16:creationId xmlns:a16="http://schemas.microsoft.com/office/drawing/2014/main" id="{1B28BBF8-EBB2-4597-95BA-32FDDD19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562861"/>
            <a:ext cx="8486775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9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en-US" altLang="ko-KR" dirty="0"/>
              <a:t>SourceTree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슬라이드노트 글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Repository</a:t>
            </a:r>
            <a:r>
              <a:rPr lang="ko-KR" altLang="en-US" dirty="0"/>
              <a:t> </a:t>
            </a:r>
            <a:r>
              <a:rPr lang="en-US" altLang="ko-KR" dirty="0"/>
              <a:t>~ Branch ~ Merge ~ Conflict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8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ActiveX, Flash</a:t>
            </a:r>
            <a:r>
              <a:rPr lang="ko-KR" altLang="en-US" dirty="0"/>
              <a:t>등의 의존도를 낮춤</a:t>
            </a:r>
            <a:endParaRPr lang="en-US" altLang="ko-KR" dirty="0"/>
          </a:p>
          <a:p>
            <a:r>
              <a:rPr lang="ko-KR" altLang="en-US" dirty="0"/>
              <a:t>현재 표준으로 쓰는 최신 </a:t>
            </a:r>
            <a:r>
              <a:rPr lang="en-US" altLang="ko-KR" dirty="0"/>
              <a:t>HTML</a:t>
            </a:r>
          </a:p>
          <a:p>
            <a:r>
              <a:rPr lang="en-US" altLang="ko-KR" dirty="0"/>
              <a:t>HTML5 + CSS + JS</a:t>
            </a:r>
            <a:r>
              <a:rPr lang="ko-KR" altLang="en-US" dirty="0"/>
              <a:t>을 이루는 말로 바뀜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074" name="Picture 2" descr="프론트엔드-01.HTML 블록, 인라인 태그">
            <a:extLst>
              <a:ext uri="{FF2B5EF4-FFF2-40B4-BE49-F238E27FC236}">
                <a16:creationId xmlns:a16="http://schemas.microsoft.com/office/drawing/2014/main" id="{871871AE-0CCC-4B16-906C-D3E4E426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0" y="3594322"/>
            <a:ext cx="4688440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HTML: </a:t>
            </a:r>
            <a:r>
              <a:rPr lang="ko-KR" altLang="en-US" dirty="0"/>
              <a:t>어디에 무엇을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무엇을 어떤 모습으로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JS: </a:t>
            </a:r>
            <a:r>
              <a:rPr lang="ko-KR" altLang="en-US" dirty="0"/>
              <a:t>무엇이 어떤 기능을 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E8A7A-BD0C-451C-97A8-CAE5D2082F3F}"/>
              </a:ext>
            </a:extLst>
          </p:cNvPr>
          <p:cNvSpPr/>
          <p:nvPr/>
        </p:nvSpPr>
        <p:spPr>
          <a:xfrm>
            <a:off x="0" y="1804301"/>
            <a:ext cx="1479478" cy="1479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0DD9D-07C5-4C97-BC88-7752DD4B455D}"/>
              </a:ext>
            </a:extLst>
          </p:cNvPr>
          <p:cNvSpPr/>
          <p:nvPr/>
        </p:nvSpPr>
        <p:spPr>
          <a:xfrm>
            <a:off x="0" y="1804300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CDE63-1AC2-44E5-9E09-0C83F3956560}"/>
              </a:ext>
            </a:extLst>
          </p:cNvPr>
          <p:cNvSpPr/>
          <p:nvPr/>
        </p:nvSpPr>
        <p:spPr>
          <a:xfrm>
            <a:off x="0" y="2064579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4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84DC9547-6459-48DF-9734-9671D4DDA3AF}"/>
              </a:ext>
            </a:extLst>
          </p:cNvPr>
          <p:cNvSpPr/>
          <p:nvPr/>
        </p:nvSpPr>
        <p:spPr>
          <a:xfrm>
            <a:off x="4274050" y="3051425"/>
            <a:ext cx="2784296" cy="193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E39D3F-4998-4E36-8FF2-78B13BEE32A5}"/>
              </a:ext>
            </a:extLst>
          </p:cNvPr>
          <p:cNvSpPr/>
          <p:nvPr/>
        </p:nvSpPr>
        <p:spPr>
          <a:xfrm>
            <a:off x="5207285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6002C5-DDDC-4FB8-B8A5-FAF12630E633}"/>
              </a:ext>
            </a:extLst>
          </p:cNvPr>
          <p:cNvSpPr/>
          <p:nvPr/>
        </p:nvSpPr>
        <p:spPr>
          <a:xfrm>
            <a:off x="5793768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3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2E76CE-4677-4600-B250-8EE20BD5F188}"/>
              </a:ext>
            </a:extLst>
          </p:cNvPr>
          <p:cNvGrpSpPr/>
          <p:nvPr/>
        </p:nvGrpSpPr>
        <p:grpSpPr>
          <a:xfrm>
            <a:off x="3143892" y="3256908"/>
            <a:ext cx="2784296" cy="1931541"/>
            <a:chOff x="4274050" y="3051425"/>
            <a:chExt cx="2784296" cy="1931541"/>
          </a:xfrm>
        </p:grpSpPr>
        <p:sp>
          <p:nvSpPr>
            <p:cNvPr id="6" name="구름 5">
              <a:extLst>
                <a:ext uri="{FF2B5EF4-FFF2-40B4-BE49-F238E27FC236}">
                  <a16:creationId xmlns:a16="http://schemas.microsoft.com/office/drawing/2014/main" id="{84DC9547-6459-48DF-9734-9671D4DDA3AF}"/>
                </a:ext>
              </a:extLst>
            </p:cNvPr>
            <p:cNvSpPr/>
            <p:nvPr/>
          </p:nvSpPr>
          <p:spPr>
            <a:xfrm>
              <a:off x="4274050" y="3051425"/>
              <a:ext cx="2784296" cy="193154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BE39D3F-4998-4E36-8FF2-78B13BEE32A5}"/>
                </a:ext>
              </a:extLst>
            </p:cNvPr>
            <p:cNvSpPr/>
            <p:nvPr/>
          </p:nvSpPr>
          <p:spPr>
            <a:xfrm>
              <a:off x="5207285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6002C5-DDDC-4FB8-B8A5-FAF12630E633}"/>
                </a:ext>
              </a:extLst>
            </p:cNvPr>
            <p:cNvSpPr/>
            <p:nvPr/>
          </p:nvSpPr>
          <p:spPr>
            <a:xfrm>
              <a:off x="5793768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4.79167E-6 0.0331 0.02695 0.05995 0.06002 0.05995 C 0.09895 0.05995 0.11302 0.03009 0.11901 0.01204 L 0.125 -0.01204 C 0.13098 -0.03009 0.14596 -0.05995 0.18997 -0.05995 C 0.21796 -0.05995 0.25 -0.0331 0.25 -7.40741E-7 C 0.25 0.0331 0.21796 0.05995 0.18997 0.05995 C 0.14596 0.05995 0.13098 0.03009 0.125 0.01204 L 0.11901 -0.01204 C 0.11302 -0.03009 0.09895 -0.05995 0.06002 -0.05995 C 0.02695 -0.05995 4.79167E-6 -0.0331 4.79167E-6 -7.40741E-7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9B45A-B920-45F3-90ED-5AE8B1D5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88ED-7613-4006-A423-E5FDDB18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Inline, block  (div, span)</a:t>
            </a:r>
          </a:p>
          <a:p>
            <a:r>
              <a:rPr lang="en-US" altLang="ko-KR" dirty="0"/>
              <a:t>Position(static, relative, absolute, fixed)</a:t>
            </a:r>
          </a:p>
          <a:p>
            <a:r>
              <a:rPr lang="en-US" altLang="ko-KR" dirty="0"/>
              <a:t>Margin, padding</a:t>
            </a:r>
          </a:p>
          <a:p>
            <a:r>
              <a:rPr lang="en-US" altLang="ko-KR" dirty="0"/>
              <a:t>h1, ul, li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, a</a:t>
            </a:r>
          </a:p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Input (text, password, radio, checkbox)</a:t>
            </a:r>
          </a:p>
          <a:p>
            <a:r>
              <a:rPr lang="en-US" altLang="ko-KR" dirty="0"/>
              <a:t>Form(reset, submit)</a:t>
            </a:r>
          </a:p>
          <a:p>
            <a:r>
              <a:rPr lang="en-US" altLang="ko-KR" dirty="0" err="1"/>
              <a:t>addEventListener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874B2-1A78-4E0C-8597-CCBD9D1D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가입하기</a:t>
            </a:r>
            <a:endParaRPr lang="en-US" altLang="ko-KR" dirty="0"/>
          </a:p>
          <a:p>
            <a:pPr lvl="1"/>
            <a:r>
              <a:rPr lang="en-US" altLang="ko-KR" dirty="0"/>
              <a:t>Github.com</a:t>
            </a:r>
          </a:p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sourcetreeapp.com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은 컴퓨터 파일의 변경사항을 추적하고 여러 명의 사용자들 간에 해당 파일들의 작업을 조율하기 위한 분산 버전 관리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2247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2AFE3-406A-4FE4-9199-26AE9BB8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87" y="333375"/>
            <a:ext cx="3629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B609D-D905-416C-85A3-F74C8ADDC55C}"/>
              </a:ext>
            </a:extLst>
          </p:cNvPr>
          <p:cNvSpPr txBox="1"/>
          <p:nvPr/>
        </p:nvSpPr>
        <p:spPr>
          <a:xfrm>
            <a:off x="986400" y="1606844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79465-C789-45F7-B5DC-E160A132EBF6}"/>
              </a:ext>
            </a:extLst>
          </p:cNvPr>
          <p:cNvSpPr txBox="1"/>
          <p:nvPr/>
        </p:nvSpPr>
        <p:spPr>
          <a:xfrm>
            <a:off x="1931204" y="287452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6C636-9E34-4262-BEC1-CE46DE7F1A8B}"/>
              </a:ext>
            </a:extLst>
          </p:cNvPr>
          <p:cNvSpPr txBox="1"/>
          <p:nvPr/>
        </p:nvSpPr>
        <p:spPr>
          <a:xfrm>
            <a:off x="43560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F8A2-D0C4-4D2F-9D0B-DF380FA4CBAD}"/>
              </a:ext>
            </a:extLst>
          </p:cNvPr>
          <p:cNvSpPr txBox="1"/>
          <p:nvPr/>
        </p:nvSpPr>
        <p:spPr>
          <a:xfrm>
            <a:off x="5300804" y="289373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111.txt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B3B5-48CC-45B1-8472-3BA0F23BC0ED}"/>
              </a:ext>
            </a:extLst>
          </p:cNvPr>
          <p:cNvSpPr txBox="1"/>
          <p:nvPr/>
        </p:nvSpPr>
        <p:spPr>
          <a:xfrm>
            <a:off x="77988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C33D5-1B4B-4ED4-AA4F-E6D2F9651BEB}"/>
              </a:ext>
            </a:extLst>
          </p:cNvPr>
          <p:cNvSpPr txBox="1"/>
          <p:nvPr/>
        </p:nvSpPr>
        <p:spPr>
          <a:xfrm>
            <a:off x="8540804" y="287452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22222.txt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DDE15-DC41-4751-B1A6-9E0DA67302FD}"/>
              </a:ext>
            </a:extLst>
          </p:cNvPr>
          <p:cNvSpPr txBox="1"/>
          <p:nvPr/>
        </p:nvSpPr>
        <p:spPr>
          <a:xfrm>
            <a:off x="9864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06ECF-26F3-4A4D-85B9-AFFB0FA532E4}"/>
              </a:ext>
            </a:extLst>
          </p:cNvPr>
          <p:cNvSpPr txBox="1"/>
          <p:nvPr/>
        </p:nvSpPr>
        <p:spPr>
          <a:xfrm>
            <a:off x="17284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</a:t>
            </a:r>
            <a:r>
              <a:rPr lang="en-US" altLang="ko-KR" sz="1200" dirty="0"/>
              <a:t>1.txt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8E3C-64EA-45E7-8EAA-46A8416C1604}"/>
              </a:ext>
            </a:extLst>
          </p:cNvPr>
          <p:cNvSpPr txBox="1"/>
          <p:nvPr/>
        </p:nvSpPr>
        <p:spPr>
          <a:xfrm>
            <a:off x="43560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F9D52-1BC0-4911-ADC6-DFC8E149F199}"/>
              </a:ext>
            </a:extLst>
          </p:cNvPr>
          <p:cNvSpPr txBox="1"/>
          <p:nvPr/>
        </p:nvSpPr>
        <p:spPr>
          <a:xfrm>
            <a:off x="50980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가사최종최종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2FDFC-2E16-45C3-BCFB-C03BBFFADA1A}"/>
              </a:ext>
            </a:extLst>
          </p:cNvPr>
          <p:cNvSpPr txBox="1"/>
          <p:nvPr/>
        </p:nvSpPr>
        <p:spPr>
          <a:xfrm>
            <a:off x="7794000" y="332059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2A0E-DB2A-47A3-8890-E470D89A34BD}"/>
              </a:ext>
            </a:extLst>
          </p:cNvPr>
          <p:cNvSpPr txBox="1"/>
          <p:nvPr/>
        </p:nvSpPr>
        <p:spPr>
          <a:xfrm>
            <a:off x="8536004" y="456907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가사찐찐찐막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A260A0-3069-4DE5-80C5-67CB1CE707D3}"/>
              </a:ext>
            </a:extLst>
          </p:cNvPr>
          <p:cNvSpPr/>
          <p:nvPr/>
        </p:nvSpPr>
        <p:spPr>
          <a:xfrm>
            <a:off x="40392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7BF4CBD-8EEE-4609-8915-BAE9C43A505F}"/>
              </a:ext>
            </a:extLst>
          </p:cNvPr>
          <p:cNvSpPr/>
          <p:nvPr/>
        </p:nvSpPr>
        <p:spPr>
          <a:xfrm>
            <a:off x="74490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A2998E-A1E6-4E74-8D88-CF03EDE30436}"/>
              </a:ext>
            </a:extLst>
          </p:cNvPr>
          <p:cNvSpPr/>
          <p:nvPr/>
        </p:nvSpPr>
        <p:spPr>
          <a:xfrm>
            <a:off x="5814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309EE3-BAB5-44A2-9102-34D6A48A67E8}"/>
              </a:ext>
            </a:extLst>
          </p:cNvPr>
          <p:cNvSpPr/>
          <p:nvPr/>
        </p:nvSpPr>
        <p:spPr>
          <a:xfrm>
            <a:off x="40557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2802DA-3C70-4364-81C5-C6EAECDEB378}"/>
              </a:ext>
            </a:extLst>
          </p:cNvPr>
          <p:cNvSpPr/>
          <p:nvPr/>
        </p:nvSpPr>
        <p:spPr>
          <a:xfrm>
            <a:off x="75066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A599C1-8BCB-48D6-8FF8-3C7ADE68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2" y="5053618"/>
            <a:ext cx="729716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34904-C6C2-4054-BF3D-00950616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31" y="2961075"/>
            <a:ext cx="3629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1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0E8E2-1A59-47F9-8D99-584B86EE033E}"/>
              </a:ext>
            </a:extLst>
          </p:cNvPr>
          <p:cNvSpPr txBox="1"/>
          <p:nvPr/>
        </p:nvSpPr>
        <p:spPr>
          <a:xfrm>
            <a:off x="8386800" y="3174709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0878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1047</Words>
  <Application>Microsoft Office PowerPoint</Application>
  <PresentationFormat>와이드스크린</PresentationFormat>
  <Paragraphs>289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Node Web Seminar  2. Git ~ HTML5</vt:lpstr>
      <vt:lpstr>Git</vt:lpstr>
      <vt:lpstr>준비</vt:lpstr>
      <vt:lpstr>Git?</vt:lpstr>
      <vt:lpstr>Git을 안쓰면 1</vt:lpstr>
      <vt:lpstr>Git을 안쓰면 2</vt:lpstr>
      <vt:lpstr>Git을 안쓰면 3</vt:lpstr>
      <vt:lpstr>Git을 안쓰면 4</vt:lpstr>
      <vt:lpstr>Git을 쓰면 1</vt:lpstr>
      <vt:lpstr>Git을 쓰면 2</vt:lpstr>
      <vt:lpstr>Git을 쓰면 2</vt:lpstr>
      <vt:lpstr>Git을 쓰면 2</vt:lpstr>
      <vt:lpstr>Git command : Clone</vt:lpstr>
      <vt:lpstr>Git command : Fork</vt:lpstr>
      <vt:lpstr>Git command : Pull</vt:lpstr>
      <vt:lpstr>Git command : Fetch</vt:lpstr>
      <vt:lpstr>Git command : Commit</vt:lpstr>
      <vt:lpstr>Git command : Push</vt:lpstr>
      <vt:lpstr>Git command : Branch 1</vt:lpstr>
      <vt:lpstr>Git command : Branch 2</vt:lpstr>
      <vt:lpstr>Git 실습</vt:lpstr>
      <vt:lpstr>HTML5</vt:lpstr>
      <vt:lpstr>HTML5</vt:lpstr>
      <vt:lpstr>HTML5</vt:lpstr>
      <vt:lpstr>HTML</vt:lpstr>
      <vt:lpstr>CSS</vt:lpstr>
      <vt:lpstr>JS</vt:lpstr>
      <vt:lpstr>HTML5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144</cp:revision>
  <dcterms:created xsi:type="dcterms:W3CDTF">2022-01-03T04:58:21Z</dcterms:created>
  <dcterms:modified xsi:type="dcterms:W3CDTF">2022-01-11T03:39:59Z</dcterms:modified>
</cp:coreProperties>
</file>