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4" r:id="rId12"/>
    <p:sldId id="267" r:id="rId13"/>
    <p:sldId id="273" r:id="rId14"/>
    <p:sldId id="269" r:id="rId15"/>
    <p:sldId id="268" r:id="rId16"/>
    <p:sldId id="270" r:id="rId17"/>
    <p:sldId id="272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BB1B-C47E-48AA-8800-47E889B5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6670A-8C67-404C-B280-368A72B5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A68F6-2CE0-4823-B296-95907EAD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BC368-0ADE-4AB2-803A-AC8B00D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470E-3B52-4652-B98F-409C36A4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2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A7A3-617B-40CD-85F9-5D155253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A6C1C-ABA3-4179-B202-F7CFC199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760D3-2DE1-4CFC-83DA-C5EE9D5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76472-AD41-497F-8E22-9B83BA79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C31E-CE88-4EC0-847A-CEF428AB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B9EB41-67D6-438C-8A5B-6F97846C7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7FD17-E172-4CB9-AA72-B3A31CD5A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88D81-55CE-4C30-B767-69659161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DE30D-1FE2-49AC-8527-5B3F96C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99952-340B-4C6F-BF54-AF9C46F8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8945-A9D2-4E28-BEA5-1AF1DC8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7B591-E9D1-49F0-A4E6-E136AEA7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8281-C3D9-49A7-9B08-8DDF120D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40C58-153D-4589-A850-BBE67D7B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165D-C2AD-4E4F-87D9-9E4F846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4980-31C8-4C82-AFD4-6284A41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0596-BF1C-4F96-B276-9D2DF917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3C52-BD22-4ABB-A5E0-1561937B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833D-EC9E-4A9E-BC66-B7FFDA8A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C21A9-61A7-404F-9796-77F9DBC5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569E-6938-41C4-AEF8-1680526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4217F-E6A8-41A5-90DA-88A2C6DD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DF6CF-7F6F-4C08-86E4-E4545CC6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643A2-D522-4107-8417-EA59D3B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C381F-12D7-4214-AEEB-38BF2771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E80B1-2C48-4A09-A305-6F75D74A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00B1-6C37-458B-8E83-B99487E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63327-45CC-442C-842C-5BCACE60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D79BF-9D0D-4776-9292-17C057D3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DC0674-FDBE-4339-8716-1FFEA7DD0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4806A-A16E-4AF0-8226-7E2F87B6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3C0AA-3F9B-47F3-84ED-E5ED5EF7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1B8CF-3C54-43AC-9064-4C546DD4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BC155E-6E17-45A0-98F3-12191B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C4CF7-EBF6-4AD4-99DB-2AF9069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CA447-38C1-4D0C-BB84-02BED8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C19B0-3DC8-4D66-B7BF-699CF24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BD5CF-6527-4E43-B67D-C9FBE374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6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769D5-7E86-470E-A6C0-3D941240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BD2122-B868-4B45-A0DC-014CE69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E27B9-3F11-45C5-BDA7-4669803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15DB-B88F-4F4B-9148-31628817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78038-59A2-4FB5-8CC9-A82C5308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2F64F-0F98-4A6D-8C13-E1B89EA26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CD979-F4E2-4136-BE50-372C9C1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B243-8AE7-4983-A5F1-BD7FFB4C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5534D-88FD-4237-B419-18FE2458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5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2559-F4A1-4185-AC35-50662080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E0454-D90B-4BF7-90F2-8E5D940D2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A5BA-A74F-4608-AE4F-BB4CF5DF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F49DB-C3FD-4428-A2AC-3EFA40B9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A772A-56A8-4BC3-84BF-0FD4A823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312B5-D12B-45A1-A907-12431338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FB4EC-48B2-4E97-8299-AA4AA93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7EF73-ED65-4799-8F9D-E254D373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C1C21-66B6-4752-862D-FF42ABFB1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7ACA-0AEE-43B3-A801-66B7FB41C450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3C995-5520-4637-AE8F-A3447AB02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06C94-C0F3-49BD-8B75-C6C24ACF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468D-2668-4EC3-80DE-D13608550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TP/Stat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3901-703E-4975-9E99-B7DD0725D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Backend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C145D6-C124-471A-8BEF-05C58E040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Kim </a:t>
            </a:r>
            <a:r>
              <a:rPr lang="en-US" altLang="ko-KR" dirty="0" err="1"/>
              <a:t>KuyngChan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B7F4-7C3C-4842-A9C8-B04173A1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출처 리소스 공유 </a:t>
            </a:r>
            <a:r>
              <a:rPr lang="en-US" altLang="ko-KR" dirty="0"/>
              <a:t>(CORS)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4B0A9-7052-4765-9A6D-B573DD972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27" y="1825625"/>
            <a:ext cx="93735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CBAC8C-99D2-40C1-8782-F552F471423B}"/>
              </a:ext>
            </a:extLst>
          </p:cNvPr>
          <p:cNvSpPr/>
          <p:nvPr/>
        </p:nvSpPr>
        <p:spPr>
          <a:xfrm>
            <a:off x="7139031" y="1929468"/>
            <a:ext cx="1593908" cy="192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BFA94-8DAE-4F9F-9BD8-E129D6025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3749" y="2282584"/>
            <a:ext cx="1064472" cy="9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842CE-A4CA-4AC3-9FD6-69DD35C928A2}"/>
              </a:ext>
            </a:extLst>
          </p:cNvPr>
          <p:cNvSpPr txBox="1"/>
          <p:nvPr/>
        </p:nvSpPr>
        <p:spPr>
          <a:xfrm>
            <a:off x="7076716" y="330952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127.0.0.1:8000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24731-5505-4627-9066-DCBB681D70F0}"/>
              </a:ext>
            </a:extLst>
          </p:cNvPr>
          <p:cNvSpPr/>
          <p:nvPr/>
        </p:nvSpPr>
        <p:spPr>
          <a:xfrm>
            <a:off x="6971388" y="5760688"/>
            <a:ext cx="1686050" cy="640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85EDD-D287-46C2-96A6-F416784B2885}"/>
              </a:ext>
            </a:extLst>
          </p:cNvPr>
          <p:cNvSpPr txBox="1"/>
          <p:nvPr/>
        </p:nvSpPr>
        <p:spPr>
          <a:xfrm>
            <a:off x="7107873" y="5859553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127.0.0.1:3000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8F987-02C5-4441-8654-B728AFD000A5}"/>
              </a:ext>
            </a:extLst>
          </p:cNvPr>
          <p:cNvSpPr txBox="1"/>
          <p:nvPr/>
        </p:nvSpPr>
        <p:spPr>
          <a:xfrm>
            <a:off x="9001387" y="2744132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보이는 화면</a:t>
            </a:r>
            <a:endParaRPr lang="en-US" altLang="ko-KR" dirty="0"/>
          </a:p>
          <a:p>
            <a:r>
              <a:rPr lang="en-US" altLang="ko-KR" dirty="0"/>
              <a:t>HTML,JS,CSS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CB071-A1B4-412E-87AF-00466BE76CF0}"/>
              </a:ext>
            </a:extLst>
          </p:cNvPr>
          <p:cNvSpPr txBox="1"/>
          <p:nvPr/>
        </p:nvSpPr>
        <p:spPr>
          <a:xfrm>
            <a:off x="9001387" y="4834389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회원정보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62FC8-693E-4410-B1C3-A35036920C81}"/>
              </a:ext>
            </a:extLst>
          </p:cNvPr>
          <p:cNvSpPr txBox="1"/>
          <p:nvPr/>
        </p:nvSpPr>
        <p:spPr>
          <a:xfrm>
            <a:off x="4243601" y="6311900"/>
            <a:ext cx="37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브라우저가 </a:t>
            </a:r>
            <a:r>
              <a:rPr lang="en-US" altLang="ko-KR" dirty="0"/>
              <a:t>CORS</a:t>
            </a:r>
            <a:r>
              <a:rPr lang="ko-KR" altLang="en-US" dirty="0"/>
              <a:t>오류를 담당한다</a:t>
            </a:r>
          </a:p>
        </p:txBody>
      </p:sp>
    </p:spTree>
    <p:extLst>
      <p:ext uri="{BB962C8B-B14F-4D97-AF65-F5344CB8AC3E}">
        <p14:creationId xmlns:p14="http://schemas.microsoft.com/office/powerpoint/2010/main" val="38098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C59D-E670-4A50-AF4C-9F7D066F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</a:t>
            </a:r>
            <a:r>
              <a:rPr lang="ko-KR" altLang="en-US" dirty="0"/>
              <a:t>해결 </a:t>
            </a:r>
            <a:r>
              <a:rPr lang="en-US" altLang="ko-KR" dirty="0"/>
              <a:t>- Proxy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16BEE-153C-44C0-B854-730EA949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246938"/>
            <a:ext cx="48672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A2D22B-57C1-4206-911D-0DC88221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4571683"/>
            <a:ext cx="7762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8D15D-3E0B-4138-AF3E-3929F2A29EE8}"/>
              </a:ext>
            </a:extLst>
          </p:cNvPr>
          <p:cNvSpPr txBox="1"/>
          <p:nvPr/>
        </p:nvSpPr>
        <p:spPr>
          <a:xfrm>
            <a:off x="5275101" y="32184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6C7147-748D-44E9-82B3-D8701A176CDD}"/>
              </a:ext>
            </a:extLst>
          </p:cNvPr>
          <p:cNvSpPr txBox="1"/>
          <p:nvPr/>
        </p:nvSpPr>
        <p:spPr>
          <a:xfrm>
            <a:off x="5255865" y="57368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4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C59D-E670-4A50-AF4C-9F7D066F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</a:t>
            </a:r>
            <a:r>
              <a:rPr lang="ko-KR" altLang="en-US" dirty="0"/>
              <a:t>해결 </a:t>
            </a:r>
            <a:r>
              <a:rPr lang="en-US" altLang="ko-KR" dirty="0"/>
              <a:t>- Proxy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16BEE-153C-44C0-B854-730EA949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246938"/>
            <a:ext cx="48672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A2D22B-57C1-4206-911D-0DC88221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4571683"/>
            <a:ext cx="7762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8D15D-3E0B-4138-AF3E-3929F2A29EE8}"/>
              </a:ext>
            </a:extLst>
          </p:cNvPr>
          <p:cNvSpPr txBox="1"/>
          <p:nvPr/>
        </p:nvSpPr>
        <p:spPr>
          <a:xfrm>
            <a:off x="5275101" y="32184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F136E4-2030-42C2-9AC3-80B16F6CD5CF}"/>
              </a:ext>
            </a:extLst>
          </p:cNvPr>
          <p:cNvSpPr txBox="1"/>
          <p:nvPr/>
        </p:nvSpPr>
        <p:spPr>
          <a:xfrm>
            <a:off x="5255865" y="57368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9C449B-9EB5-4B26-8596-967F8FA9F69B}"/>
              </a:ext>
            </a:extLst>
          </p:cNvPr>
          <p:cNvSpPr/>
          <p:nvPr/>
        </p:nvSpPr>
        <p:spPr>
          <a:xfrm>
            <a:off x="2214562" y="4571683"/>
            <a:ext cx="4867275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B41D-2985-4F57-A63F-E76111C8303C}"/>
              </a:ext>
            </a:extLst>
          </p:cNvPr>
          <p:cNvSpPr txBox="1"/>
          <p:nvPr/>
        </p:nvSpPr>
        <p:spPr>
          <a:xfrm>
            <a:off x="838200" y="4858976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Origin</a:t>
            </a:r>
          </a:p>
          <a:p>
            <a:r>
              <a:rPr lang="en-US" altLang="ko-KR" dirty="0"/>
              <a:t>CORS X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0F9CF-818F-43E6-A9A9-F0B499A32861}"/>
              </a:ext>
            </a:extLst>
          </p:cNvPr>
          <p:cNvSpPr/>
          <p:nvPr/>
        </p:nvSpPr>
        <p:spPr>
          <a:xfrm>
            <a:off x="5168885" y="4380861"/>
            <a:ext cx="4998572" cy="1325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6E68-97B3-4C5D-A32B-8C34C7C325CC}"/>
              </a:ext>
            </a:extLst>
          </p:cNvPr>
          <p:cNvSpPr txBox="1"/>
          <p:nvPr/>
        </p:nvSpPr>
        <p:spPr>
          <a:xfrm>
            <a:off x="10167457" y="472047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 개입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CORS 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289B34-5D4C-4D86-9F2E-784F12E612F2}"/>
              </a:ext>
            </a:extLst>
          </p:cNvPr>
          <p:cNvSpPr/>
          <p:nvPr/>
        </p:nvSpPr>
        <p:spPr>
          <a:xfrm>
            <a:off x="3662362" y="2211435"/>
            <a:ext cx="4998572" cy="97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90E3D-63F4-4047-926E-109930193CA7}"/>
              </a:ext>
            </a:extLst>
          </p:cNvPr>
          <p:cNvSpPr txBox="1"/>
          <p:nvPr/>
        </p:nvSpPr>
        <p:spPr>
          <a:xfrm>
            <a:off x="8725949" y="2374044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 개입 </a:t>
            </a:r>
            <a:r>
              <a:rPr lang="en-US" altLang="ko-KR" dirty="0"/>
              <a:t>O</a:t>
            </a:r>
          </a:p>
          <a:p>
            <a:r>
              <a:rPr lang="en-US" altLang="ko-KR" dirty="0"/>
              <a:t>CORS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AB8E-3BD3-46B9-9EDF-9C435F60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Lifecycle</a:t>
            </a:r>
            <a:endParaRPr lang="ko-KR" altLang="en-US" dirty="0"/>
          </a:p>
        </p:txBody>
      </p:sp>
      <p:pic>
        <p:nvPicPr>
          <p:cNvPr id="4098" name="Picture 2" descr="life cycle 라이프사이클 (생명주기) : 네이버 블로그">
            <a:extLst>
              <a:ext uri="{FF2B5EF4-FFF2-40B4-BE49-F238E27FC236}">
                <a16:creationId xmlns:a16="http://schemas.microsoft.com/office/drawing/2014/main" id="{C29CB9B0-A36C-43EA-AFF2-FD694CBB5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63" y="1825625"/>
            <a:ext cx="61178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0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6373F2-984E-407E-9272-42E4AE72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42298-9944-4032-9E07-8C372A9D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2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Express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MongoDB </a:t>
            </a:r>
            <a:r>
              <a:rPr lang="ko-KR" altLang="en-US" dirty="0"/>
              <a:t>설치 및 연동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ODM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Proxy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댓글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6808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–g express-generator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express --no-view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cd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start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nodemon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설치 및 연동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https://www.mongodb.com/try/download/community</a:t>
            </a:r>
            <a:endParaRPr lang="en-US" altLang="ko-KR" dirty="0"/>
          </a:p>
          <a:p>
            <a:r>
              <a:rPr lang="en-US" altLang="ko-KR" dirty="0"/>
              <a:t>https://robomongo.org/download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mongoose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ODM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Board ODM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3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4466D-9EEA-4B75-91E8-12C3B62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Proxy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2505-7814-4E65-882D-67CD94C3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devServer</a:t>
            </a:r>
            <a:r>
              <a:rPr lang="en-US" altLang="ko-KR" dirty="0"/>
              <a:t>: {</a:t>
            </a:r>
          </a:p>
          <a:p>
            <a:pPr marL="0" indent="0">
              <a:buNone/>
            </a:pPr>
            <a:r>
              <a:rPr lang="en-US" altLang="ko-KR" dirty="0"/>
              <a:t>    proxy: {</a:t>
            </a:r>
          </a:p>
          <a:p>
            <a:pPr marL="0" indent="0">
              <a:buNone/>
            </a:pPr>
            <a:r>
              <a:rPr lang="en-US" altLang="ko-KR" dirty="0"/>
              <a:t>      "/</a:t>
            </a:r>
            <a:r>
              <a:rPr lang="en-US" altLang="ko-KR" dirty="0" err="1"/>
              <a:t>api</a:t>
            </a:r>
            <a:r>
              <a:rPr lang="en-US" altLang="ko-KR" dirty="0"/>
              <a:t>/*": {</a:t>
            </a:r>
          </a:p>
          <a:p>
            <a:pPr marL="0" indent="0">
              <a:buNone/>
            </a:pPr>
            <a:r>
              <a:rPr lang="en-US" altLang="ko-KR" dirty="0"/>
              <a:t>        target: "http://localhost:3000",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changeOrigin</a:t>
            </a:r>
            <a:r>
              <a:rPr lang="en-US" altLang="ko-KR" dirty="0"/>
              <a:t>: true,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pathRewrite</a:t>
            </a:r>
            <a:r>
              <a:rPr lang="en-US" altLang="ko-KR" dirty="0"/>
              <a:t>: { "^/</a:t>
            </a:r>
            <a:r>
              <a:rPr lang="en-US" altLang="ko-KR" dirty="0" err="1"/>
              <a:t>api</a:t>
            </a:r>
            <a:r>
              <a:rPr lang="en-US" altLang="ko-KR" dirty="0"/>
              <a:t>": "" },</a:t>
            </a:r>
          </a:p>
          <a:p>
            <a:pPr marL="0" indent="0">
              <a:buNone/>
            </a:pPr>
            <a:r>
              <a:rPr lang="en-US" altLang="ko-KR" dirty="0"/>
              <a:t>      },</a:t>
            </a:r>
          </a:p>
          <a:p>
            <a:pPr marL="0" indent="0">
              <a:buNone/>
            </a:pPr>
            <a:r>
              <a:rPr lang="en-US" altLang="ko-KR" dirty="0"/>
              <a:t>    },</a:t>
            </a:r>
          </a:p>
          <a:p>
            <a:pPr marL="0" indent="0">
              <a:buNone/>
            </a:pPr>
            <a:r>
              <a:rPr lang="en-US" altLang="ko-KR" dirty="0"/>
              <a:t>  },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977EA-7CD4-45A5-9A63-3420E3A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다운먼저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BDDE1-BF73-42AD-ADBB-848F9698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https://www.mongodb.com/try/download/community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https://robomongo.org/download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02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axios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axios</a:t>
            </a:r>
            <a:r>
              <a:rPr lang="en-US" altLang="ko-KR" dirty="0"/>
              <a:t> from '</a:t>
            </a:r>
            <a:r>
              <a:rPr lang="en-US" altLang="ko-KR" dirty="0" err="1"/>
              <a:t>axios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Vue.prototype.$</a:t>
            </a:r>
            <a:r>
              <a:rPr lang="en-US" altLang="ko-KR" dirty="0" err="1"/>
              <a:t>axios</a:t>
            </a:r>
            <a:r>
              <a:rPr lang="en-US" altLang="ko-KR" dirty="0"/>
              <a:t> = </a:t>
            </a:r>
            <a:r>
              <a:rPr lang="en-US" altLang="ko-KR" dirty="0" err="1"/>
              <a:t>axios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2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C728-11BB-40CB-8317-017AAA4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작성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EFD7-1673-4558-99D4-6680D64B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36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6373F2-984E-407E-9272-42E4AE72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42298-9944-4032-9E07-8C372A9D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Representational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 err="1"/>
              <a:t>tate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 err="1"/>
              <a:t>ransfer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ko-KR" altLang="en-US" dirty="0" err="1"/>
              <a:t>모든기능을</a:t>
            </a:r>
            <a:r>
              <a:rPr lang="ko-KR" altLang="en-US" dirty="0"/>
              <a:t> 사용</a:t>
            </a:r>
          </a:p>
          <a:p>
            <a:pPr>
              <a:defRPr/>
            </a:pPr>
            <a:r>
              <a:rPr lang="ko-KR" altLang="en-US" dirty="0"/>
              <a:t>행위</a:t>
            </a:r>
            <a:r>
              <a:rPr lang="en-US" altLang="ko-KR" dirty="0"/>
              <a:t>(GET, POST, PUT, DELETE)</a:t>
            </a:r>
            <a:r>
              <a:rPr lang="ko-KR" altLang="en-US" dirty="0"/>
              <a:t>와 자원</a:t>
            </a:r>
            <a:r>
              <a:rPr lang="en-US" altLang="ko-KR" dirty="0"/>
              <a:t>(Resource)</a:t>
            </a:r>
            <a:r>
              <a:rPr lang="ko-KR" altLang="en-US" dirty="0"/>
              <a:t> 으로 이뤄짐</a:t>
            </a:r>
          </a:p>
          <a:p>
            <a:pPr>
              <a:defRPr/>
            </a:pPr>
            <a:r>
              <a:rPr lang="ko-KR" altLang="en-US" dirty="0" err="1"/>
              <a:t>Stateless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세션을 관리할 필요가 없고 단순히 정보를 주고받기만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4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 </a:t>
            </a:r>
            <a:r>
              <a:rPr lang="ko-KR" altLang="en-US" dirty="0"/>
              <a:t>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POST</a:t>
            </a:r>
          </a:p>
          <a:p>
            <a:pPr lvl="1">
              <a:defRPr/>
            </a:pPr>
            <a:r>
              <a:rPr lang="ko-KR" altLang="en-US" dirty="0"/>
              <a:t>자원을 생성 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 로그인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게시글작성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GET</a:t>
            </a:r>
          </a:p>
          <a:p>
            <a:pPr lvl="1">
              <a:defRPr/>
            </a:pPr>
            <a:r>
              <a:rPr lang="ko-KR" altLang="en-US" dirty="0"/>
              <a:t>자원을 읽음 </a:t>
            </a:r>
            <a:r>
              <a:rPr lang="en-US" altLang="ko-KR" dirty="0"/>
              <a:t>(</a:t>
            </a:r>
            <a:r>
              <a:rPr lang="ko-KR" altLang="en-US" dirty="0"/>
              <a:t>게시글 읽기</a:t>
            </a:r>
            <a:r>
              <a:rPr lang="en-US" altLang="ko-KR" dirty="0"/>
              <a:t>,</a:t>
            </a:r>
            <a:r>
              <a:rPr lang="ko-KR" altLang="en-US" dirty="0"/>
              <a:t> 목록 가져오기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PUT</a:t>
            </a:r>
          </a:p>
          <a:p>
            <a:pPr lvl="1">
              <a:defRPr/>
            </a:pPr>
            <a:r>
              <a:rPr lang="ko-KR" altLang="en-US" dirty="0"/>
              <a:t>자원을 교체함 </a:t>
            </a:r>
            <a:r>
              <a:rPr lang="en-US" altLang="ko-KR" dirty="0"/>
              <a:t>( {name: “</a:t>
            </a:r>
            <a:r>
              <a:rPr lang="en-US" altLang="ko-KR" dirty="0" err="1"/>
              <a:t>kkc</a:t>
            </a:r>
            <a:r>
              <a:rPr lang="en-US" altLang="ko-KR" dirty="0"/>
              <a:t>”, age: 26} -&gt; {</a:t>
            </a:r>
            <a:r>
              <a:rPr lang="en-US" altLang="ko-KR" u="sng" dirty="0"/>
              <a:t>name: “</a:t>
            </a:r>
            <a:r>
              <a:rPr lang="en-US" altLang="ko-KR" u="sng" dirty="0" err="1"/>
              <a:t>alice</a:t>
            </a:r>
            <a:r>
              <a:rPr lang="en-US" altLang="ko-KR" u="sng" dirty="0"/>
              <a:t>”, age: 24</a:t>
            </a:r>
            <a:r>
              <a:rPr lang="en-US" altLang="ko-KR" dirty="0"/>
              <a:t>} )</a:t>
            </a:r>
          </a:p>
          <a:p>
            <a:pPr>
              <a:defRPr/>
            </a:pPr>
            <a:r>
              <a:rPr lang="en-US" altLang="ko-KR" dirty="0"/>
              <a:t>PATCH</a:t>
            </a:r>
          </a:p>
          <a:p>
            <a:pPr lvl="1">
              <a:defRPr/>
            </a:pPr>
            <a:r>
              <a:rPr lang="ko-KR" altLang="en-US" dirty="0"/>
              <a:t>자원을 수정함</a:t>
            </a:r>
            <a:r>
              <a:rPr lang="en-US" altLang="ko-KR" dirty="0"/>
              <a:t>( {name: “</a:t>
            </a:r>
            <a:r>
              <a:rPr lang="en-US" altLang="ko-KR" dirty="0" err="1"/>
              <a:t>kkc</a:t>
            </a:r>
            <a:r>
              <a:rPr lang="en-US" altLang="ko-KR" dirty="0"/>
              <a:t>”, age: 26} -&gt; {name: “</a:t>
            </a:r>
            <a:r>
              <a:rPr lang="en-US" altLang="ko-KR" dirty="0" err="1"/>
              <a:t>kkc</a:t>
            </a:r>
            <a:r>
              <a:rPr lang="en-US" altLang="ko-KR" dirty="0"/>
              <a:t>”, </a:t>
            </a:r>
            <a:r>
              <a:rPr lang="en-US" altLang="ko-KR" u="sng" dirty="0"/>
              <a:t>age: 24</a:t>
            </a:r>
            <a:r>
              <a:rPr lang="en-US" altLang="ko-KR" dirty="0"/>
              <a:t>} )</a:t>
            </a:r>
          </a:p>
          <a:p>
            <a:pPr>
              <a:defRPr/>
            </a:pPr>
            <a:r>
              <a:rPr lang="en-US" altLang="ko-KR" dirty="0"/>
              <a:t>DELETE</a:t>
            </a:r>
          </a:p>
          <a:p>
            <a:pPr lvl="1">
              <a:defRPr/>
            </a:pPr>
            <a:r>
              <a:rPr lang="ko-KR" altLang="en-US" dirty="0"/>
              <a:t>자원을 삭제함 </a:t>
            </a:r>
            <a:r>
              <a:rPr lang="en-US" altLang="ko-KR" dirty="0"/>
              <a:t>(</a:t>
            </a:r>
            <a:r>
              <a:rPr lang="ko-KR" altLang="en-US" dirty="0" err="1"/>
              <a:t>게시글삭제</a:t>
            </a:r>
            <a:r>
              <a:rPr lang="en-US" altLang="ko-KR" dirty="0"/>
              <a:t>,</a:t>
            </a:r>
            <a:r>
              <a:rPr lang="ko-KR" altLang="en-US" dirty="0"/>
              <a:t> 회원탈퇴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9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r>
              <a:rPr lang="ko-KR" altLang="en-US" dirty="0"/>
              <a:t> 자원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800" dirty="0"/>
              <a:t>1.</a:t>
            </a:r>
            <a:r>
              <a:rPr lang="ko-KR" altLang="en-US" sz="2800" dirty="0"/>
              <a:t> 슬래시 </a:t>
            </a:r>
            <a:r>
              <a:rPr lang="ko-KR" altLang="en-US" sz="2800" dirty="0" err="1"/>
              <a:t>구분자</a:t>
            </a:r>
            <a:r>
              <a:rPr lang="ko-KR" altLang="en-US" sz="2800" dirty="0"/>
              <a:t>(/)는 계층 관계를 나타내는 데 사용</a:t>
            </a:r>
            <a:r>
              <a:rPr lang="en-US" altLang="ko-KR" sz="2800" dirty="0"/>
              <a:t>.</a:t>
            </a:r>
            <a:r>
              <a:rPr lang="ko-KR" altLang="en-US" sz="2800" dirty="0"/>
              <a:t> 마지막</a:t>
            </a:r>
            <a:r>
              <a:rPr lang="en-US" altLang="ko-KR" sz="2800" dirty="0"/>
              <a:t>X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test.com/fruits/apple 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test.com/fruits/apple</a:t>
            </a:r>
            <a:r>
              <a:rPr lang="en-US" altLang="ko-KR" sz="2800" u="sng" dirty="0"/>
              <a:t>/ </a:t>
            </a:r>
            <a:r>
              <a:rPr lang="en-US" altLang="ko-KR" sz="2800" dirty="0"/>
              <a:t>(X)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2. </a:t>
            </a:r>
            <a:r>
              <a:rPr lang="ko-KR" altLang="en-US" sz="2800" dirty="0"/>
              <a:t>명사만 사용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test.com/users/</a:t>
            </a:r>
            <a:r>
              <a:rPr lang="en-US" altLang="ko-KR" sz="2800" dirty="0" err="1"/>
              <a:t>kim</a:t>
            </a:r>
            <a:r>
              <a:rPr lang="en-US" altLang="ko-KR" sz="2800" dirty="0"/>
              <a:t> 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</a:t>
            </a:r>
            <a:r>
              <a:rPr lang="en-US" altLang="ko-KR" sz="2800" u="sng" dirty="0"/>
              <a:t>show</a:t>
            </a:r>
            <a:r>
              <a:rPr lang="en-US" altLang="ko-KR" sz="2800" dirty="0"/>
              <a:t>/users/</a:t>
            </a:r>
            <a:r>
              <a:rPr lang="en-US" altLang="ko-KR" sz="2800" dirty="0" err="1"/>
              <a:t>kim</a:t>
            </a:r>
            <a:r>
              <a:rPr lang="en-US" altLang="ko-KR" sz="28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34989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CC303B0-B231-4A7B-8208-DB7B596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r>
              <a:rPr lang="ko-KR" altLang="en-US" dirty="0"/>
              <a:t> 자원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724499-1177-4F8C-80E2-8BFA9EAF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800" dirty="0"/>
              <a:t>3. </a:t>
            </a:r>
            <a:r>
              <a:rPr lang="ko-KR" altLang="en-US" sz="2800" dirty="0"/>
              <a:t>밑줄</a:t>
            </a:r>
            <a:r>
              <a:rPr lang="en-US" altLang="ko-KR" sz="2800" dirty="0"/>
              <a:t>(_)</a:t>
            </a:r>
            <a:r>
              <a:rPr lang="ko-KR" altLang="en-US" sz="2800" dirty="0"/>
              <a:t>대신 하이픈</a:t>
            </a:r>
            <a:r>
              <a:rPr lang="en-US" altLang="ko-KR" sz="2800" dirty="0"/>
              <a:t>(-)</a:t>
            </a:r>
            <a:r>
              <a:rPr lang="ko-KR" altLang="en-US" sz="2800" dirty="0"/>
              <a:t>을 사용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test.com/users/</a:t>
            </a:r>
            <a:r>
              <a:rPr lang="en-US" altLang="ko-KR" sz="2800" dirty="0" err="1"/>
              <a:t>kim-kyungchan</a:t>
            </a:r>
            <a:r>
              <a:rPr lang="en-US" altLang="ko-KR" sz="2800" dirty="0"/>
              <a:t>(O) 	test.com/users/</a:t>
            </a:r>
            <a:r>
              <a:rPr lang="en-US" altLang="ko-KR" sz="2800" dirty="0" err="1"/>
              <a:t>kim_kyungchan</a:t>
            </a:r>
            <a:r>
              <a:rPr lang="en-US" altLang="ko-KR" sz="2800" dirty="0"/>
              <a:t>(X)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4. </a:t>
            </a:r>
            <a:r>
              <a:rPr lang="ko-KR" altLang="en-US" sz="2800" dirty="0"/>
              <a:t>확장자는 포함하지 않는다</a:t>
            </a:r>
            <a:r>
              <a:rPr lang="en-US" altLang="ko-KR" sz="28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800" dirty="0"/>
              <a:t>	</a:t>
            </a:r>
            <a:r>
              <a:rPr lang="en-US" altLang="ko-KR" sz="2800" dirty="0"/>
              <a:t>test.com/image/20092812(O) </a:t>
            </a:r>
          </a:p>
          <a:p>
            <a:pPr marL="0" indent="0">
              <a:buNone/>
              <a:defRPr/>
            </a:pPr>
            <a:r>
              <a:rPr lang="en-US" altLang="ko-KR" sz="2800" dirty="0"/>
              <a:t>	test.com/image/20092812.jpg(X)</a:t>
            </a:r>
          </a:p>
        </p:txBody>
      </p:sp>
    </p:spTree>
    <p:extLst>
      <p:ext uri="{BB962C8B-B14F-4D97-AF65-F5344CB8AC3E}">
        <p14:creationId xmlns:p14="http://schemas.microsoft.com/office/powerpoint/2010/main" val="49806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</a:t>
            </a:r>
            <a:r>
              <a:rPr lang="ko-KR" altLang="en-US" dirty="0"/>
              <a:t>설계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회원가입</a:t>
            </a:r>
          </a:p>
          <a:p>
            <a:pPr lvl="1">
              <a:defRPr/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test.com/user { id: “kkc13”, pass: “pass123” }</a:t>
            </a:r>
          </a:p>
          <a:p>
            <a:pPr lvl="0">
              <a:defRPr/>
            </a:pPr>
            <a:r>
              <a:rPr lang="ko-KR" altLang="en-US" dirty="0"/>
              <a:t>로그인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test.com/auth { id: “kkc13”, pass: “pass123” }</a:t>
            </a:r>
          </a:p>
          <a:p>
            <a:pPr lvl="0">
              <a:defRPr/>
            </a:pPr>
            <a:r>
              <a:rPr lang="ko-KR" altLang="en-US" dirty="0"/>
              <a:t>유저 정보 조회</a:t>
            </a:r>
          </a:p>
          <a:p>
            <a:pPr lvl="1">
              <a:defRPr/>
            </a:pPr>
            <a:r>
              <a:rPr lang="en-US" altLang="ko-KR" dirty="0"/>
              <a:t>GET test.com/user/13</a:t>
            </a:r>
          </a:p>
          <a:p>
            <a:pPr lvl="0">
              <a:defRPr/>
            </a:pPr>
            <a:r>
              <a:rPr lang="ko-KR" altLang="en-US" dirty="0"/>
              <a:t>회원 정보 수정</a:t>
            </a:r>
          </a:p>
          <a:p>
            <a:pPr lvl="1">
              <a:defRPr/>
            </a:pPr>
            <a:r>
              <a:rPr lang="en-US" altLang="ko-KR" dirty="0"/>
              <a:t>PATCH test.com/user/13 { pass: “pass456” }</a:t>
            </a:r>
          </a:p>
          <a:p>
            <a:pPr lvl="0">
              <a:defRPr/>
            </a:pPr>
            <a:r>
              <a:rPr lang="ko-KR" altLang="en-US" dirty="0"/>
              <a:t>회원 탈퇴</a:t>
            </a:r>
          </a:p>
          <a:p>
            <a:pPr lvl="1">
              <a:defRPr/>
            </a:pPr>
            <a:r>
              <a:rPr lang="en-US" altLang="ko-KR" dirty="0"/>
              <a:t>DELETE test.com/user/13</a:t>
            </a:r>
          </a:p>
          <a:p>
            <a:pPr lvl="1">
              <a:defRPr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F166-14D6-473F-A0DD-CFA9D29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Response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40ED-B241-4A1B-A6EA-1986B98F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hlinkClick r:id="rId2"/>
              </a:rPr>
              <a:t>https://developer.mozilla.org/ko/docs/Web/HTTP/Status</a:t>
            </a:r>
            <a:endParaRPr lang="en-US" altLang="en-US" dirty="0"/>
          </a:p>
          <a:p>
            <a:pPr>
              <a:defRPr/>
            </a:pPr>
            <a:r>
              <a:rPr lang="ko-KR" altLang="en-US" dirty="0"/>
              <a:t>모든 요청에 적절한 응답을 </a:t>
            </a:r>
            <a:r>
              <a:rPr lang="ko-KR" altLang="en-US" dirty="0" err="1"/>
              <a:t>해줘야함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오류에 대응하기 쉽다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200</a:t>
            </a:r>
            <a:r>
              <a:rPr lang="ko-KR" altLang="en-US" dirty="0"/>
              <a:t> </a:t>
            </a:r>
            <a:r>
              <a:rPr lang="en-US" altLang="ko-KR" dirty="0"/>
              <a:t>: OK</a:t>
            </a:r>
          </a:p>
          <a:p>
            <a:pPr lvl="0">
              <a:defRPr/>
            </a:pPr>
            <a:r>
              <a:rPr lang="en-US" altLang="ko-KR" dirty="0"/>
              <a:t>201 : CREATED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400 : Bad Request</a:t>
            </a:r>
          </a:p>
          <a:p>
            <a:pPr lvl="0">
              <a:defRPr/>
            </a:pPr>
            <a:r>
              <a:rPr lang="en-US" altLang="ko-KR" dirty="0"/>
              <a:t>401</a:t>
            </a:r>
            <a:r>
              <a:rPr lang="ko-KR" altLang="en-US" dirty="0"/>
              <a:t> </a:t>
            </a:r>
            <a:r>
              <a:rPr lang="en-US" altLang="ko-KR" dirty="0"/>
              <a:t>: Unauthorized (</a:t>
            </a:r>
            <a:r>
              <a:rPr lang="ko-KR" altLang="en-US" dirty="0"/>
              <a:t>로그인을 안한상태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403</a:t>
            </a:r>
            <a:r>
              <a:rPr lang="ko-KR" altLang="en-US" dirty="0"/>
              <a:t> </a:t>
            </a:r>
            <a:r>
              <a:rPr lang="en-US" altLang="ko-KR" dirty="0"/>
              <a:t>: Forbidden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로그인을 한상태로 권한이 </a:t>
            </a:r>
            <a:r>
              <a:rPr lang="ko-KR" altLang="en-US" dirty="0" err="1"/>
              <a:t>없을때</a:t>
            </a:r>
            <a:r>
              <a:rPr lang="ko-KR" altLang="en-US" dirty="0"/>
              <a:t> 예</a:t>
            </a:r>
            <a:r>
              <a:rPr lang="en-US" altLang="ko-KR" dirty="0"/>
              <a:t>: admin)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500</a:t>
            </a:r>
            <a:r>
              <a:rPr lang="ko-KR" altLang="en-US" dirty="0"/>
              <a:t> </a:t>
            </a:r>
            <a:r>
              <a:rPr lang="en-US" altLang="ko-KR" dirty="0"/>
              <a:t>: Internal Server Error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서버오류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503</a:t>
            </a:r>
            <a:r>
              <a:rPr lang="ko-KR" altLang="en-US" dirty="0"/>
              <a:t> </a:t>
            </a:r>
            <a:r>
              <a:rPr lang="en-US" altLang="ko-KR" dirty="0"/>
              <a:t>: Service Unavailable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유지보수등으로</a:t>
            </a:r>
            <a:r>
              <a:rPr lang="ko-KR" altLang="en-US" dirty="0"/>
              <a:t> 서비스 불가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93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655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Node Web Seminar  5. Backend</vt:lpstr>
      <vt:lpstr>다운먼저</vt:lpstr>
      <vt:lpstr>이론</vt:lpstr>
      <vt:lpstr>RESTful</vt:lpstr>
      <vt:lpstr>RESTful API 행동</vt:lpstr>
      <vt:lpstr>Restful API 자원</vt:lpstr>
      <vt:lpstr>Restful API 자원</vt:lpstr>
      <vt:lpstr>RESTful 설계 예제</vt:lpstr>
      <vt:lpstr>HTTP Response Code</vt:lpstr>
      <vt:lpstr>교차 출처 리소스 공유 (CORS)</vt:lpstr>
      <vt:lpstr>CORS 해결 - Proxy</vt:lpstr>
      <vt:lpstr>CORS 해결 - Proxy</vt:lpstr>
      <vt:lpstr>Vue Lifecycle</vt:lpstr>
      <vt:lpstr>실습</vt:lpstr>
      <vt:lpstr>실습</vt:lpstr>
      <vt:lpstr>Express 추가</vt:lpstr>
      <vt:lpstr>MongoDB 설치 및 연동</vt:lpstr>
      <vt:lpstr>ODM 추가</vt:lpstr>
      <vt:lpstr>Proxy</vt:lpstr>
      <vt:lpstr>게시글 작성/조회/수정/삭제</vt:lpstr>
      <vt:lpstr>댓글 작성/조회/수정/삭제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5. Backend</dc:title>
  <dc:creator>김경찬</dc:creator>
  <cp:lastModifiedBy>김경찬</cp:lastModifiedBy>
  <cp:revision>41</cp:revision>
  <dcterms:created xsi:type="dcterms:W3CDTF">2022-02-07T16:02:57Z</dcterms:created>
  <dcterms:modified xsi:type="dcterms:W3CDTF">2022-02-08T03:41:55Z</dcterms:modified>
</cp:coreProperties>
</file>