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2" r:id="rId2"/>
    <p:sldId id="267" r:id="rId3"/>
    <p:sldId id="300" r:id="rId4"/>
    <p:sldId id="294" r:id="rId5"/>
    <p:sldId id="295" r:id="rId6"/>
    <p:sldId id="296" r:id="rId7"/>
    <p:sldId id="297" r:id="rId8"/>
    <p:sldId id="298" r:id="rId9"/>
    <p:sldId id="299" r:id="rId10"/>
    <p:sldId id="29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A3441D7-87F2-E4BF-CFF6-8F7735364C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5135B3-F291-A872-B209-EFFEF49BD3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F9110-3469-45C9-8572-60AFB36CAD60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1CF12F-B6A3-A553-A439-3407125EF5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0A9C63-8680-3332-0814-71F2F666B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7C365-C472-4240-B726-09F5C704A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666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05E8F-3476-421F-80D4-2487F07C07E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6F061-4C1F-41C9-8C35-EF4AC02E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8910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DC4AD-7FC2-286D-C230-DEBA45657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0768CA-BD9A-41C2-3FE2-A8939D696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D345F-2409-C445-5219-9A91C969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0A852-F2A9-0E3B-0580-47DF98ED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60109-4FC6-9C92-2BD1-95A2A66C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4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89F6F-A0F0-1F6B-C5BC-CEB402F9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B55BB0-A3E8-BE76-331D-8334873C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9CAF4-98C3-4DDF-5282-5B302242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A0EFE-6CA7-90A8-C24D-04DE1E0D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A5A91-8E3B-6D6F-D4AE-0A5A6B2D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EC3986-22C0-DAB4-BFBD-8EFE55EA6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56B526-4507-D047-9B7E-23521CF46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60C29-8EA4-2D5D-DB03-5DFF97EC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DDB21-1432-B413-8245-1B00E9C2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A0E87-1E0A-6A4C-68A9-E489FA63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388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2">
            <a:extLst>
              <a:ext uri="{FF2B5EF4-FFF2-40B4-BE49-F238E27FC236}">
                <a16:creationId xmlns:a16="http://schemas.microsoft.com/office/drawing/2014/main" id="{1FFBE86B-FCF1-4C3F-B6D0-75BB3F94DAF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91846" y="4659313"/>
            <a:ext cx="10668000" cy="0"/>
          </a:xfrm>
          <a:prstGeom prst="line">
            <a:avLst/>
          </a:prstGeom>
          <a:noFill/>
          <a:ln w="28575">
            <a:solidFill>
              <a:srgbClr val="006C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200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67653BB8-E7A1-4769-ADD4-B9272EEC0ADB}"/>
              </a:ext>
            </a:extLst>
          </p:cNvPr>
          <p:cNvSpPr>
            <a:spLocks/>
          </p:cNvSpPr>
          <p:nvPr userDrawn="1"/>
        </p:nvSpPr>
        <p:spPr bwMode="auto">
          <a:xfrm>
            <a:off x="10935678" y="2182816"/>
            <a:ext cx="1256322" cy="3500437"/>
          </a:xfrm>
          <a:custGeom>
            <a:avLst/>
            <a:gdLst>
              <a:gd name="T0" fmla="*/ 2147483647 w 661"/>
              <a:gd name="T1" fmla="*/ 0 h 2245"/>
              <a:gd name="T2" fmla="*/ 0 w 661"/>
              <a:gd name="T3" fmla="*/ 2147483647 h 2245"/>
              <a:gd name="T4" fmla="*/ 2147483647 w 661"/>
              <a:gd name="T5" fmla="*/ 2147483647 h 22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1" h="2245">
                <a:moveTo>
                  <a:pt x="661" y="0"/>
                </a:moveTo>
                <a:lnTo>
                  <a:pt x="0" y="2032"/>
                </a:lnTo>
                <a:lnTo>
                  <a:pt x="661" y="2245"/>
                </a:lnTo>
              </a:path>
            </a:pathLst>
          </a:custGeom>
          <a:solidFill>
            <a:srgbClr val="006CB7"/>
          </a:solidFill>
          <a:ln>
            <a:solidFill>
              <a:srgbClr val="006CB7"/>
            </a:solidFill>
          </a:ln>
        </p:spPr>
        <p:txBody>
          <a:bodyPr wrap="none" anchor="ctr"/>
          <a:lstStyle/>
          <a:p>
            <a:endParaRPr lang="ko-KR" altLang="en-US" sz="120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D991B2A-27A0-4B5F-ABCB-832663B105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1846" y="3377630"/>
            <a:ext cx="9253019" cy="5438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006CB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DE19F4C7-BC27-45B8-8122-606842A681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91846" y="4087805"/>
            <a:ext cx="9253020" cy="4636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부제목을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37F52C78-4069-4EE7-9CB6-0D6D5E02F3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34908" y="4944588"/>
            <a:ext cx="2909957" cy="328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날짜 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87E51C-41CB-463B-8843-5F1C326A7D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2" t="26367" r="6567" b="23746"/>
          <a:stretch/>
        </p:blipFill>
        <p:spPr>
          <a:xfrm>
            <a:off x="10784131" y="161084"/>
            <a:ext cx="988770" cy="46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62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>
            <a:extLst>
              <a:ext uri="{FF2B5EF4-FFF2-40B4-BE49-F238E27FC236}">
                <a16:creationId xmlns:a16="http://schemas.microsoft.com/office/drawing/2014/main" id="{2E6F49C0-2B51-4202-A7F3-35C0360F034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4539" y="777875"/>
            <a:ext cx="11293231" cy="0"/>
          </a:xfrm>
          <a:prstGeom prst="line">
            <a:avLst/>
          </a:prstGeom>
          <a:noFill/>
          <a:ln w="28575">
            <a:solidFill>
              <a:srgbClr val="006C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BB54606B-C70E-41D5-B954-0AC197D0833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787554" y="7938"/>
            <a:ext cx="404446" cy="1109662"/>
            <a:chOff x="6033" y="5"/>
            <a:chExt cx="207" cy="699"/>
          </a:xfrm>
          <a:solidFill>
            <a:srgbClr val="006CB7"/>
          </a:solidFill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DDC11973-C8A6-4381-B12B-3F2F389934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66EA8A92-1DBD-4E37-B33F-254A798324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DB292E48-4D19-47AC-AA82-65D4115487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2" t="26367" r="6567" b="23746"/>
          <a:stretch/>
        </p:blipFill>
        <p:spPr>
          <a:xfrm>
            <a:off x="10784131" y="161084"/>
            <a:ext cx="988770" cy="463647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7973656-F944-4634-B9CF-322CC8B3AD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1217" y="182211"/>
            <a:ext cx="4067327" cy="4938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0083CD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0BA5F-E4C8-477D-8066-35DFD755BEF8}"/>
              </a:ext>
            </a:extLst>
          </p:cNvPr>
          <p:cNvSpPr txBox="1"/>
          <p:nvPr userDrawn="1"/>
        </p:nvSpPr>
        <p:spPr>
          <a:xfrm>
            <a:off x="11220725" y="6315063"/>
            <a:ext cx="718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/>
                </a:solidFill>
                <a:latin typeface="+mn-ea"/>
                <a:ea typeface="+mn-ea"/>
              </a:rPr>
              <a:t>/ 18</a:t>
            </a:r>
            <a:endParaRPr lang="ko-KR" altLang="en-US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슬라이드 번호 개체 틀 10">
            <a:extLst>
              <a:ext uri="{FF2B5EF4-FFF2-40B4-BE49-F238E27FC236}">
                <a16:creationId xmlns:a16="http://schemas.microsoft.com/office/drawing/2014/main" id="{200D9CD5-9DCA-411B-B195-CB398EE22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3394" y="6301779"/>
            <a:ext cx="5616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006CB7"/>
                </a:solidFill>
                <a:latin typeface="+mj-ea"/>
                <a:ea typeface="+mj-ea"/>
              </a:defRPr>
            </a:lvl1pPr>
          </a:lstStyle>
          <a:p>
            <a:fld id="{1FCEA890-29D0-4F44-BC09-F5E2D08099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126C2C91-E945-4401-8ABC-192C0C2429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1217" y="1201371"/>
            <a:ext cx="10458155" cy="1266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006CB7"/>
              </a:buClr>
              <a:buFont typeface="Wingdings" panose="05000000000000000000" pitchFamily="2" charset="2"/>
              <a:buChar char="v"/>
              <a:defRPr>
                <a:latin typeface="+mn-ea"/>
                <a:ea typeface="+mn-ea"/>
              </a:defRPr>
            </a:lvl1pPr>
            <a:lvl2pPr marL="685800" indent="-228600">
              <a:buFont typeface="Calibri" panose="020F0502020204030204" pitchFamily="34" charset="0"/>
              <a:buChar char="○"/>
              <a:defRPr>
                <a:latin typeface="+mn-ea"/>
                <a:ea typeface="+mn-ea"/>
              </a:defRPr>
            </a:lvl2pPr>
            <a:lvl3pPr marL="1143000" indent="-228600">
              <a:buFont typeface="Calibri" panose="020F0502020204030204" pitchFamily="34" charset="0"/>
              <a:buChar char="-"/>
              <a:defRPr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 개요</a:t>
            </a:r>
          </a:p>
          <a:p>
            <a:pPr lvl="1"/>
            <a:r>
              <a:rPr lang="ko-KR" altLang="en-US" dirty="0"/>
              <a:t> 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86272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F3173-FE0F-ADB6-6327-4DDB6A74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8ED5D-2FA6-27BC-889C-C44D2555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5C06A-69C7-D0A7-E08E-65C4BA20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7950A-534F-431C-9130-7ADF1F3F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8AEA1-6D9A-0751-C6EE-2FC2D7AC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4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C4873-3392-CFEA-E16C-FEF404E2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B8B83-71A2-5B4F-02E7-DD0C2F25E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273A2-536E-A6EF-FD74-25C81836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CE478-3DC8-BA4C-A312-722B27A7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97DD7-F019-58A4-A04C-728FAF46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75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B3465-8C5D-A3E9-4FD1-72CFD7E1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00326-6BED-7B59-2AE0-4499BF4ED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2EADEC-265F-92ED-ACFE-EB3D0B792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6851E-3CB4-6C95-6E1D-67840815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AF3AE6-9F8A-74E8-3D92-7493E8B0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8C955-ED81-65E8-A283-82F75A01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77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A684F-0E0C-A88B-7F76-3ED65EFD5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56382-78A0-F12D-B973-42CB8E446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B0CD18-B226-63F6-E777-755D5D6FD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88B0CF-0A83-99B1-D267-7D988D7AE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891B47-5A86-EEE5-CB69-CC5C5709A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8107D0-14EB-24A7-D218-6650DC65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12E7FD-F65F-4585-B154-4E04B039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7CE4BF-A936-132C-891A-F783E0F6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4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7C9F6-6AF9-7318-3A50-8A37B504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EE0BBB-CE67-C1EB-C6A0-A8BF537B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815058-84DF-AC84-907D-9B5666D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E1A75E-FE6B-3A76-5ADA-3DF6C8BB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94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EE5235-147A-A40E-C998-F2199891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1908E-B7A9-79B4-CAD3-79D6ABCD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92F8CC-9D05-5B9F-20F0-8A83E8C2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54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48533-1FBE-7BC7-5BA1-3B1F6811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340E-D159-B083-F0FC-2738C7D3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0AEAAD-05B9-AD52-A222-0EED404BC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0580F9-66AE-4C50-2326-E0B39887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48B6F-3528-07D8-B926-44914297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B6320D-599B-98C2-D6DF-C1893364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37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32CB2-50D7-2C90-B207-05183794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BF542B-CAED-D713-951F-CE1665440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0ECE6-39EB-5080-4918-198878213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6B7D2D-4A84-DD1E-8BBB-6C8BE631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739D7-23F6-974B-5365-A7EF6220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0D9006-42E3-50A0-A577-ABCFC390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0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71CA7C-31A7-25F4-E445-2FBFC321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10E6CF-70EC-EEDE-8DE8-214BB9FEC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13645-43BE-D6AE-76D4-D55434EAA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954F4F-2188-4E62-AEDE-04A8F498E9A0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71B3E-9E98-ACEE-F0DE-B82ECFC64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DD2B8-AFD0-2414-9DBC-FCA153ABC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3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94567FD-E036-468E-B0E8-B28C0BE20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1373" y="3157066"/>
            <a:ext cx="8183001" cy="543868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Data </a:t>
            </a:r>
            <a:r>
              <a:rPr lang="ko-KR" altLang="en-US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분석을 위한 </a:t>
            </a:r>
            <a:r>
              <a:rPr lang="en-US" altLang="ko-KR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Spyder IDE </a:t>
            </a:r>
            <a:r>
              <a:rPr lang="ko-KR" altLang="en-US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사용법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093DEB-6D4C-49E0-A437-EAE44C94D3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4095" y="4887523"/>
            <a:ext cx="7518079" cy="1792115"/>
          </a:xfrm>
        </p:spPr>
        <p:txBody>
          <a:bodyPr>
            <a:normAutofit/>
          </a:bodyPr>
          <a:lstStyle/>
          <a:p>
            <a:pPr algn="r"/>
            <a:r>
              <a:rPr lang="en-US" altLang="ko-KR" sz="1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By </a:t>
            </a:r>
            <a:r>
              <a:rPr lang="ko-KR" altLang="en-US" sz="1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김경민</a:t>
            </a:r>
          </a:p>
        </p:txBody>
      </p:sp>
    </p:spTree>
    <p:extLst>
      <p:ext uri="{BB962C8B-B14F-4D97-AF65-F5344CB8AC3E}">
        <p14:creationId xmlns:p14="http://schemas.microsoft.com/office/powerpoint/2010/main" val="366925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65E5F-8A42-564D-413A-3DC772A48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E6E958-ED9A-1C6B-6A5F-ED6655C0B634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0E4F00-828B-6B8F-3DB4-0AF9DC6B910D}"/>
              </a:ext>
            </a:extLst>
          </p:cNvPr>
          <p:cNvSpPr txBox="1"/>
          <p:nvPr/>
        </p:nvSpPr>
        <p:spPr>
          <a:xfrm>
            <a:off x="2484120" y="3429000"/>
            <a:ext cx="722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59198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DA509-CC0A-13D4-E2C0-BD175BC81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C7FCCB-A1EE-9501-880C-401ED1692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파일 관리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88E771-3D37-4147-B439-D3A154DCF617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4579207-504C-91AC-D60A-40E405C37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48" y="2766411"/>
            <a:ext cx="8210904" cy="13251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6065744-9D3D-DD68-C626-E2C01C4E8356}"/>
              </a:ext>
            </a:extLst>
          </p:cNvPr>
          <p:cNvSpPr/>
          <p:nvPr/>
        </p:nvSpPr>
        <p:spPr>
          <a:xfrm>
            <a:off x="1990547" y="3598606"/>
            <a:ext cx="1794871" cy="4929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662BF896-ADC2-59F4-8C46-38C3CAC9B7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90547" y="4476605"/>
            <a:ext cx="7518079" cy="17921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z="1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좌측부터 순서대로</a:t>
            </a:r>
            <a:endParaRPr lang="en-US" altLang="ko-KR" sz="18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L="0" indent="0">
              <a:buNone/>
            </a:pPr>
            <a:endParaRPr lang="en-US" altLang="ko-KR" sz="18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새 파일 생성</a:t>
            </a:r>
            <a:endParaRPr lang="en-US" altLang="ko-KR" sz="18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파일 열기</a:t>
            </a:r>
            <a:endParaRPr lang="en-US" altLang="ko-KR" sz="18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저장</a:t>
            </a:r>
            <a:endParaRPr lang="en-US" altLang="ko-KR" sz="18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다른 이름으로 저장</a:t>
            </a:r>
            <a:endParaRPr lang="en-US" altLang="ko-KR" sz="18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CB5D56-A293-BCF0-E463-86A55550C565}"/>
              </a:ext>
            </a:extLst>
          </p:cNvPr>
          <p:cNvSpPr txBox="1"/>
          <p:nvPr/>
        </p:nvSpPr>
        <p:spPr>
          <a:xfrm>
            <a:off x="1524000" y="22045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좌</a:t>
            </a:r>
            <a:r>
              <a:rPr lang="ko-KR" altLang="en-US" sz="1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측 상단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18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7C39F-EAF1-7937-FB75-92C469530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08D02D7-14AA-C991-EC63-7911B6CDC8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파일 관리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E5355F-F69D-C9C8-CB72-742B23373762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15903F70-A25E-7256-CB76-02CA55D28A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29180" y="3891189"/>
            <a:ext cx="6396367" cy="5529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2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우측 상단</a:t>
            </a:r>
            <a:r>
              <a:rPr lang="en-US" altLang="ko-KR" sz="2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sz="2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현재 작업 디렉토리 확인 및 변경 가능</a:t>
            </a:r>
            <a:endParaRPr lang="en-US" altLang="ko-KR" sz="24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D5FF07-C29D-783E-D21D-F911A7D8E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2" y="2674514"/>
            <a:ext cx="11491956" cy="73158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D220A2F-8746-DB70-FBD2-CA699108B9B2}"/>
              </a:ext>
            </a:extLst>
          </p:cNvPr>
          <p:cNvSpPr/>
          <p:nvPr/>
        </p:nvSpPr>
        <p:spPr>
          <a:xfrm>
            <a:off x="3623792" y="3159606"/>
            <a:ext cx="7997937" cy="2693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5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9BFBA-C03C-F993-611F-B135A0835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76B7078-E02B-41E3-8AAC-9DDEC11A7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 </a:t>
            </a:r>
            <a:r>
              <a:rPr lang="ko-KR" altLang="en-US" dirty="0" err="1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다크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모드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981B8C-FC4C-EFB9-A154-307AD6A0AF29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CBDBB4FF-C4A8-1637-F032-374E7A872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28" y="1778594"/>
            <a:ext cx="2880000" cy="1016059"/>
          </a:xfrm>
          <a:prstGeom prst="rect">
            <a:avLst/>
          </a:prstGeom>
        </p:spPr>
      </p:pic>
      <p:pic>
        <p:nvPicPr>
          <p:cNvPr id="12" name="그림 1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D25FF0AA-CDF9-70CC-D9FD-B9BC4B70E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368" y="1778594"/>
            <a:ext cx="7811712" cy="4179754"/>
          </a:xfrm>
          <a:prstGeom prst="rect">
            <a:avLst/>
          </a:prstGeom>
        </p:spPr>
      </p:pic>
      <p:sp>
        <p:nvSpPr>
          <p:cNvPr id="13" name="화살표: 굽음 12">
            <a:extLst>
              <a:ext uri="{FF2B5EF4-FFF2-40B4-BE49-F238E27FC236}">
                <a16:creationId xmlns:a16="http://schemas.microsoft.com/office/drawing/2014/main" id="{F5497920-9228-2497-59E0-F787CD46A2F9}"/>
              </a:ext>
            </a:extLst>
          </p:cNvPr>
          <p:cNvSpPr/>
          <p:nvPr/>
        </p:nvSpPr>
        <p:spPr>
          <a:xfrm flipV="1">
            <a:off x="2241755" y="3052916"/>
            <a:ext cx="1307690" cy="94389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4689E0-6529-093D-A46C-E817A313B76F}"/>
              </a:ext>
            </a:extLst>
          </p:cNvPr>
          <p:cNvSpPr/>
          <p:nvPr/>
        </p:nvSpPr>
        <p:spPr>
          <a:xfrm>
            <a:off x="6621936" y="3524864"/>
            <a:ext cx="1136111" cy="326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7FD917-368C-0B63-BFD5-F34E65018FF6}"/>
              </a:ext>
            </a:extLst>
          </p:cNvPr>
          <p:cNvSpPr/>
          <p:nvPr/>
        </p:nvSpPr>
        <p:spPr>
          <a:xfrm>
            <a:off x="7541252" y="2452982"/>
            <a:ext cx="1136111" cy="326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2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02E49-61FE-55A7-47F9-3FABF2519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34EB9E6-430A-E85C-FAC8-DC107B69CB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변수 탐색기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846FD1-2E66-6F00-E71D-D4F0188B55CC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1E2D607F-3BFB-6060-CC72-A175A9957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40" y="1804182"/>
            <a:ext cx="6840000" cy="403576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2CF67AC-B972-3993-9C38-0E769143F9FA}"/>
              </a:ext>
            </a:extLst>
          </p:cNvPr>
          <p:cNvSpPr/>
          <p:nvPr/>
        </p:nvSpPr>
        <p:spPr>
          <a:xfrm>
            <a:off x="1374194" y="1696027"/>
            <a:ext cx="371611" cy="396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E30CE8-F2E0-F91C-7973-184987DC81A7}"/>
              </a:ext>
            </a:extLst>
          </p:cNvPr>
          <p:cNvSpPr txBox="1"/>
          <p:nvPr/>
        </p:nvSpPr>
        <p:spPr>
          <a:xfrm>
            <a:off x="1470816" y="13168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선언된 변수 전부 초기화하기</a:t>
            </a:r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!</a:t>
            </a:r>
            <a:endParaRPr lang="en-US" altLang="ko-KR" sz="18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D979DB-169D-A137-F906-B4719B722681}"/>
              </a:ext>
            </a:extLst>
          </p:cNvPr>
          <p:cNvSpPr/>
          <p:nvPr/>
        </p:nvSpPr>
        <p:spPr>
          <a:xfrm>
            <a:off x="573379" y="2141854"/>
            <a:ext cx="6840000" cy="256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2A8CE1-CD9E-2535-0007-3F182CA9E62C}"/>
              </a:ext>
            </a:extLst>
          </p:cNvPr>
          <p:cNvSpPr txBox="1"/>
          <p:nvPr/>
        </p:nvSpPr>
        <p:spPr>
          <a:xfrm>
            <a:off x="7538720" y="2002292"/>
            <a:ext cx="4653280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[</a:t>
            </a:r>
            <a:r>
              <a:rPr lang="ko-KR" altLang="en-US" sz="1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변수 정보</a:t>
            </a:r>
            <a:r>
              <a:rPr lang="en-US" altLang="ko-KR" sz="1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변수명</a:t>
            </a:r>
            <a:endParaRPr lang="en-US" altLang="ko-KR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변수 자료형</a:t>
            </a:r>
            <a:endParaRPr lang="en-US" altLang="ko-KR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변수 크기 </a:t>
            </a:r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(</a:t>
            </a:r>
            <a:r>
              <a:rPr lang="en-US" altLang="ko-KR" dirty="0" err="1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DataFrame</a:t>
            </a: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이나 </a:t>
            </a:r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List</a:t>
            </a: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에 유용</a:t>
            </a:r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변수에 저장된 값</a:t>
            </a:r>
            <a:endParaRPr lang="en-US" altLang="ko-KR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endParaRPr lang="en-US" altLang="ko-KR" sz="18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배열</a:t>
            </a:r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/</a:t>
            </a: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행렬 자료형의 경우 더블클릭으로</a:t>
            </a:r>
            <a:b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</a:b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세부정보 확인 가능</a:t>
            </a:r>
            <a:endParaRPr lang="en-US" altLang="ko-KR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9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69E2E-EFE5-E709-8F56-B4E75B905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24FF55B-6DAF-8AB8-1C56-4BE031CC9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7" y="222851"/>
            <a:ext cx="7181165" cy="493817"/>
          </a:xfrm>
        </p:spPr>
        <p:txBody>
          <a:bodyPr>
            <a:normAutofit fontScale="92500"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4. plot: matplotlib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와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seaborn graph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확인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34BD59-81B7-0615-7E17-2A4A8DFCA3F9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771AD31A-68F2-2DC4-5DBC-0D5E1942B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40" y="2557458"/>
            <a:ext cx="6226080" cy="371126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7D3413-643B-DB66-3609-1562F160A2D2}"/>
              </a:ext>
            </a:extLst>
          </p:cNvPr>
          <p:cNvSpPr/>
          <p:nvPr/>
        </p:nvSpPr>
        <p:spPr>
          <a:xfrm>
            <a:off x="3154020" y="2575456"/>
            <a:ext cx="540000" cy="256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8C5EF9-84F9-B777-3535-D7D0466B3294}"/>
              </a:ext>
            </a:extLst>
          </p:cNvPr>
          <p:cNvSpPr txBox="1"/>
          <p:nvPr/>
        </p:nvSpPr>
        <p:spPr>
          <a:xfrm>
            <a:off x="3154019" y="1412268"/>
            <a:ext cx="8662061" cy="877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좌측부터 순서대로</a:t>
            </a:r>
            <a:endParaRPr lang="en-US" altLang="ko-KR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Plot </a:t>
            </a: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이미지로 저장 </a:t>
            </a:r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 </a:t>
            </a: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지금까지 그린 </a:t>
            </a:r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plot </a:t>
            </a: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전부 이미지로 저장</a:t>
            </a:r>
            <a:endParaRPr lang="en-US" altLang="ko-KR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13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C4868-21D2-DDC5-4E81-36BCE9804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A71E704-0A73-5018-6E13-73188DE66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4. plot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5FDAC5-35F9-8007-E24A-41280BA9099E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4E7D7BF-5993-07D1-776A-E4E01E26A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40" y="2557458"/>
            <a:ext cx="6226080" cy="371126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F14E29-870E-3E2A-3798-6121B5AB82B2}"/>
              </a:ext>
            </a:extLst>
          </p:cNvPr>
          <p:cNvSpPr/>
          <p:nvPr/>
        </p:nvSpPr>
        <p:spPr>
          <a:xfrm>
            <a:off x="3999594" y="2569364"/>
            <a:ext cx="540000" cy="256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559786-E081-CF6A-B8E8-21510C89C5FA}"/>
              </a:ext>
            </a:extLst>
          </p:cNvPr>
          <p:cNvSpPr txBox="1"/>
          <p:nvPr/>
        </p:nvSpPr>
        <p:spPr>
          <a:xfrm>
            <a:off x="3154019" y="1412268"/>
            <a:ext cx="8662061" cy="877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좌측부터 순서대로</a:t>
            </a:r>
            <a:endParaRPr lang="en-US" altLang="ko-KR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현재 띄운 </a:t>
            </a:r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plot </a:t>
            </a: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제거 </a:t>
            </a:r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 </a:t>
            </a: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지금까지 그린 </a:t>
            </a:r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plot </a:t>
            </a: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전부 제거</a:t>
            </a:r>
            <a:endParaRPr lang="en-US" altLang="ko-KR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79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06C68-562E-E376-9FED-DCF150679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7B58FE1-D2E5-419D-CB5D-B37F73AD8D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5. Console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창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1361CA-433B-FA54-14AE-493D332BF714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B2F03C-7A62-80EF-1FA3-9D75F3749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908" y="2060586"/>
            <a:ext cx="6264183" cy="30711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72AB3C-45AC-E280-679C-D321150A458C}"/>
              </a:ext>
            </a:extLst>
          </p:cNvPr>
          <p:cNvSpPr txBox="1"/>
          <p:nvPr/>
        </p:nvSpPr>
        <p:spPr>
          <a:xfrm>
            <a:off x="3911678" y="5325506"/>
            <a:ext cx="4368642" cy="461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코드에 대한 출력</a:t>
            </a:r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(output)</a:t>
            </a: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결과 확인 가능</a:t>
            </a:r>
            <a:endParaRPr lang="en-US" altLang="ko-KR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33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44FE5-96B5-6CFB-2624-BBA96239D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8DD4E31-F9E7-1D3C-65F2-F0CD2FCE26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5. Console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창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1E9468-882B-3A15-7888-B3EBC7F5B080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996475-3584-4D7E-3FD8-7CA4F03BB14B}"/>
              </a:ext>
            </a:extLst>
          </p:cNvPr>
          <p:cNvSpPr txBox="1"/>
          <p:nvPr/>
        </p:nvSpPr>
        <p:spPr>
          <a:xfrm>
            <a:off x="3911677" y="5325506"/>
            <a:ext cx="4957020" cy="877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Console </a:t>
            </a: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창에 직접 코드 입력 후 실행 가능</a:t>
            </a:r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!</a:t>
            </a:r>
            <a:b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</a:br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(</a:t>
            </a:r>
            <a:r>
              <a:rPr lang="en-US" altLang="ko-KR" dirty="0" err="1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Jupyter</a:t>
            </a:r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Notebook </a:t>
            </a: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같은 대화형 인터프리터</a:t>
            </a:r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AEB438-39F8-E475-7FF5-D72CBFF86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719" y="1916299"/>
            <a:ext cx="6256562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8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</TotalTime>
  <Words>154</Words>
  <Application>Microsoft Office PowerPoint</Application>
  <PresentationFormat>와이드스크린</PresentationFormat>
  <Paragraphs>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에스코어 드림 6 Bold</vt:lpstr>
      <vt:lpstr>에스코어 드림 9 Black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김경민</dc:creator>
  <cp:lastModifiedBy>김경민</cp:lastModifiedBy>
  <cp:revision>9</cp:revision>
  <dcterms:created xsi:type="dcterms:W3CDTF">2025-02-01T08:11:13Z</dcterms:created>
  <dcterms:modified xsi:type="dcterms:W3CDTF">2025-02-03T11:38:05Z</dcterms:modified>
</cp:coreProperties>
</file>