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62" r:id="rId2"/>
    <p:sldId id="263" r:id="rId3"/>
    <p:sldId id="281" r:id="rId4"/>
    <p:sldId id="333" r:id="rId5"/>
    <p:sldId id="334" r:id="rId6"/>
    <p:sldId id="335" r:id="rId7"/>
    <p:sldId id="336" r:id="rId8"/>
    <p:sldId id="338" r:id="rId9"/>
    <p:sldId id="337" r:id="rId10"/>
    <p:sldId id="339" r:id="rId11"/>
    <p:sldId id="347" r:id="rId12"/>
    <p:sldId id="340" r:id="rId13"/>
    <p:sldId id="341" r:id="rId14"/>
    <p:sldId id="342" r:id="rId15"/>
    <p:sldId id="343" r:id="rId16"/>
    <p:sldId id="344" r:id="rId17"/>
    <p:sldId id="345" r:id="rId18"/>
    <p:sldId id="364" r:id="rId19"/>
    <p:sldId id="346" r:id="rId20"/>
    <p:sldId id="351" r:id="rId21"/>
    <p:sldId id="348" r:id="rId22"/>
    <p:sldId id="349" r:id="rId23"/>
    <p:sldId id="350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361" r:id="rId34"/>
    <p:sldId id="363" r:id="rId35"/>
    <p:sldId id="365" r:id="rId36"/>
    <p:sldId id="366" r:id="rId37"/>
    <p:sldId id="367" r:id="rId38"/>
    <p:sldId id="293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1" autoAdjust="0"/>
    <p:restoredTop sz="94660"/>
  </p:normalViewPr>
  <p:slideViewPr>
    <p:cSldViewPr snapToGrid="0">
      <p:cViewPr varScale="1">
        <p:scale>
          <a:sx n="78" d="100"/>
          <a:sy n="78" d="100"/>
        </p:scale>
        <p:origin x="93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787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Team_Meeting_04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250217</a:t>
            </a:r>
            <a:endParaRPr lang="ko-KR" altLang="en-US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410BE-B27C-A2E9-8963-FB603E36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D50EE9-7167-5907-E67C-4B9C2636DD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50758F-C0A2-C12E-C509-B0817C1C2F9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6F010F8-A02A-6B67-198F-1381C0CD8D11}"/>
              </a:ext>
            </a:extLst>
          </p:cNvPr>
          <p:cNvSpPr txBox="1">
            <a:spLocks/>
          </p:cNvSpPr>
          <p:nvPr/>
        </p:nvSpPr>
        <p:spPr>
          <a:xfrm>
            <a:off x="991587" y="1796354"/>
            <a:ext cx="10208825" cy="3864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느낀점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   		   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지금까지의 결과물로는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	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”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학습모델 튜닝으로는 드라마틱한 점수 상승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기대가 어려울 것으로 판단됨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결국은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답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9137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5D2DC-18D5-0B59-5D39-82B3C6459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8A4F90B-656C-86F4-A30A-7D604E230ED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772434-B2C1-9859-C6F1-000D462B32F9}"/>
              </a:ext>
            </a:extLst>
          </p:cNvPr>
          <p:cNvSpPr txBox="1"/>
          <p:nvPr/>
        </p:nvSpPr>
        <p:spPr>
          <a:xfrm>
            <a:off x="2484120" y="3044279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Feature Importance</a:t>
            </a:r>
          </a:p>
        </p:txBody>
      </p:sp>
    </p:spTree>
    <p:extLst>
      <p:ext uri="{BB962C8B-B14F-4D97-AF65-F5344CB8AC3E}">
        <p14:creationId xmlns:p14="http://schemas.microsoft.com/office/powerpoint/2010/main" val="2231729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70A8-D253-E276-8C9F-D71F8074D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537702D-9F85-47D5-6E00-CE07BC8EC6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2C645C6-E8B5-643C-B913-E6503E35BD6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46DB98-5FEF-9BFE-A479-7CB289A1B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720362"/>
            <a:ext cx="10800000" cy="2452277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2476746-672D-41F6-CA9C-DEBCB0212FA6}"/>
              </a:ext>
            </a:extLst>
          </p:cNvPr>
          <p:cNvSpPr txBox="1">
            <a:spLocks/>
          </p:cNvSpPr>
          <p:nvPr/>
        </p:nvSpPr>
        <p:spPr>
          <a:xfrm>
            <a:off x="1638000" y="4694368"/>
            <a:ext cx="8815586" cy="119515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다양한 조건 속에서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importance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계산하고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Plot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그려봄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501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5CC88-4F29-8DF6-7C4C-BD4C09A1F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66870F-8D3C-CF1C-CDB1-98634611DA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BDFC31-3D7E-4771-D1BA-B2654BB7112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31ACF4F-59F8-563F-BB35-F9A21842F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235149"/>
            <a:ext cx="6094099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804C800-C767-43E2-0B74-85275CCDFEBC}"/>
              </a:ext>
            </a:extLst>
          </p:cNvPr>
          <p:cNvSpPr txBox="1">
            <a:spLocks/>
          </p:cNvSpPr>
          <p:nvPr/>
        </p:nvSpPr>
        <p:spPr>
          <a:xfrm>
            <a:off x="7246352" y="2497140"/>
            <a:ext cx="4320000" cy="2876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약간의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큰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drop)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RandomForest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이용해 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Importance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(ChatGPT default)</a:t>
            </a:r>
          </a:p>
        </p:txBody>
      </p:sp>
    </p:spTree>
    <p:extLst>
      <p:ext uri="{BB962C8B-B14F-4D97-AF65-F5344CB8AC3E}">
        <p14:creationId xmlns:p14="http://schemas.microsoft.com/office/powerpoint/2010/main" val="161757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CB49A-DD60-D038-F549-C2A1C7DAA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F04DCD3-B36F-A7D4-0468-1704A9142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A3972F0-BDA6-FB4D-E4A9-9229FC97093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FE21990-8CCB-BD5B-7098-819D84C21511}"/>
              </a:ext>
            </a:extLst>
          </p:cNvPr>
          <p:cNvSpPr txBox="1">
            <a:spLocks/>
          </p:cNvSpPr>
          <p:nvPr/>
        </p:nvSpPr>
        <p:spPr>
          <a:xfrm>
            <a:off x="7246352" y="2497140"/>
            <a:ext cx="4680000" cy="2876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번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code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undersampling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추가하여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다시 계산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EDA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하지 않은 상태라면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undersampling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순위 변동에 큰 영향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</a:t>
            </a:r>
          </a:p>
        </p:txBody>
      </p:sp>
      <p:pic>
        <p:nvPicPr>
          <p:cNvPr id="5" name="그림 4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D9DEC31-47D2-D8D9-4C59-0819A9E4C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235149"/>
            <a:ext cx="6094098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2142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B92B7-BFB7-2E21-C05C-B7ED8A14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FE4A5C0-68F6-850F-22BD-4CC896817E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5CF106D-418A-785D-DB25-F00D2B84605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001E10A-D7E8-8E78-3E23-A1119D7A15BA}"/>
              </a:ext>
            </a:extLst>
          </p:cNvPr>
          <p:cNvSpPr txBox="1">
            <a:spLocks/>
          </p:cNvSpPr>
          <p:nvPr/>
        </p:nvSpPr>
        <p:spPr>
          <a:xfrm>
            <a:off x="7246352" y="2497140"/>
            <a:ext cx="4680000" cy="3771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학습모델을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바꾸고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UnderSampling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적용하여 계산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확실히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간의 순위 변동 발생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  <p:pic>
        <p:nvPicPr>
          <p:cNvPr id="5" name="그림 4" descr="텍스트, 스크린샷, 도표, 그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4554AD2-76BE-4805-BABA-82002D3EF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235149"/>
            <a:ext cx="6094098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0461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76E36-9BD3-80DC-3CE0-D55C1672F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57EA407-517A-1104-9826-4148591A54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62F25DF-FE30-6EC2-4184-03B701F6F97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66F72-150A-C08D-037B-99DA3B39A292}"/>
              </a:ext>
            </a:extLst>
          </p:cNvPr>
          <p:cNvSpPr txBox="1">
            <a:spLocks/>
          </p:cNvSpPr>
          <p:nvPr/>
        </p:nvSpPr>
        <p:spPr>
          <a:xfrm>
            <a:off x="1214606" y="1535882"/>
            <a:ext cx="9762787" cy="4555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왜 이런 급격한 변화가 발생하는가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우리의 학습 모델인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RF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모두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기반 학습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더 잘 나누는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일수록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값이 커짐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AutoNum type="arabicPeriod"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Tree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나누는 과정에서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활용되는 방식이 달라질 수 있기에 모델 별로 차이가 발생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핵심은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 모델과 실제 학습 모델을 일치시켜서 진행하는 것이 이상적이라는 것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07869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8F1C1-BCC0-3398-F496-81E76DEC5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B46B1D2-C4F7-FE82-C1B6-48714886AF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503097-45B2-D61F-6517-DAF95E611B3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3C6666CE-22F9-5A65-076E-349B39E22F31}"/>
              </a:ext>
            </a:extLst>
          </p:cNvPr>
          <p:cNvSpPr txBox="1">
            <a:spLocks/>
          </p:cNvSpPr>
          <p:nvPr/>
        </p:nvSpPr>
        <p:spPr>
          <a:xfrm>
            <a:off x="7246352" y="2497140"/>
            <a:ext cx="4680000" cy="3771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미팅 결과에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Optuna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튜닝을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적용한 학습 모델로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계산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생성 주요 이유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이식된 배아 수 외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들은 균일한 중요도를 보임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AD302F9-BAC1-A7B5-8157-A9578E1FE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160207"/>
            <a:ext cx="6072272" cy="540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4271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B1E21-F26C-9DDC-A89B-B1B65AEB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8C25A0C-4E10-3721-36F4-F82267A006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 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A8B7B2-5BD5-E126-1784-A8CB2A15DB0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B6D0E0D-1FA7-F1C3-1C29-F4A85E98690D}"/>
              </a:ext>
            </a:extLst>
          </p:cNvPr>
          <p:cNvSpPr txBox="1">
            <a:spLocks/>
          </p:cNvSpPr>
          <p:nvPr/>
        </p:nvSpPr>
        <p:spPr>
          <a:xfrm>
            <a:off x="6465520" y="2695260"/>
            <a:ext cx="4680000" cy="37715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낮은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경우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많이 제거하나 적게 제거하나 점수의 차이가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그렇게 크게 나지 않았음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114619-27F7-498F-DDA3-CA4CCDED8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49" y="1341171"/>
            <a:ext cx="3600000" cy="492754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E781E2-E25D-451B-9062-6CEB4136C0A4}"/>
              </a:ext>
            </a:extLst>
          </p:cNvPr>
          <p:cNvCxnSpPr>
            <a:cxnSpLocks/>
          </p:cNvCxnSpPr>
          <p:nvPr/>
        </p:nvCxnSpPr>
        <p:spPr>
          <a:xfrm>
            <a:off x="1452042" y="3335878"/>
            <a:ext cx="2077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EBC9523-0BBE-D4C9-E043-387DDFCE0BD4}"/>
              </a:ext>
            </a:extLst>
          </p:cNvPr>
          <p:cNvCxnSpPr>
            <a:cxnSpLocks/>
          </p:cNvCxnSpPr>
          <p:nvPr/>
        </p:nvCxnSpPr>
        <p:spPr>
          <a:xfrm>
            <a:off x="1452042" y="5887349"/>
            <a:ext cx="20777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15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C044-AF56-D6D4-07F1-83237D2DF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8CAFC09-969B-79C3-9B60-FC2C8D03AF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9D842E-F034-E021-6736-84E8C8DCF8C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2B8B7B0-A5A8-17FD-7866-91A1199FF3F7}"/>
              </a:ext>
            </a:extLst>
          </p:cNvPr>
          <p:cNvSpPr txBox="1">
            <a:spLocks/>
          </p:cNvSpPr>
          <p:nvPr/>
        </p:nvSpPr>
        <p:spPr>
          <a:xfrm>
            <a:off x="991587" y="1796354"/>
            <a:ext cx="10208825" cy="38640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느낀점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“   		   Feature Importance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	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”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하위 몇 개의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만을 제거하는 정도로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활용하는 것이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좋아 보인다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결국은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답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466848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060544"/>
            <a:ext cx="10515600" cy="47369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Optuna: </a:t>
            </a:r>
            <a:r>
              <a:rPr lang="en-US" altLang="ko-KR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튜닝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feature importance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EDA: One-Hot Encoding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EDA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검토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총정리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FEA0A-DDFD-E589-B449-D8A5DB4C4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73F941-9577-B41C-9D98-743190381B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Feature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Importance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178B2C-7BA0-371C-799D-5F200065F5D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9BB8396-EB1D-591F-6D18-1019A079F1CB}"/>
              </a:ext>
            </a:extLst>
          </p:cNvPr>
          <p:cNvSpPr txBox="1">
            <a:spLocks/>
          </p:cNvSpPr>
          <p:nvPr/>
        </p:nvSpPr>
        <p:spPr>
          <a:xfrm>
            <a:off x="991587" y="2290171"/>
            <a:ext cx="10208825" cy="282480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추측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우리는 너무 많은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제거하는 것이 아닐까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지금까지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큰 이득을 본 것이 없으니 드는 생각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잘 되고 있는 것인가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558137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5AB7-C06D-178A-D6E0-E9DCDAC19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013352-3F55-3B05-7174-1480B5746AE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402C2C-F918-3F97-3D57-159BA4DD4480}"/>
              </a:ext>
            </a:extLst>
          </p:cNvPr>
          <p:cNvSpPr txBox="1"/>
          <p:nvPr/>
        </p:nvSpPr>
        <p:spPr>
          <a:xfrm>
            <a:off x="2484120" y="2428726"/>
            <a:ext cx="7223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EDA</a:t>
            </a: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One-Hot-Encoding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893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7A146-107D-305E-45D6-B4ACB034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AF7E37-A473-0846-22A1-F7AFDB7484C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3845BAD-FC19-0F2D-C231-7DC57E4C27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One-Hot-Encoding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313112-060A-67B1-3129-2DF855EA6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315" y="2233224"/>
            <a:ext cx="3600000" cy="30741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3FD4DDE7-BE0B-F2C7-902F-61CBA659A9E6}"/>
              </a:ext>
            </a:extLst>
          </p:cNvPr>
          <p:cNvSpPr txBox="1">
            <a:spLocks/>
          </p:cNvSpPr>
          <p:nvPr/>
        </p:nvSpPr>
        <p:spPr>
          <a:xfrm>
            <a:off x="6380797" y="1927778"/>
            <a:ext cx="4764723" cy="36850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[One-Hot Encoding vs Label Encoding]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미팅에서 말한대로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Label Encoding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순서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크기를 반영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One-Hot Encoding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은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미반영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EDA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중에서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나이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횟수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같은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크기가 있는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label encoding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나머지는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one-hot encoding!</a:t>
            </a:r>
          </a:p>
        </p:txBody>
      </p:sp>
    </p:spTree>
    <p:extLst>
      <p:ext uri="{BB962C8B-B14F-4D97-AF65-F5344CB8AC3E}">
        <p14:creationId xmlns:p14="http://schemas.microsoft.com/office/powerpoint/2010/main" val="1077955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39C5-55A9-A613-8799-5D19CD58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3C63E48-B79B-BEA2-568A-754FFE7E3C9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C0F55C8-6536-22D0-3A9B-0FD01D12DB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3. One-Hot-Encoding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D2125AA-23E3-4402-E2C7-C42B98DC1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5008613"/>
            <a:ext cx="10800000" cy="737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위쪽 9">
            <a:extLst>
              <a:ext uri="{FF2B5EF4-FFF2-40B4-BE49-F238E27FC236}">
                <a16:creationId xmlns:a16="http://schemas.microsoft.com/office/drawing/2014/main" id="{69326DAE-23F9-1632-302E-716AAD7EC322}"/>
              </a:ext>
            </a:extLst>
          </p:cNvPr>
          <p:cNvSpPr/>
          <p:nvPr/>
        </p:nvSpPr>
        <p:spPr>
          <a:xfrm flipV="1">
            <a:off x="10776155" y="3392904"/>
            <a:ext cx="369365" cy="101272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DABD1F1-CDFB-ABAE-C5F7-CDBCFEFFC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995564"/>
            <a:ext cx="10800000" cy="7943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97AE724-B290-F94E-DCB4-D57D503B1A66}"/>
              </a:ext>
            </a:extLst>
          </p:cNvPr>
          <p:cNvSpPr txBox="1">
            <a:spLocks/>
          </p:cNvSpPr>
          <p:nvPr/>
        </p:nvSpPr>
        <p:spPr>
          <a:xfrm>
            <a:off x="1688207" y="3429000"/>
            <a:ext cx="8815586" cy="9360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 0.0004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상승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튜닝까지 생각하면 점수를 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0.001 </a:t>
            </a:r>
            <a:r>
              <a:rPr lang="ko-KR" altLang="en-US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정돈 올릴 수 있어 보임</a:t>
            </a:r>
            <a:r>
              <a:rPr lang="en-US" altLang="ko-KR" sz="2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670010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94E1C-B367-D125-E7E7-C158ACC2D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C05822-0270-022B-3178-A66703FDE63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091C47-4214-07CD-E5B5-62082551B707}"/>
              </a:ext>
            </a:extLst>
          </p:cNvPr>
          <p:cNvSpPr txBox="1"/>
          <p:nvPr/>
        </p:nvSpPr>
        <p:spPr>
          <a:xfrm>
            <a:off x="2484120" y="2428726"/>
            <a:ext cx="7223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4. EDA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검토</a:t>
            </a:r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우린 지금까지 처리를 잘했는가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0854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B72C8-8D74-6B56-9336-593563011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B2D05E9-3A50-8A65-6CB5-648BA235516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C10BABA-C0D8-122A-51EF-0C42DF0535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EDA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검토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66DF82-85DC-C8A8-C64E-0218D5822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161743"/>
            <a:ext cx="4680000" cy="530509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177A91-B17F-43F4-E1DB-8A6752249E0B}"/>
              </a:ext>
            </a:extLst>
          </p:cNvPr>
          <p:cNvSpPr txBox="1">
            <a:spLocks/>
          </p:cNvSpPr>
          <p:nvPr/>
        </p:nvSpPr>
        <p:spPr>
          <a:xfrm>
            <a:off x="6230573" y="2598759"/>
            <a:ext cx="5039998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정말 단순 무식하게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3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미팅까지 진행한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하나씩 진행하며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통해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 행을 제거하는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는 제외했음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**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독립시행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점진적으로 진행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87241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1AA6-E83E-5F55-CE21-E1842103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5A1A5A-E69E-C7AE-1D83-C14E8B22FF3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9AA498-8C4A-3BE5-7B38-13CCA49E5F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4. EDA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검토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E592FFA-7864-E650-4058-96D3106D4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6000" y="1851565"/>
            <a:ext cx="6480000" cy="263763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761BC81-A50A-D96A-D433-914A07AF9245}"/>
              </a:ext>
            </a:extLst>
          </p:cNvPr>
          <p:cNvSpPr txBox="1">
            <a:spLocks/>
          </p:cNvSpPr>
          <p:nvPr/>
        </p:nvSpPr>
        <p:spPr>
          <a:xfrm>
            <a:off x="2475661" y="5132862"/>
            <a:ext cx="7240678" cy="113585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다음과 같은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방법이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상승시키거나 유지하므로 이것 만을 이용해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학습해봄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다만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,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확인해보니 유지하는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몇 개 빠트림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어쨌든 대략 이 정도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..)</a:t>
            </a:r>
          </a:p>
        </p:txBody>
      </p:sp>
    </p:spTree>
    <p:extLst>
      <p:ext uri="{BB962C8B-B14F-4D97-AF65-F5344CB8AC3E}">
        <p14:creationId xmlns:p14="http://schemas.microsoft.com/office/powerpoint/2010/main" val="316659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30B5-989F-DE2A-1DCF-0E8773754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8BFC3F-74F2-4E8F-70D3-15A29F4319E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CA057-9BF5-024E-1A3C-5A824E5FB269}"/>
              </a:ext>
            </a:extLst>
          </p:cNvPr>
          <p:cNvSpPr txBox="1"/>
          <p:nvPr/>
        </p:nvSpPr>
        <p:spPr>
          <a:xfrm>
            <a:off x="2484120" y="2428726"/>
            <a:ext cx="7223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5.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총정리</a:t>
            </a:r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Selected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One-Hot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</a:t>
            </a:r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Optuna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95588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F328-288E-4C72-508F-D0C9EBA6E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8A12B1F-2186-434B-6222-C8769DE2AB4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F5851E-66E3-BE5D-83B0-554C794FBA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모든 방법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CD2105-1DB0-8F48-BB09-CD4468B53F42}"/>
              </a:ext>
            </a:extLst>
          </p:cNvPr>
          <p:cNvSpPr txBox="1">
            <a:spLocks/>
          </p:cNvSpPr>
          <p:nvPr/>
        </p:nvSpPr>
        <p:spPr>
          <a:xfrm>
            <a:off x="6800844" y="2588927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앞선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9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적용한 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One-Hot Encoding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을 적용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Optuna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이용해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튜닝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Feature Importance + Plot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그리기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87E84E-084F-F11C-B7ED-689F5CBD5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369464"/>
            <a:ext cx="3600000" cy="20595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, 스크린샷, 직사각형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5977D29-FBC8-2413-2D07-AC9BA160F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5076" y="3650673"/>
            <a:ext cx="2880000" cy="25383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96297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1329-FA4F-5276-92A2-2977AF0F0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B1D255-764F-C1EA-DEF7-0B62B91B294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7FD90A-4C1A-0D63-3069-3A2E83EAAB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모든 방법 적용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1984D3-E866-6DEB-825B-1E75A1A82379}"/>
              </a:ext>
            </a:extLst>
          </p:cNvPr>
          <p:cNvSpPr txBox="1">
            <a:spLocks/>
          </p:cNvSpPr>
          <p:nvPr/>
        </p:nvSpPr>
        <p:spPr>
          <a:xfrm>
            <a:off x="3438984" y="4164427"/>
            <a:ext cx="5039998" cy="19586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 상에서는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Importance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개의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제거하려고 했지만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GPT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실수로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제거까진 적용되지 않은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CSV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파일을 제출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Score: 0.7394667254 (CV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유사한 점수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CCD2F2-38B5-B6A6-6C0B-6E987DBE2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019" y="1714261"/>
            <a:ext cx="10297962" cy="17147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115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2428726"/>
            <a:ext cx="72237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ctr">
              <a:buAutoNum type="arabicPeriod"/>
            </a:pPr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Optuna</a:t>
            </a: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학습모델 튜닝하기</a:t>
            </a: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70902-22CC-4A78-EA2D-A8E341955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BA4B6-FD53-9EE8-E0CE-E6C0933BC16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701E31-CF5A-755D-EC23-2ABE54BD5B72}"/>
              </a:ext>
            </a:extLst>
          </p:cNvPr>
          <p:cNvSpPr txBox="1"/>
          <p:nvPr/>
        </p:nvSpPr>
        <p:spPr>
          <a:xfrm>
            <a:off x="2484120" y="2428726"/>
            <a:ext cx="72237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6. 0218</a:t>
            </a:r>
          </a:p>
          <a:p>
            <a:pPr algn="ctr"/>
            <a:endParaRPr lang="en-US" altLang="ko-KR" sz="4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추가 </a:t>
            </a:r>
            <a:r>
              <a:rPr lang="en-US" altLang="ko-KR" sz="3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EDA</a:t>
            </a:r>
            <a:endParaRPr lang="ko-KR" altLang="en-US" sz="3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8725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580CF-FC0B-E6FA-D618-CEEFAD711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FE9A8B0-726B-43AD-9C6D-6D5D950ECD9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D7B8728-8C0E-4F54-65F5-FD2934DAF7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4E9DB0-9496-11A2-A634-D0909D019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1517139"/>
            <a:ext cx="6120000" cy="46276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B1C7BCFB-317E-E5C4-D754-067887885272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불임 원인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셋의 상관관계가 높다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Count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방식과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 중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했을 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점수가 올라갔음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60417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A06DE-C4EC-15C0-80F4-45752CB0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077961-304D-5004-DB9F-1F252A3D6D0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65927C8-D269-E761-1AC9-757857A7C1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B2C8811-FA17-5980-1C2E-40EC93BC2AC1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/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’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불임 원인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 불임 원인도 상관 관계 높았음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OR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 점수 변동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X, count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 증가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주랑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부랑 좀 다르네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2959667-9596-A7C7-5A43-4BEA96214C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775"/>
          <a:stretch/>
        </p:blipFill>
        <p:spPr>
          <a:xfrm>
            <a:off x="625648" y="1666198"/>
            <a:ext cx="6064209" cy="42219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390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CD28C-D6D1-5195-1ED4-8368663DD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18F9902-A6D5-3F9D-BA70-1E35AEE37D51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15D7224-E735-C390-6E46-B3D3B2843B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1B3C303-C7CC-CC1D-BD92-17F09DB4BA14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OR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방식으론 점수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down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è"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Count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 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count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에서 점수 상승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F69C07-A995-769E-F0E2-802AB6117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2517969"/>
            <a:ext cx="5630061" cy="2353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60808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F4876-C122-8B85-E9E5-DC856A2AF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25FD87-1975-0E42-7469-2F0F7381A70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91EB10-80CB-14A8-F003-C1FC8AADDF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1E268-D07A-EE07-F336-25F164D3DDC0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대리모 여부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단독으로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drop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할 경우에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ROC Score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오르는 것을 확인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뭐지 다른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와 연관이 있나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..?)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24852B-7FB7-847A-0561-0C255C3841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283"/>
          <a:stretch/>
        </p:blipFill>
        <p:spPr>
          <a:xfrm>
            <a:off x="792797" y="2697082"/>
            <a:ext cx="5444829" cy="2191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36514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DCED-F2E3-6F32-753A-267BBEC05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4A25EB-BB87-7935-5066-295F88F7F5E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9A46A3B-A2FD-89F1-00D1-716037DCF9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5BE08E9-9297-4F28-D9DA-0756741B78A3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결측치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적당히 큰 세 놈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기존의 방식으론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ROC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점수가 줄어드니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더 나은 처리 방법 모색 필요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5ED5F1-0439-A0AF-093F-6C5552EFF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8" y="3066343"/>
            <a:ext cx="5400000" cy="11914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1880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987CF-93C0-D264-632F-BB17528D2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C1093EF-1A5B-A9FD-C567-93C1DB24D86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B2C780B-6EF4-BBD2-A5DB-8338DD8DE4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145AEF8-0C93-AF60-57A5-4893B6DE7CE7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노답구간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여기는 좀 고민 많이 해봐야 할 필요가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있어 보임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 Domain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좀 더 공부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73CDEC-81C9-F08F-BA2B-23C294ACB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2270793"/>
            <a:ext cx="5400000" cy="274525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2297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0E6C1-02D3-BDB0-26C5-88E808C3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317D11-73F0-348A-D0E3-7E5E714AF48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1B031ED-A603-AADF-2408-B6F69C2BF8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추가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EDA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C2EAC63-3AE3-103E-9736-B7B1307DBC0B}"/>
              </a:ext>
            </a:extLst>
          </p:cNvPr>
          <p:cNvSpPr txBox="1">
            <a:spLocks/>
          </p:cNvSpPr>
          <p:nvPr/>
        </p:nvSpPr>
        <p:spPr>
          <a:xfrm>
            <a:off x="7378653" y="2697082"/>
            <a:ext cx="4437427" cy="24310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노답구간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배아 관련만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plot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그려보는데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뭔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소린지는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좀 더 분석해봐야 할 듯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 descr="텍스트, 도표, 평행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1450ACF-1D67-0E40-C0B9-49DA5BBE2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953731"/>
            <a:ext cx="5400000" cy="5585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4443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8AA3-82B5-F6C1-4D94-C6ECBCC2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FE1FF7-4F3A-FCA1-22BC-974F304C4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6AB1C-77D9-E2EA-2953-B7B1E73A641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8BF49AD-8EA8-F96F-E8F2-A6FCEF190577}"/>
              </a:ext>
            </a:extLst>
          </p:cNvPr>
          <p:cNvSpPr txBox="1">
            <a:spLocks/>
          </p:cNvSpPr>
          <p:nvPr/>
        </p:nvSpPr>
        <p:spPr>
          <a:xfrm>
            <a:off x="6716077" y="2332294"/>
            <a:ext cx="4764723" cy="28760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[Optuna]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하이퍼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파라미터를 자동으로 조절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trial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마다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CV(K-Fold)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진행해주는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아주 좋은 라이브러리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</p:txBody>
      </p:sp>
      <p:pic>
        <p:nvPicPr>
          <p:cNvPr id="1026" name="Picture 2" descr="Optuna 기초">
            <a:extLst>
              <a:ext uri="{FF2B5EF4-FFF2-40B4-BE49-F238E27FC236}">
                <a16:creationId xmlns:a16="http://schemas.microsoft.com/office/drawing/2014/main" id="{62DA1AF4-AB24-F5CD-E1B6-970ADDC9C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00" y="1970303"/>
            <a:ext cx="5400000" cy="36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437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6945-26D8-5C9E-8B99-A94B99CD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04318B1-1362-7460-0197-1E437886B6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D90142A-7037-0056-DDDA-824F9FBAC9F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5B30D7-19B8-420D-66DA-639C6D5E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2" y="1187460"/>
            <a:ext cx="10747538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B8FD5B8-EAEA-3FC6-E04B-22B81B227F07}"/>
              </a:ext>
            </a:extLst>
          </p:cNvPr>
          <p:cNvSpPr txBox="1">
            <a:spLocks/>
          </p:cNvSpPr>
          <p:nvPr/>
        </p:nvSpPr>
        <p:spPr>
          <a:xfrm>
            <a:off x="3724669" y="6087847"/>
            <a:ext cx="4764723" cy="361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[Optuna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 시 출력결과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3336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72C9-94F7-D341-CBCA-C0AEBD224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9A00186-6043-0492-EA96-3C3682A8DA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18655A-EFE0-EA93-77C2-47FBFF32AE0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A0EF31-6811-816F-CF43-64CDA5EFD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2" y="1187460"/>
            <a:ext cx="10747538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2CACCDD-F0F4-0B92-7341-C0FEB764EB29}"/>
              </a:ext>
            </a:extLst>
          </p:cNvPr>
          <p:cNvSpPr txBox="1">
            <a:spLocks/>
          </p:cNvSpPr>
          <p:nvPr/>
        </p:nvSpPr>
        <p:spPr>
          <a:xfrm>
            <a:off x="3724669" y="6087847"/>
            <a:ext cx="4764723" cy="361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[Optuna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 시 출력결과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9B62C69-222F-23FD-541A-55C1A7CBA64B}"/>
              </a:ext>
            </a:extLst>
          </p:cNvPr>
          <p:cNvCxnSpPr>
            <a:cxnSpLocks/>
          </p:cNvCxnSpPr>
          <p:nvPr/>
        </p:nvCxnSpPr>
        <p:spPr>
          <a:xfrm>
            <a:off x="2753032" y="1573162"/>
            <a:ext cx="841215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81901207-7794-9E3F-67CE-ED246C7EF736}"/>
              </a:ext>
            </a:extLst>
          </p:cNvPr>
          <p:cNvSpPr/>
          <p:nvPr/>
        </p:nvSpPr>
        <p:spPr>
          <a:xfrm>
            <a:off x="2349909" y="3000878"/>
            <a:ext cx="7836309" cy="1956616"/>
          </a:xfrm>
          <a:prstGeom prst="wedgeRectCallout">
            <a:avLst>
              <a:gd name="adj1" fmla="val -8537"/>
              <a:gd name="adj2" fmla="val -11589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매 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Trial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대한 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점수와 그 때 모델에 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적용된 </a:t>
            </a:r>
            <a:r>
              <a:rPr lang="ko-KR" altLang="en-US" dirty="0" err="1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하이퍼파라미터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값을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알려준다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028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00829-944F-EDC9-EAC3-03B04FC6C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79F2BBB-9795-99ED-5A5D-72FFE8F8A6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1A618E-CDD8-FD54-F1F8-29B3207B57B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5605F8-E389-228B-181C-D1C30A6F0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62" y="1187460"/>
            <a:ext cx="10747538" cy="468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DD69AFC-588A-526F-7304-00F603035938}"/>
              </a:ext>
            </a:extLst>
          </p:cNvPr>
          <p:cNvSpPr txBox="1">
            <a:spLocks/>
          </p:cNvSpPr>
          <p:nvPr/>
        </p:nvSpPr>
        <p:spPr>
          <a:xfrm>
            <a:off x="3724669" y="6087847"/>
            <a:ext cx="4764723" cy="36174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[Optuna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적용 시 출력결과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94A2633-A249-59C8-C7C8-5C586CC6FE3F}"/>
              </a:ext>
            </a:extLst>
          </p:cNvPr>
          <p:cNvCxnSpPr>
            <a:cxnSpLocks/>
          </p:cNvCxnSpPr>
          <p:nvPr/>
        </p:nvCxnSpPr>
        <p:spPr>
          <a:xfrm>
            <a:off x="5948516" y="5388078"/>
            <a:ext cx="336263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6D7AA3D3-D362-0054-E9F8-E68DE5006B4B}"/>
              </a:ext>
            </a:extLst>
          </p:cNvPr>
          <p:cNvSpPr/>
          <p:nvPr/>
        </p:nvSpPr>
        <p:spPr>
          <a:xfrm>
            <a:off x="1745225" y="1989837"/>
            <a:ext cx="7836309" cy="1956616"/>
          </a:xfrm>
          <a:prstGeom prst="wedgeRectCallout">
            <a:avLst>
              <a:gd name="adj1" fmla="val 20196"/>
              <a:gd name="adj2" fmla="val 11023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역대 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Trial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중 가장 좋은 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Trial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 </a:t>
            </a:r>
            <a:r>
              <a:rPr lang="ko-KR" altLang="en-US" dirty="0" err="1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언제였는지와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그 때의 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값을 알려준다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(+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그때의 </a:t>
            </a:r>
            <a:r>
              <a:rPr lang="ko-KR" altLang="en-US" dirty="0" err="1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하이퍼파라미터는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dirty="0" err="1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best_params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변수에 저장됨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1086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39928-C192-C1EB-054D-AC830879A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38C29E6-92C9-9A1D-927A-72E31282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1EF5B-10D0-6CB4-1BE5-3FCC8B1E856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D2502EC8-19EA-A47F-5F2D-83D09CF7E8E5}"/>
              </a:ext>
            </a:extLst>
          </p:cNvPr>
          <p:cNvSpPr txBox="1">
            <a:spLocks/>
          </p:cNvSpPr>
          <p:nvPr/>
        </p:nvSpPr>
        <p:spPr>
          <a:xfrm>
            <a:off x="1638000" y="4694367"/>
            <a:ext cx="8815586" cy="177247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미팅 코드에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XGboost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Optuna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이용해 튜닝 후 제출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(Trial 50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en-US" altLang="ko-KR" sz="18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0.7256 -&gt; 0.7261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Public Score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0.0005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상승함 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DFDBEA-14FA-0258-FF85-A875BC95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1359028"/>
            <a:ext cx="10800000" cy="25679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EA0C811-C147-0A4B-8D24-C4CA65AB040C}"/>
              </a:ext>
            </a:extLst>
          </p:cNvPr>
          <p:cNvSpPr/>
          <p:nvPr/>
        </p:nvSpPr>
        <p:spPr>
          <a:xfrm>
            <a:off x="696000" y="2222090"/>
            <a:ext cx="10699587" cy="924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위쪽 8">
            <a:extLst>
              <a:ext uri="{FF2B5EF4-FFF2-40B4-BE49-F238E27FC236}">
                <a16:creationId xmlns:a16="http://schemas.microsoft.com/office/drawing/2014/main" id="{CD48BF61-2767-1471-B693-4BB38C4ADF91}"/>
              </a:ext>
            </a:extLst>
          </p:cNvPr>
          <p:cNvSpPr/>
          <p:nvPr/>
        </p:nvSpPr>
        <p:spPr>
          <a:xfrm>
            <a:off x="10776155" y="2133600"/>
            <a:ext cx="369365" cy="1012723"/>
          </a:xfrm>
          <a:prstGeom prst="up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868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DC75A-C905-7DEB-FB3F-53737F79D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59B37A-D9C7-E511-7291-19F667676A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Optuna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F7938-853D-8D16-CFC1-F6F6000D5C4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ED7973B-9E08-E6D2-E5F3-5E47012EAC7E}"/>
              </a:ext>
            </a:extLst>
          </p:cNvPr>
          <p:cNvSpPr txBox="1">
            <a:spLocks/>
          </p:cNvSpPr>
          <p:nvPr/>
        </p:nvSpPr>
        <p:spPr>
          <a:xfrm>
            <a:off x="1056000" y="3527114"/>
            <a:ext cx="4764723" cy="21712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[Optuna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문제점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Trial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횟수가 많아질수록 모델이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 data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에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Overfitting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되어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CV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값과 실제 제출 결과의 괴리가 발생함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!!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0285223-8A50-688E-3686-B6DB7B6BCC5D}"/>
              </a:ext>
            </a:extLst>
          </p:cNvPr>
          <p:cNvGrpSpPr/>
          <p:nvPr/>
        </p:nvGrpSpPr>
        <p:grpSpPr>
          <a:xfrm>
            <a:off x="1056000" y="1946616"/>
            <a:ext cx="10080000" cy="645517"/>
            <a:chOff x="1789471" y="1304777"/>
            <a:chExt cx="9000000" cy="64551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4885307-EB9F-D9C5-8A13-A49B24FE2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9471" y="1304777"/>
              <a:ext cx="9000000" cy="6455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5A7027E-8172-FADF-6BDA-D626FD7182F0}"/>
                </a:ext>
              </a:extLst>
            </p:cNvPr>
            <p:cNvCxnSpPr>
              <a:cxnSpLocks/>
            </p:cNvCxnSpPr>
            <p:nvPr/>
          </p:nvCxnSpPr>
          <p:spPr>
            <a:xfrm>
              <a:off x="9350476" y="1720645"/>
              <a:ext cx="7200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32EECA10-12A0-71F7-B2A4-AEA9BB3E595E}"/>
              </a:ext>
            </a:extLst>
          </p:cNvPr>
          <p:cNvSpPr/>
          <p:nvPr/>
        </p:nvSpPr>
        <p:spPr>
          <a:xfrm>
            <a:off x="6941573" y="3822081"/>
            <a:ext cx="4320000" cy="1956616"/>
          </a:xfrm>
          <a:prstGeom prst="wedgeRectCallout">
            <a:avLst>
              <a:gd name="adj1" fmla="val 13540"/>
              <a:gd name="adj2" fmla="val -118405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Cross Validation 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단계에선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0.9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넘었지만 실제 제출 시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0.716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으로 낮은 점수가 나온 경우</a:t>
            </a:r>
            <a:endParaRPr lang="en-US" altLang="ko-KR" dirty="0">
              <a:solidFill>
                <a:sysClr val="windowText" lastClr="00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(Trial 100</a:t>
            </a:r>
            <a:r>
              <a:rPr lang="ko-KR" altLang="en-US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회</a:t>
            </a:r>
            <a:r>
              <a:rPr lang="en-US" altLang="ko-KR" dirty="0">
                <a:solidFill>
                  <a:sysClr val="windowText" lastClr="00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923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6015</TotalTime>
  <Words>918</Words>
  <Application>Microsoft Office PowerPoint</Application>
  <PresentationFormat>와이드스크린</PresentationFormat>
  <Paragraphs>206</Paragraphs>
  <Slides>38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5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경민 김</cp:lastModifiedBy>
  <cp:revision>16</cp:revision>
  <dcterms:created xsi:type="dcterms:W3CDTF">2025-02-01T08:11:13Z</dcterms:created>
  <dcterms:modified xsi:type="dcterms:W3CDTF">2025-02-18T06:09:31Z</dcterms:modified>
</cp:coreProperties>
</file>