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63" r:id="rId3"/>
    <p:sldId id="281" r:id="rId4"/>
    <p:sldId id="333" r:id="rId5"/>
    <p:sldId id="334" r:id="rId6"/>
    <p:sldId id="29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0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Team_Meeting_05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250222</a:t>
            </a: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060544"/>
            <a:ext cx="10515600" cy="473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Optuna: 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튜닝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feature importance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EDA: One-Hot Encoding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EDA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검토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총정리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2428726"/>
            <a:ext cx="7223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39~52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8AA3-82B5-F6C1-4D94-C6ECBCC2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FE1FF7-4F3A-FCA1-22BC-974F304C4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6AB1C-77D9-E2EA-2953-B7B1E73A641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8BF49AD-8EA8-F96F-E8F2-A6FCEF190577}"/>
              </a:ext>
            </a:extLst>
          </p:cNvPr>
          <p:cNvSpPr txBox="1">
            <a:spLocks/>
          </p:cNvSpPr>
          <p:nvPr/>
        </p:nvSpPr>
        <p:spPr>
          <a:xfrm>
            <a:off x="2498375" y="4560425"/>
            <a:ext cx="9317705" cy="19052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미세주입된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난자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해동된 배아 수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미세주입된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난자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미세주입에서 생성된 배아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el-GR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α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미세주입에서 생성된 배아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 배아 이식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미세주입 후 저장된 배아 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el-GR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β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5C2F7-E301-7C66-39D6-B88B3F85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682032"/>
            <a:ext cx="7154273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6C21-DB04-1674-6222-FB187F6B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DDE093-5A67-F3BD-D4CD-5746F0E6A7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D95C82-A273-871A-724E-7D480718653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849D703-114B-5D2C-5D9D-3684EE56AFA8}"/>
              </a:ext>
            </a:extLst>
          </p:cNvPr>
          <p:cNvGrpSpPr/>
          <p:nvPr/>
        </p:nvGrpSpPr>
        <p:grpSpPr>
          <a:xfrm>
            <a:off x="1666567" y="1547991"/>
            <a:ext cx="8858865" cy="4602742"/>
            <a:chOff x="1602658" y="1724939"/>
            <a:chExt cx="8858865" cy="4602742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AE61FC85-1DB9-4168-EE2C-8BC59913584A}"/>
                </a:ext>
              </a:extLst>
            </p:cNvPr>
            <p:cNvSpPr/>
            <p:nvPr/>
          </p:nvSpPr>
          <p:spPr>
            <a:xfrm>
              <a:off x="1602658" y="2163097"/>
              <a:ext cx="8858865" cy="3726426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F81DE0-409D-73BD-CD51-D6C197D1F335}"/>
                </a:ext>
              </a:extLst>
            </p:cNvPr>
            <p:cNvSpPr txBox="1"/>
            <p:nvPr/>
          </p:nvSpPr>
          <p:spPr>
            <a:xfrm>
              <a:off x="2086520" y="1724939"/>
              <a:ext cx="1713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총 생성 배아 수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99C07B8-92BE-3FE0-82A2-C9446EC1907A}"/>
                </a:ext>
              </a:extLst>
            </p:cNvPr>
            <p:cNvSpPr/>
            <p:nvPr/>
          </p:nvSpPr>
          <p:spPr>
            <a:xfrm>
              <a:off x="2432090" y="2946310"/>
              <a:ext cx="7200000" cy="2160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D82A3-B0EA-E10D-D87F-CF7DE979E668}"/>
                </a:ext>
              </a:extLst>
            </p:cNvPr>
            <p:cNvSpPr txBox="1"/>
            <p:nvPr/>
          </p:nvSpPr>
          <p:spPr>
            <a:xfrm>
              <a:off x="2711482" y="2508152"/>
              <a:ext cx="3041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미세주입에서 생성된 배아 수</a:t>
              </a:r>
              <a:endPara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F30F10C-2689-8F2E-2EDF-C9F1B39A13AB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6032091" y="2163097"/>
              <a:ext cx="0" cy="372642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A0D394-4DC3-0BD7-E22C-203A1E270901}"/>
                </a:ext>
              </a:extLst>
            </p:cNvPr>
            <p:cNvSpPr txBox="1"/>
            <p:nvPr/>
          </p:nvSpPr>
          <p:spPr>
            <a:xfrm>
              <a:off x="1602658" y="5958349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이식된 배아 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C8184-0CEA-3D73-3F6B-59D5CC6D7BF9}"/>
                </a:ext>
              </a:extLst>
            </p:cNvPr>
            <p:cNvSpPr txBox="1"/>
            <p:nvPr/>
          </p:nvSpPr>
          <p:spPr>
            <a:xfrm>
              <a:off x="8814918" y="5958349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저장된 배아 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24553-FA4C-C004-16FD-C59E83B7F2DB}"/>
                </a:ext>
              </a:extLst>
            </p:cNvPr>
            <p:cNvSpPr txBox="1"/>
            <p:nvPr/>
          </p:nvSpPr>
          <p:spPr>
            <a:xfrm>
              <a:off x="2432093" y="5175136"/>
              <a:ext cx="2887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미세주입 후 이식된 배아 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8D6F34-EED1-2C0C-6ADD-C814513DC59A}"/>
                </a:ext>
              </a:extLst>
            </p:cNvPr>
            <p:cNvSpPr txBox="1"/>
            <p:nvPr/>
          </p:nvSpPr>
          <p:spPr>
            <a:xfrm>
              <a:off x="6744761" y="5175136"/>
              <a:ext cx="2887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미세주입 후 저장된 배아 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67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107</Words>
  <Application>Microsoft Office PowerPoint</Application>
  <PresentationFormat>와이드스크린</PresentationFormat>
  <Paragraphs>26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경민 김</cp:lastModifiedBy>
  <cp:revision>17</cp:revision>
  <dcterms:created xsi:type="dcterms:W3CDTF">2025-02-01T08:11:13Z</dcterms:created>
  <dcterms:modified xsi:type="dcterms:W3CDTF">2025-02-22T01:40:11Z</dcterms:modified>
</cp:coreProperties>
</file>