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5B18-46ED-4AC2-99CA-431C6FEA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5C5C1-40F9-469D-840E-C32B3AF1C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0DAB-D4C7-4AFF-8961-70B86DD5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296F-814B-43C4-8F17-42347DA5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BC1D-2E1A-4F93-9F33-BA44D44B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048-0A02-4A5D-B1E9-C168C867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C80A-D3DB-4BDB-B2B9-B818ACBB6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3288-E25B-4630-B6C7-7F7D96D1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BD62-D234-495E-929C-E1F637B3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0528-FC81-4B7B-88FA-1316962C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E1024-D2BA-40AB-9E87-4639B254D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D108-16D8-4973-AA9B-8C91C7A3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8A12-2F08-4D97-B11B-C00964AF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67EA-9949-404E-893F-14A0B38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F9BD-0363-4446-BCB6-9E8C65B2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E88D-02C9-44F9-B1FE-B79A447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AD8C-946F-4BCC-AA32-13BF1ECC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14FA-0662-43ED-B2FA-0B966069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FB3B-FDCE-4BF5-A768-5C0616AE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A408-5285-4480-999D-5F1E8DF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53F2-33E7-4953-B46C-26EBCF8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9928C-E0A9-4644-AAE7-AA546D13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37AE-1C10-4D4C-B308-0A10167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9CB8-FB63-4043-A16F-C970D0DF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8A87-3A7A-45C0-AAA3-530B9339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EF52-28E9-48E4-888F-60780232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18BD-DB6C-482D-B049-45A0DD3A6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E52C1-4066-4431-8AFC-1DFE2097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0402-402A-4D15-8408-4006AC5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B1658-1E78-4F7D-AFD0-B8624C8A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C969-4617-4302-8DA9-610D71F9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076F-81D4-4EAA-9FB7-FF7EBF93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EE90-A1EF-4092-BFB6-D6031AC8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E8C8F-7D36-4619-85DA-33414C53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9BDC7-D2DE-49A6-B8DC-7D8ECF87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EEC5A-D971-4E9B-99F1-93DF781F7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CCC6D-282D-404C-8240-117F067F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B600-DC0F-4326-959D-76F632DF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AA3D2-1C49-4971-927F-CEA8EE24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5565-C99E-4E49-8E7B-2F3E91D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24921-9027-4F24-8A16-267619B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278A4-A429-488C-BF7E-6CB4DA8A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CB695-7250-4939-894E-81FAD9A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F0B67-DC44-4DB1-91BC-0CF5FA95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5A283-B542-4112-98EC-E4731044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A9DA8-BC89-4CE7-9105-BE9A86E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232C-23ED-4B8A-B7D1-95CA5C8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74C2-3D06-4BA9-A2BB-C69BB89D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D7337-9E67-4889-A617-60357E55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30AD-B4B8-444C-B2FA-71038D52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6A9E-5185-4850-AB12-276898C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0435-FD3C-4556-99A4-FC4CD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69B3-8A59-416A-8F3F-1F82DE06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F6BC2-951D-484C-A10D-ECEF5AEF5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9CD4-77EA-488B-B614-0310F4A6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9963-E6FF-4135-8CE6-B225B0D2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828D-9087-4FD4-91CC-833F3011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661D-9616-41EF-A7C8-0069492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80C6D-F915-4A02-B5BC-D7567C5C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CCDC-6ECC-46DB-9470-906E3EA0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7111-6BC7-4EA7-A98F-F0A7C4F8B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296F-EABA-4713-9516-1891A0F3BF0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08FB-FAA1-43DD-B80D-6ACDCC5D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98C6-1689-4ABE-957D-4709C9D32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334-9255-4653-9097-F0206494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7A9A-F752-4E29-80C6-082310AA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520" y="547467"/>
            <a:ext cx="4572000" cy="2133599"/>
          </a:xfrm>
        </p:spPr>
        <p:txBody>
          <a:bodyPr>
            <a:normAutofit/>
          </a:bodyPr>
          <a:lstStyle/>
          <a:p>
            <a:pPr algn="dist"/>
            <a:r>
              <a:rPr lang="en-US" dirty="0"/>
              <a:t>LIBERTY </a:t>
            </a:r>
            <a:br>
              <a:rPr lang="en-US" dirty="0"/>
            </a:br>
            <a:r>
              <a:rPr lang="en-US" dirty="0"/>
              <a:t>INVESTMENTS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7982-B15E-4CE9-8F7C-53DA549C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3121"/>
            <a:ext cx="9144000" cy="2947412"/>
          </a:xfrm>
        </p:spPr>
        <p:txBody>
          <a:bodyPr>
            <a:normAutofit/>
          </a:bodyPr>
          <a:lstStyle/>
          <a:p>
            <a:r>
              <a:rPr lang="en-US" sz="3600" dirty="0"/>
              <a:t>Mortgage Calculator 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CSC205</a:t>
            </a:r>
          </a:p>
          <a:p>
            <a:r>
              <a:rPr lang="en-US" dirty="0"/>
              <a:t>Kyung Haug</a:t>
            </a:r>
          </a:p>
          <a:p>
            <a:r>
              <a:rPr lang="en-US" dirty="0"/>
              <a:t>CEO | CFO | Lead, and only.., Software Engineer | Intern for coffee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42DD8B-CAFC-4F57-8561-B9B72991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21" y="748516"/>
            <a:ext cx="1731499" cy="17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6BA-16ED-4FBA-A5F2-AEDE224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A00-5BFD-461E-B020-51F1666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55" y="1798730"/>
            <a:ext cx="7712281" cy="3803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finance department has been requesting an internal tool to easily calculate a client’s potential mortgage rate using our institution’s rates.</a:t>
            </a:r>
          </a:p>
          <a:p>
            <a:pPr>
              <a:lnSpc>
                <a:spcPct val="160000"/>
              </a:lnSpc>
            </a:pPr>
            <a:r>
              <a:rPr lang="en-US" dirty="0"/>
              <a:t>Today, our developers produced a desktop window’s form application to be rolled out to test the application and its usage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3E70D-C33C-49E3-A4BC-5B9B47A4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36" y="0"/>
            <a:ext cx="3858164" cy="1295581"/>
          </a:xfrm>
          <a:prstGeom prst="rect">
            <a:avLst/>
          </a:prstGeom>
        </p:spPr>
      </p:pic>
      <p:pic>
        <p:nvPicPr>
          <p:cNvPr id="7" name="Picture 6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A8E1485A-CE35-48D0-BA06-E2241010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52" y="2461652"/>
            <a:ext cx="3716154" cy="2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6BA-16ED-4FBA-A5F2-AEDE224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A00-5BFD-461E-B020-51F1666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beta application is simple, but easy to use and allows new features to be easily added.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Visual Studio and C#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3E70D-C33C-49E3-A4BC-5B9B47A4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36" y="0"/>
            <a:ext cx="385816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E1C8F-FE4E-4A37-804A-99E0AC9A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5" y="1886130"/>
            <a:ext cx="5534712" cy="3652348"/>
          </a:xfrm>
          <a:prstGeom prst="rect">
            <a:avLst/>
          </a:prstGeom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199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6BA-16ED-4FBA-A5F2-AEDE224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A00-5BFD-461E-B020-51F1666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As seen in this demo, you can quickly type in general info about a property to generate a monthly payment estimate and share the total cost it may be with interest.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3E70D-C33C-49E3-A4BC-5B9B47A4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36" y="0"/>
            <a:ext cx="3858164" cy="129558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29D86A-8C9A-4A79-AA4C-F27F9E72C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r="3603"/>
          <a:stretch/>
        </p:blipFill>
        <p:spPr>
          <a:xfrm>
            <a:off x="6423660" y="1660706"/>
            <a:ext cx="5612130" cy="34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7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6BA-16ED-4FBA-A5F2-AEDE2247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73" y="139258"/>
            <a:ext cx="6621544" cy="1325563"/>
          </a:xfrm>
        </p:spPr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A00-5BFD-461E-B020-51F1666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73" y="2332087"/>
            <a:ext cx="6434094" cy="380328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Provide details that go beyond a typical calculator to ensure smart money choices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3E70D-C33C-49E3-A4BC-5B9B47A4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36" y="0"/>
            <a:ext cx="385816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79FC0-5803-4186-BC9E-66085A37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6" y="1393657"/>
            <a:ext cx="3674582" cy="48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6BA-16ED-4FBA-A5F2-AEDE224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A00-5BFD-461E-B020-51F16664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7152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Phase 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Establish connection to online rates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Phase 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Add car loan calculator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Add MS Excel/Access/</a:t>
            </a:r>
            <a:r>
              <a:rPr lang="en-US" dirty="0" err="1"/>
              <a:t>dbo</a:t>
            </a:r>
            <a:r>
              <a:rPr lang="en-US" dirty="0"/>
              <a:t> export feature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3E70D-C33C-49E3-A4BC-5B9B47A4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36" y="0"/>
            <a:ext cx="3858164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1DF24-E4B2-47FB-B117-38D090B5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0" y="1660706"/>
            <a:ext cx="2381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8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7A9A-F752-4E29-80C6-082310AA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520" y="547467"/>
            <a:ext cx="4572000" cy="2133599"/>
          </a:xfrm>
        </p:spPr>
        <p:txBody>
          <a:bodyPr>
            <a:normAutofit/>
          </a:bodyPr>
          <a:lstStyle/>
          <a:p>
            <a:pPr algn="dist"/>
            <a:r>
              <a:rPr lang="en-US" dirty="0"/>
              <a:t>LIBERTY </a:t>
            </a:r>
            <a:br>
              <a:rPr lang="en-US" dirty="0"/>
            </a:br>
            <a:r>
              <a:rPr lang="en-US" dirty="0"/>
              <a:t>INVESTMENTS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7982-B15E-4CE9-8F7C-53DA549C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3121"/>
            <a:ext cx="9144000" cy="2446836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hope you enjoy the rollout and leave feedback on our company’s website!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42DD8B-CAFC-4F57-8561-B9B72991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21" y="748516"/>
            <a:ext cx="1731499" cy="17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2052</TotalTime>
  <Words>192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LIBERTY  INVESTMENTS</vt:lpstr>
      <vt:lpstr>Our New Application</vt:lpstr>
      <vt:lpstr>Our New Application</vt:lpstr>
      <vt:lpstr>Application Demo</vt:lpstr>
      <vt:lpstr>Inspiration</vt:lpstr>
      <vt:lpstr>Future Plans</vt:lpstr>
      <vt:lpstr>LIBERTY  INVESTMENTS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  INVESTMENTS</dc:title>
  <dc:creator>Kyung Haug</dc:creator>
  <cp:lastModifiedBy>Kyung Haug</cp:lastModifiedBy>
  <cp:revision>19</cp:revision>
  <dcterms:created xsi:type="dcterms:W3CDTF">2021-03-11T00:43:28Z</dcterms:created>
  <dcterms:modified xsi:type="dcterms:W3CDTF">2021-03-13T00:23:39Z</dcterms:modified>
</cp:coreProperties>
</file>