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97" r:id="rId7"/>
    <p:sldId id="261" r:id="rId8"/>
    <p:sldId id="262" r:id="rId9"/>
    <p:sldId id="304" r:id="rId10"/>
    <p:sldId id="305" r:id="rId11"/>
    <p:sldId id="301" r:id="rId12"/>
    <p:sldId id="27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2022-12-22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2022-12-22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412" y="4434840"/>
            <a:ext cx="7056399" cy="1122202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rgbClr val="002060"/>
                </a:solidFill>
              </a:rPr>
              <a:t>서울시 지하철 실시간 도착정보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 dirty="0"/>
              <a:t>6</a:t>
            </a:r>
            <a:r>
              <a:rPr lang="ko-KR" altLang="en-US" dirty="0"/>
              <a:t>조 </a:t>
            </a:r>
            <a:r>
              <a:rPr lang="en-US" altLang="ko-KR" dirty="0"/>
              <a:t>: </a:t>
            </a:r>
            <a:r>
              <a:rPr lang="ko-KR" altLang="en-US" dirty="0" err="1"/>
              <a:t>전태산</a:t>
            </a:r>
            <a:r>
              <a:rPr lang="ko-KR" altLang="en-US" dirty="0"/>
              <a:t> </a:t>
            </a:r>
            <a:r>
              <a:rPr lang="ko-KR" altLang="en-US" dirty="0" err="1"/>
              <a:t>김다예레</a:t>
            </a:r>
            <a:r>
              <a:rPr lang="ko-KR" altLang="en-US" dirty="0"/>
              <a:t> 조준호 </a:t>
            </a:r>
            <a:r>
              <a:rPr lang="ko-KR" altLang="en-US" dirty="0" err="1"/>
              <a:t>박경한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4CA89-5175-5120-4973-03819E1564D2}"/>
              </a:ext>
            </a:extLst>
          </p:cNvPr>
          <p:cNvSpPr txBox="1"/>
          <p:nvPr/>
        </p:nvSpPr>
        <p:spPr>
          <a:xfrm>
            <a:off x="6913983" y="4434840"/>
            <a:ext cx="42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rgbClr val="002060"/>
                </a:solidFill>
              </a:rPr>
              <a:t>INDEX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52167"/>
            <a:ext cx="3171825" cy="2519363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개요</a:t>
            </a:r>
            <a:endParaRPr lang="en-US" altLang="ko-KR" dirty="0">
              <a:solidFill>
                <a:srgbClr val="002060"/>
              </a:solidFill>
            </a:endParaRPr>
          </a:p>
          <a:p>
            <a:pPr marL="342900" indent="-342900" rtl="0"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문제점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해결방안</a:t>
            </a:r>
            <a:endParaRPr lang="en-US" altLang="ko-KR" dirty="0">
              <a:solidFill>
                <a:srgbClr val="002060"/>
              </a:solidFill>
            </a:endParaRPr>
          </a:p>
          <a:p>
            <a:pPr marL="342900" indent="-342900" rtl="0"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스크립트</a:t>
            </a:r>
            <a:endParaRPr lang="en-US" altLang="ko-KR" dirty="0">
              <a:solidFill>
                <a:srgbClr val="002060"/>
              </a:solidFill>
            </a:endParaRPr>
          </a:p>
          <a:p>
            <a:pPr marL="342900" indent="-342900" rtl="0"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목표 화면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>
                <a:solidFill>
                  <a:srgbClr val="002060"/>
                </a:solidFill>
              </a:rPr>
              <a:pPr/>
              <a:t>2</a:t>
            </a:fld>
            <a:endParaRPr lang="ko-KR" altLang="en-ZA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D972-B3C7-AA01-0E9E-FA322129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20280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2. </a:t>
            </a:r>
            <a:r>
              <a:rPr lang="ko-KR" altLang="en-US" dirty="0">
                <a:solidFill>
                  <a:srgbClr val="002060"/>
                </a:solidFill>
              </a:rPr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3D2DE-F4E4-7D2B-C6D5-95CB80B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134240" cy="2913380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기간 </a:t>
            </a:r>
            <a:r>
              <a:rPr lang="en-US" altLang="ko-KR" dirty="0"/>
              <a:t>2022.12.21 ~ 2022.12.22 </a:t>
            </a:r>
          </a:p>
          <a:p>
            <a:endParaRPr lang="en-US" altLang="ko-KR" dirty="0"/>
          </a:p>
          <a:p>
            <a:r>
              <a:rPr lang="ko-KR" altLang="en-US" sz="1800" b="1" dirty="0"/>
              <a:t>목적</a:t>
            </a:r>
            <a:r>
              <a:rPr lang="ko-KR" altLang="en-US" dirty="0"/>
              <a:t> 일상생활에서 </a:t>
            </a:r>
            <a:r>
              <a:rPr lang="ko-KR" altLang="en-US" dirty="0" err="1"/>
              <a:t>필수불가결인</a:t>
            </a:r>
            <a:r>
              <a:rPr lang="ko-KR" altLang="en-US" dirty="0"/>
              <a:t> 대중교통</a:t>
            </a:r>
            <a:r>
              <a:rPr lang="en-US" altLang="ko-KR" dirty="0"/>
              <a:t>, </a:t>
            </a:r>
            <a:r>
              <a:rPr lang="ko-KR" altLang="en-US" dirty="0"/>
              <a:t>그 중에 타임테이블이 확실한 지하철을 실시간으로 도착여부를 확인하고</a:t>
            </a:r>
            <a:r>
              <a:rPr lang="en-US" altLang="ko-KR" dirty="0"/>
              <a:t>, </a:t>
            </a:r>
            <a:r>
              <a:rPr lang="ko-KR" altLang="en-US" dirty="0"/>
              <a:t>서비스하고자 구현하게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1800" b="1" dirty="0"/>
              <a:t>기대효과</a:t>
            </a:r>
            <a:r>
              <a:rPr lang="ko-KR" altLang="en-US" dirty="0"/>
              <a:t> 역 검색 시 해당역의 </a:t>
            </a:r>
            <a:r>
              <a:rPr lang="ko-KR" altLang="en-US" dirty="0" err="1"/>
              <a:t>환승정보를</a:t>
            </a:r>
            <a:r>
              <a:rPr lang="ko-KR" altLang="en-US" dirty="0"/>
              <a:t> 모두 불러와서 다음열차를 확인 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F11D8-B4E5-E632-883E-3F605A6C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41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공공데이터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7975" y="2557463"/>
            <a:ext cx="2548164" cy="514350"/>
          </a:xfrm>
        </p:spPr>
        <p:txBody>
          <a:bodyPr rtlCol="0"/>
          <a:lstStyle/>
          <a:p>
            <a:pPr rtl="0"/>
            <a:r>
              <a:rPr lang="en-US" altLang="ko-KR" dirty="0"/>
              <a:t>2. API </a:t>
            </a:r>
            <a:r>
              <a:rPr lang="ko-KR" altLang="en-US" dirty="0"/>
              <a:t>정보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3633788"/>
            <a:ext cx="2548164" cy="514350"/>
          </a:xfrm>
        </p:spPr>
        <p:txBody>
          <a:bodyPr rtlCol="0"/>
          <a:lstStyle/>
          <a:p>
            <a:pPr rtl="0"/>
            <a:r>
              <a:rPr lang="en-US" altLang="ko-KR" dirty="0"/>
              <a:t>3. API </a:t>
            </a:r>
            <a:r>
              <a:rPr lang="ko-KR" altLang="en-US" dirty="0"/>
              <a:t>호출 실패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rgbClr val="002060"/>
                </a:solidFill>
              </a:rPr>
              <a:t>DATA.go.kr</a:t>
            </a:r>
            <a:r>
              <a:rPr lang="ko-KR" altLang="en-US" dirty="0">
                <a:solidFill>
                  <a:srgbClr val="002060"/>
                </a:solidFill>
              </a:rPr>
              <a:t> 에서 직접 </a:t>
            </a:r>
            <a:r>
              <a:rPr lang="en-US" altLang="ko-KR" dirty="0">
                <a:solidFill>
                  <a:srgbClr val="002060"/>
                </a:solidFill>
              </a:rPr>
              <a:t>API</a:t>
            </a:r>
            <a:r>
              <a:rPr lang="ko-KR" altLang="en-US" dirty="0">
                <a:solidFill>
                  <a:srgbClr val="002060"/>
                </a:solidFill>
              </a:rPr>
              <a:t>를 받지 못하고 </a:t>
            </a:r>
            <a:r>
              <a:rPr lang="ko-KR" altLang="en-US" dirty="0" err="1">
                <a:solidFill>
                  <a:srgbClr val="002060"/>
                </a:solidFill>
              </a:rPr>
              <a:t>서울시열린데이터광장</a:t>
            </a:r>
            <a:r>
              <a:rPr lang="ko-KR" altLang="en-US" dirty="0">
                <a:solidFill>
                  <a:srgbClr val="002060"/>
                </a:solidFill>
              </a:rPr>
              <a:t> 에서 </a:t>
            </a:r>
            <a:r>
              <a:rPr lang="en-US" altLang="ko-KR" dirty="0">
                <a:solidFill>
                  <a:srgbClr val="002060"/>
                </a:solidFill>
              </a:rPr>
              <a:t>API Key</a:t>
            </a:r>
            <a:r>
              <a:rPr lang="ko-KR" altLang="en-US" dirty="0">
                <a:solidFill>
                  <a:srgbClr val="002060"/>
                </a:solidFill>
              </a:rPr>
              <a:t>값을 받아왔어야 했는데 자동승인이 아님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rgbClr val="002060"/>
                </a:solidFill>
              </a:rPr>
              <a:t>제공되는 </a:t>
            </a:r>
            <a:r>
              <a:rPr lang="en-US" altLang="ko-KR" dirty="0" err="1">
                <a:solidFill>
                  <a:srgbClr val="002060"/>
                </a:solidFill>
              </a:rPr>
              <a:t>api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의 매뉴얼에 정보들이 자세하지 않아서 해당 하는 역의 값을 알아보기 힘듦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rgbClr val="002060"/>
                </a:solidFill>
              </a:rPr>
              <a:t>응답데이터가 </a:t>
            </a:r>
            <a:r>
              <a:rPr lang="en-US" altLang="ko-KR" dirty="0">
                <a:solidFill>
                  <a:srgbClr val="002060"/>
                </a:solidFill>
              </a:rPr>
              <a:t>error</a:t>
            </a:r>
            <a:r>
              <a:rPr lang="ko-KR" altLang="en-US" dirty="0" err="1">
                <a:solidFill>
                  <a:srgbClr val="002060"/>
                </a:solidFill>
              </a:rPr>
              <a:t>일때와</a:t>
            </a:r>
            <a:r>
              <a:rPr lang="en-US" altLang="ko-KR" dirty="0">
                <a:solidFill>
                  <a:srgbClr val="002060"/>
                </a:solidFill>
              </a:rPr>
              <a:t> success </a:t>
            </a:r>
            <a:r>
              <a:rPr lang="ko-KR" altLang="en-US" dirty="0" err="1">
                <a:solidFill>
                  <a:srgbClr val="002060"/>
                </a:solidFill>
              </a:rPr>
              <a:t>일때</a:t>
            </a:r>
            <a:r>
              <a:rPr lang="ko-KR" altLang="en-US" dirty="0">
                <a:solidFill>
                  <a:srgbClr val="002060"/>
                </a:solidFill>
              </a:rPr>
              <a:t> 폼이 달라짐</a:t>
            </a:r>
          </a:p>
          <a:p>
            <a:pPr rtl="0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rgbClr val="002060"/>
                </a:solidFill>
              </a:rPr>
              <a:t>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664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>
                <a:solidFill>
                  <a:srgbClr val="002060"/>
                </a:solidFill>
              </a:rPr>
              <a:t>공공데이터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나와 있는 샘플 데이터로 미리 구현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solidFill>
                  <a:srgbClr val="002060"/>
                </a:solidFill>
              </a:rPr>
              <a:t>2. API </a:t>
            </a:r>
            <a:r>
              <a:rPr lang="ko-KR" altLang="en-US" dirty="0">
                <a:solidFill>
                  <a:srgbClr val="002060"/>
                </a:solidFill>
              </a:rPr>
              <a:t>정보 문제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일일이 역명을 웹에서 검색하여 무슨 호선인지 검색하는 방법 밖에 찾지 못함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solidFill>
                  <a:srgbClr val="002060"/>
                </a:solidFill>
              </a:rPr>
              <a:t>3. API </a:t>
            </a:r>
            <a:r>
              <a:rPr lang="ko-KR" altLang="en-US" dirty="0">
                <a:solidFill>
                  <a:srgbClr val="002060"/>
                </a:solidFill>
              </a:rPr>
              <a:t>호출 실패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en-US" altLang="ko-KR" dirty="0"/>
              <a:t>Key</a:t>
            </a:r>
            <a:r>
              <a:rPr lang="ko-KR" altLang="en-US" dirty="0"/>
              <a:t>값이 없어지는 경우 </a:t>
            </a:r>
            <a:r>
              <a:rPr lang="en-US" altLang="ko-KR" dirty="0" err="1"/>
              <a:t>Undefind</a:t>
            </a:r>
            <a:r>
              <a:rPr lang="ko-KR" altLang="en-US" dirty="0"/>
              <a:t>인지 확인을 해서 나눔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C95182D-35CC-374D-9C40-AEEE879B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6DC31C1-84E7-62AE-7010-6CDA41901C43}"/>
              </a:ext>
            </a:extLst>
          </p:cNvPr>
          <p:cNvSpPr txBox="1">
            <a:spLocks/>
          </p:cNvSpPr>
          <p:nvPr/>
        </p:nvSpPr>
        <p:spPr>
          <a:xfrm>
            <a:off x="596381" y="712237"/>
            <a:ext cx="5558713" cy="563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4. </a:t>
            </a:r>
            <a:r>
              <a:rPr lang="ko-KR" altLang="en-US" dirty="0">
                <a:solidFill>
                  <a:srgbClr val="002060"/>
                </a:solidFill>
              </a:rPr>
              <a:t>스크립트 </a:t>
            </a:r>
            <a:r>
              <a:rPr lang="en-US" altLang="ko-KR" sz="1400" dirty="0">
                <a:solidFill>
                  <a:schemeClr val="tx1"/>
                </a:solidFill>
              </a:rPr>
              <a:t>Frontend 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2BF4FE-0925-136A-FC61-076DCA5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1" y="896491"/>
            <a:ext cx="5689935" cy="54598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8F8226-994A-BE4F-CFF2-DD3B7866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27" y="896491"/>
            <a:ext cx="2443542" cy="54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32EB5-8CE6-FD81-7F64-5B51EC78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58884" y="6356349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altLang="ko-KR" smtClean="0"/>
              <a:pPr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2F4872E-2B77-EEAF-E7A2-4C881410A61C}"/>
              </a:ext>
            </a:extLst>
          </p:cNvPr>
          <p:cNvSpPr txBox="1">
            <a:spLocks/>
          </p:cNvSpPr>
          <p:nvPr/>
        </p:nvSpPr>
        <p:spPr>
          <a:xfrm>
            <a:off x="596381" y="712237"/>
            <a:ext cx="5558713" cy="563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4. </a:t>
            </a:r>
            <a:r>
              <a:rPr lang="ko-KR" altLang="en-US" dirty="0">
                <a:solidFill>
                  <a:srgbClr val="002060"/>
                </a:solidFill>
              </a:rPr>
              <a:t>스크립트 </a:t>
            </a:r>
            <a:r>
              <a:rPr lang="en-US" altLang="ko-KR" sz="1400" dirty="0">
                <a:solidFill>
                  <a:schemeClr val="tx1"/>
                </a:solidFill>
              </a:rPr>
              <a:t>backend 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app.js</a:t>
            </a: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A7C8CD-335E-F422-0460-EC36F65D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0" y="1078026"/>
            <a:ext cx="4162231" cy="54873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73310D-7368-D828-19CB-A0814B59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67" y="465246"/>
            <a:ext cx="5372566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6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1D4A9-722C-999E-6C23-ED271B56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556603-17F0-AEB9-47DE-EDCE257A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50" y="447870"/>
            <a:ext cx="3171825" cy="563861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5. </a:t>
            </a:r>
            <a:r>
              <a:rPr lang="ko-KR" altLang="en-US" dirty="0">
                <a:solidFill>
                  <a:srgbClr val="002060"/>
                </a:solidFill>
              </a:rPr>
              <a:t>목표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82D870-5CE6-B77B-7790-9B869CEE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1089722"/>
            <a:ext cx="11184294" cy="57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2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6183086" cy="1482027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rgbClr val="002060"/>
                </a:solidFill>
              </a:rPr>
              <a:t>Thankyou for watching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88</TotalTime>
  <Words>193</Words>
  <Application>Microsoft Office PowerPoint</Application>
  <PresentationFormat>와이드스크린</PresentationFormat>
  <Paragraphs>45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모노라인</vt:lpstr>
      <vt:lpstr>서울시 지하철 실시간 도착정보 </vt:lpstr>
      <vt:lpstr>INDEX</vt:lpstr>
      <vt:lpstr>2. 프로젝트 개요</vt:lpstr>
      <vt:lpstr>3. 문제점</vt:lpstr>
      <vt:lpstr>해결 방안</vt:lpstr>
      <vt:lpstr>PowerPoint 프레젠테이션</vt:lpstr>
      <vt:lpstr>PowerPoint 프레젠테이션</vt:lpstr>
      <vt:lpstr>5. 목표 화면</vt:lpstr>
      <vt:lpstr>Thankyou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서울시 지하철 실시간 도착정보 </dc:title>
  <dc:creator>박 경한</dc:creator>
  <cp:lastModifiedBy>박 경한</cp:lastModifiedBy>
  <cp:revision>1</cp:revision>
  <dcterms:created xsi:type="dcterms:W3CDTF">2022-12-22T05:18:30Z</dcterms:created>
  <dcterms:modified xsi:type="dcterms:W3CDTF">2022-12-22T06:47:30Z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