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90A35-38B8-44A3-A7E0-B468F39D99E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AD0E-8FA4-447D-B8D1-AE66CF2F4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9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5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2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5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22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3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57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32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5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0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1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0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3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7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8635-A7FC-47C3-8BBB-A78B05F6821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F72B-F718-4AEE-BC30-FD3EDF713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86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75AE3-66A0-3793-6901-E835BC500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AJAX</a:t>
            </a:r>
            <a:r>
              <a:rPr lang="ko-KR" altLang="en-US" dirty="0"/>
              <a:t>를 활용한 예보 조회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6D044C-84A3-FFA1-7857-FECBB7B36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5</a:t>
            </a:r>
            <a:r>
              <a:rPr lang="ko-KR" altLang="en-US" dirty="0"/>
              <a:t>팀 조승현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양창덕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박경한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5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B8819-8FF9-56F1-05A3-92529FB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626FE-871D-3E6D-6803-02B785FF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2080726"/>
            <a:ext cx="10186093" cy="3908593"/>
          </a:xfrm>
        </p:spPr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화면구성 </a:t>
            </a:r>
            <a:r>
              <a:rPr lang="en-US" altLang="ko-KR" dirty="0"/>
              <a:t>/ html, </a:t>
            </a:r>
            <a:r>
              <a:rPr lang="en-US" altLang="ko-KR" dirty="0" err="1"/>
              <a:t>css</a:t>
            </a: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스크립트 리뷰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 웹 동작 시연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21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375F8-2D26-7E31-1637-20816B09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0" y="105747"/>
            <a:ext cx="10353761" cy="1326321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웹 화면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D2E941-BA9C-D4C5-3C63-FEE98A2D1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655" y="304106"/>
            <a:ext cx="4678689" cy="624978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799923-8E4C-D7FE-6FF6-85DC02DDF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690"/>
            <a:ext cx="3825591" cy="5490203"/>
          </a:xfrm>
          <a:prstGeom prst="rect">
            <a:avLst/>
          </a:prstGeom>
        </p:spPr>
      </p:pic>
      <p:pic>
        <p:nvPicPr>
          <p:cNvPr id="7" name="그림 6" descr="텍스트, 건물, 블라인드이(가) 표시된 사진&#10;&#10;자동 생성된 설명">
            <a:extLst>
              <a:ext uri="{FF2B5EF4-FFF2-40B4-BE49-F238E27FC236}">
                <a16:creationId xmlns:a16="http://schemas.microsoft.com/office/drawing/2014/main" id="{B5C720BC-7ADB-8D80-2676-EE77280B6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50" y="766568"/>
            <a:ext cx="3715550" cy="578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FB2C2F6-5A94-4134-86D8-6B2749159BC9}"/>
              </a:ext>
            </a:extLst>
          </p:cNvPr>
          <p:cNvSpPr txBox="1">
            <a:spLocks/>
          </p:cNvSpPr>
          <p:nvPr/>
        </p:nvSpPr>
        <p:spPr>
          <a:xfrm>
            <a:off x="133180" y="10574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2. </a:t>
            </a:r>
            <a:r>
              <a:rPr lang="ko-KR" altLang="en-US" dirty="0"/>
              <a:t>스크립트 리뷰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40592-ACD9-39AA-CFC9-B573CB5B9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068"/>
            <a:ext cx="12192000" cy="2416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DF087-4E7E-2FD6-3B12-0C9158DBF22B}"/>
              </a:ext>
            </a:extLst>
          </p:cNvPr>
          <p:cNvSpPr txBox="1"/>
          <p:nvPr/>
        </p:nvSpPr>
        <p:spPr>
          <a:xfrm>
            <a:off x="8434875" y="1104247"/>
            <a:ext cx="375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APP.JS</a:t>
            </a:r>
            <a:r>
              <a:rPr lang="ko-KR" altLang="en-US" dirty="0"/>
              <a:t>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1CAA1-8B80-FDB9-60A8-A7CF51E6E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939"/>
            <a:ext cx="3396343" cy="2351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3F2178-B9E8-9D00-5AC4-FFEDB332731F}"/>
              </a:ext>
            </a:extLst>
          </p:cNvPr>
          <p:cNvSpPr txBox="1"/>
          <p:nvPr/>
        </p:nvSpPr>
        <p:spPr>
          <a:xfrm>
            <a:off x="1250302" y="3991850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시간 적용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D0ED2E-84F1-06F8-3AFC-E3DE90C7D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3" y="4730801"/>
            <a:ext cx="8601075" cy="1390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C2A5E-87E4-9282-5095-1085D4DF7AC9}"/>
              </a:ext>
            </a:extLst>
          </p:cNvPr>
          <p:cNvSpPr txBox="1"/>
          <p:nvPr/>
        </p:nvSpPr>
        <p:spPr>
          <a:xfrm>
            <a:off x="7262326" y="4361469"/>
            <a:ext cx="348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역삼동 단기예보 적용 함수</a:t>
            </a:r>
          </a:p>
        </p:txBody>
      </p:sp>
    </p:spTree>
    <p:extLst>
      <p:ext uri="{BB962C8B-B14F-4D97-AF65-F5344CB8AC3E}">
        <p14:creationId xmlns:p14="http://schemas.microsoft.com/office/powerpoint/2010/main" val="259149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F68A2CA-04DD-0DD4-764C-EF1054702DB2}"/>
              </a:ext>
            </a:extLst>
          </p:cNvPr>
          <p:cNvSpPr txBox="1">
            <a:spLocks/>
          </p:cNvSpPr>
          <p:nvPr/>
        </p:nvSpPr>
        <p:spPr>
          <a:xfrm>
            <a:off x="133180" y="10574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2. </a:t>
            </a:r>
            <a:r>
              <a:rPr lang="ko-KR" altLang="en-US" dirty="0"/>
              <a:t>스크립트 리뷰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C82A21F-8B98-0C1C-40F3-033480CA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3" y="2192694"/>
            <a:ext cx="11569773" cy="3692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292F7-847C-02D5-9F77-58BAD0566DC5}"/>
              </a:ext>
            </a:extLst>
          </p:cNvPr>
          <p:cNvSpPr txBox="1"/>
          <p:nvPr/>
        </p:nvSpPr>
        <p:spPr>
          <a:xfrm>
            <a:off x="7915469" y="1823362"/>
            <a:ext cx="343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외 지역 기상정보 확인 함수</a:t>
            </a:r>
          </a:p>
        </p:txBody>
      </p:sp>
    </p:spTree>
    <p:extLst>
      <p:ext uri="{BB962C8B-B14F-4D97-AF65-F5344CB8AC3E}">
        <p14:creationId xmlns:p14="http://schemas.microsoft.com/office/powerpoint/2010/main" val="35770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75D47F-3996-CB94-5E80-F8CD2F16C9E0}"/>
              </a:ext>
            </a:extLst>
          </p:cNvPr>
          <p:cNvSpPr txBox="1">
            <a:spLocks/>
          </p:cNvSpPr>
          <p:nvPr/>
        </p:nvSpPr>
        <p:spPr>
          <a:xfrm>
            <a:off x="77197" y="68425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3. </a:t>
            </a:r>
            <a:r>
              <a:rPr lang="ko-KR" altLang="en-US" dirty="0"/>
              <a:t>웹 동작 시연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31E178-E0E6-6774-4F28-8B288636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35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28</TotalTime>
  <Words>66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Bookman Old Style</vt:lpstr>
      <vt:lpstr>Rockwell</vt:lpstr>
      <vt:lpstr>Damask</vt:lpstr>
      <vt:lpstr> AJAX를 활용한 예보 조회</vt:lpstr>
      <vt:lpstr>INDEX</vt:lpstr>
      <vt:lpstr>1. 웹 화면 구성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AJAX를 활용한 예보 조회</dc:title>
  <dc:creator>박 경한</dc:creator>
  <cp:lastModifiedBy>박 경한</cp:lastModifiedBy>
  <cp:revision>3</cp:revision>
  <dcterms:created xsi:type="dcterms:W3CDTF">2022-12-19T01:25:07Z</dcterms:created>
  <dcterms:modified xsi:type="dcterms:W3CDTF">2022-12-19T01:54:16Z</dcterms:modified>
</cp:coreProperties>
</file>