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7" r:id="rId4"/>
    <p:sldId id="261" r:id="rId5"/>
    <p:sldId id="270" r:id="rId6"/>
    <p:sldId id="272" r:id="rId7"/>
    <p:sldId id="273" r:id="rId8"/>
    <p:sldId id="258" r:id="rId9"/>
    <p:sldId id="260" r:id="rId10"/>
    <p:sldId id="267" r:id="rId11"/>
    <p:sldId id="264" r:id="rId12"/>
    <p:sldId id="268" r:id="rId13"/>
    <p:sldId id="265" r:id="rId14"/>
    <p:sldId id="269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4F3D-BD32-4778-BD6A-A6E50C45F65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D9F9-C643-46FA-B9C6-9DBE225DF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CCD-F074-427C-A04B-96D67DB3D6B3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6A92-59E5-4011-9BD6-597E888A2283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7E2-916D-4390-9042-65AED9BE76F9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224A-573A-45E2-8CB5-F9B139B6195F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38200" y="1211283"/>
            <a:ext cx="105156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838200" y="1306286"/>
            <a:ext cx="10515600" cy="37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none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81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B244-343C-4531-81F5-6EE4B6B9D173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3400-27FA-4D61-B0B9-3F1A8B5C5006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082-45DD-4904-96B5-0C79FAC13806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F34-E616-4AB3-8687-320DA4E177D5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E64-111E-4035-B499-C5BC1A212A70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91AD-36CD-4A4C-BEC1-A287AFEE31A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353-221A-4326-A5EB-68864CD9DD83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Concept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Kyungho.lee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CD4-451B-4063-8127-CBF3A2444CC7}" type="datetime1">
              <a:rPr lang="ko-KR" altLang="en-US" smtClean="0"/>
              <a:t>2020-03-18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8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디자인 </a:t>
            </a:r>
            <a:r>
              <a:rPr lang="ko-KR" altLang="en-US" dirty="0" err="1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343168"/>
            <a:ext cx="3200400" cy="501318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캐릭터의 특징이 잘 표현되는 등신대를 선택합니다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3.5</a:t>
            </a:r>
            <a:r>
              <a:rPr lang="ko-KR" altLang="en-US" sz="2000" dirty="0"/>
              <a:t>등신 정도 제안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94738" y="2679599"/>
            <a:ext cx="656494" cy="1341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0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B7FEC-DCA4-4752-87AD-314D6073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</a:t>
            </a:r>
            <a:r>
              <a:rPr lang="ko-KR" altLang="en-US" dirty="0"/>
              <a:t> </a:t>
            </a:r>
            <a:r>
              <a:rPr lang="en-US" altLang="ko-KR" dirty="0"/>
              <a:t>(NPC)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5933C-47F3-45FE-A1D3-2F6EAA49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294646"/>
            <a:ext cx="3200400" cy="506170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기계에 의존하지만 로봇에 대한 반감을 </a:t>
            </a:r>
            <a:r>
              <a:rPr lang="ko-KR" altLang="en-US" sz="2000" dirty="0" err="1"/>
              <a:t>가진집단으로</a:t>
            </a:r>
            <a:r>
              <a:rPr lang="ko-KR" altLang="en-US" sz="2000" dirty="0"/>
              <a:t> 에너지원을 확보하기 위해 정부와 </a:t>
            </a:r>
            <a:r>
              <a:rPr lang="ko-KR" altLang="en-US" sz="2000" dirty="0" err="1"/>
              <a:t>대치중</a:t>
            </a:r>
            <a:endParaRPr lang="en-US" altLang="ko-KR" sz="2000" dirty="0"/>
          </a:p>
          <a:p>
            <a:r>
              <a:rPr lang="ko-KR" altLang="en-US" sz="2000" dirty="0"/>
              <a:t>현재 사이버하트를 탈취해 핵심기술을 알아내고 있음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전투로봇을 컨트롤 하며 직접적인 전투를 선호한다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9587E-050B-471E-ACC8-0AC6ADC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113BA-BECC-45DD-9CCA-C7CAA47C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9CEFC-7ACE-40D8-A850-FA65E1A6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6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디자인 </a:t>
            </a:r>
            <a:r>
              <a:rPr lang="ko-KR" altLang="en-US" dirty="0" err="1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41322" y="1825625"/>
            <a:ext cx="3112477" cy="4351338"/>
          </a:xfrm>
        </p:spPr>
        <p:txBody>
          <a:bodyPr/>
          <a:lstStyle/>
          <a:p>
            <a:r>
              <a:rPr lang="en-US" altLang="ko-KR" dirty="0"/>
              <a:t>NPC(mob)</a:t>
            </a:r>
            <a:r>
              <a:rPr lang="ko-KR" altLang="en-US" dirty="0"/>
              <a:t>는 </a:t>
            </a:r>
            <a:r>
              <a:rPr lang="ko-KR" altLang="en-US" dirty="0" err="1"/>
              <a:t>휴머로이드형과</a:t>
            </a:r>
            <a:r>
              <a:rPr lang="ko-KR" altLang="en-US" dirty="0"/>
              <a:t> 단순공격로봇형태로 구성</a:t>
            </a:r>
            <a:endParaRPr lang="en-US" altLang="ko-KR" dirty="0"/>
          </a:p>
          <a:p>
            <a:r>
              <a:rPr lang="ko-KR" altLang="en-US" dirty="0" err="1"/>
              <a:t>휴머로이드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중간보스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공격로봇 </a:t>
            </a:r>
            <a:r>
              <a:rPr lang="en-US" altLang="ko-KR" dirty="0"/>
              <a:t>(</a:t>
            </a:r>
            <a:r>
              <a:rPr lang="ko-KR" altLang="en-US" dirty="0" err="1"/>
              <a:t>드론형태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2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21B72-A0A7-4B5D-ADBF-79A1AE5F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 (Boss)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3D6E9-9209-49DA-94B4-7BDA822F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1204" y="1403287"/>
            <a:ext cx="2852595" cy="477367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FBBE5-8A6F-4AEB-AD17-8F41554F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D6735-E8D9-497C-9D79-7B4020CE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6B6A6-1E82-46AF-9A46-01EE9956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1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월드맵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7292" y="1825625"/>
            <a:ext cx="4296508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스모그로 전체적으로 어둡고 불빛으로 표현되는 월드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3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416" y="1584397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53056" y="1682496"/>
            <a:ext cx="1341120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하트개수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75904" y="4730496"/>
            <a:ext cx="1341120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미니맵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>
            <a:off x="9592056" y="4907280"/>
            <a:ext cx="780288" cy="707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게임플로우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    1. </a:t>
            </a:r>
            <a:r>
              <a:rPr lang="ko-KR" altLang="en-US" dirty="0"/>
              <a:t>타이틀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2. </a:t>
            </a:r>
            <a:r>
              <a:rPr lang="ko-KR" altLang="en-US" dirty="0"/>
              <a:t>게임시작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3. </a:t>
            </a:r>
            <a:r>
              <a:rPr lang="ko-KR" altLang="en-US" dirty="0" err="1"/>
              <a:t>컷씬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스토리라인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4. </a:t>
            </a:r>
            <a:r>
              <a:rPr lang="ko-KR" altLang="en-US" dirty="0" err="1"/>
              <a:t>인게임</a:t>
            </a:r>
            <a:r>
              <a:rPr lang="ko-KR" altLang="en-US" dirty="0"/>
              <a:t> 시작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5. </a:t>
            </a:r>
            <a:r>
              <a:rPr lang="ko-KR" altLang="en-US" dirty="0" err="1"/>
              <a:t>튜토리얼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6. </a:t>
            </a:r>
            <a:r>
              <a:rPr lang="ko-KR" altLang="en-US" dirty="0"/>
              <a:t>플레이 시나리오 </a:t>
            </a:r>
            <a:r>
              <a:rPr lang="en-US" altLang="ko-KR" dirty="0"/>
              <a:t>(</a:t>
            </a:r>
            <a:r>
              <a:rPr lang="ko-KR" altLang="en-US" dirty="0"/>
              <a:t>필드 플레이</a:t>
            </a:r>
            <a:r>
              <a:rPr lang="en-US" altLang="ko-KR" dirty="0"/>
              <a:t>-&gt; </a:t>
            </a:r>
            <a:r>
              <a:rPr lang="ko-KR" altLang="en-US" dirty="0" err="1"/>
              <a:t>던전플레이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보스전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엔딩컷씬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      7. </a:t>
            </a:r>
            <a:r>
              <a:rPr lang="ko-KR" altLang="en-US" dirty="0" err="1"/>
              <a:t>엔딩후</a:t>
            </a:r>
            <a:r>
              <a:rPr lang="ko-KR" altLang="en-US" dirty="0"/>
              <a:t> </a:t>
            </a:r>
            <a:r>
              <a:rPr lang="ko-KR" altLang="en-US" dirty="0" err="1"/>
              <a:t>스탭롤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0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08064" y="1825625"/>
            <a:ext cx="4745736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장비를 조합해서 액션을 활성화 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Ex)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기본무기 </a:t>
            </a:r>
            <a:r>
              <a:rPr lang="en-US" altLang="ko-KR" dirty="0"/>
              <a:t>+ </a:t>
            </a:r>
            <a:r>
              <a:rPr lang="ko-KR" altLang="en-US" dirty="0" err="1"/>
              <a:t>워프프라즈마</a:t>
            </a:r>
            <a:r>
              <a:rPr lang="ko-KR" altLang="en-US" dirty="0"/>
              <a:t>   </a:t>
            </a:r>
            <a:r>
              <a:rPr lang="en-US" altLang="ko-KR" dirty="0"/>
              <a:t>= </a:t>
            </a:r>
            <a:r>
              <a:rPr lang="ko-KR" altLang="en-US" dirty="0" err="1"/>
              <a:t>자리바꾸기</a:t>
            </a:r>
            <a:r>
              <a:rPr lang="ko-KR" altLang="en-US" dirty="0"/>
              <a:t> 액션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기본무기 </a:t>
            </a:r>
            <a:r>
              <a:rPr lang="en-US" altLang="ko-KR" dirty="0"/>
              <a:t>+ </a:t>
            </a:r>
            <a:r>
              <a:rPr lang="ko-KR" altLang="en-US" dirty="0" err="1"/>
              <a:t>프로즌가스</a:t>
            </a:r>
            <a:r>
              <a:rPr lang="ko-KR" altLang="en-US" dirty="0"/>
              <a:t>      </a:t>
            </a:r>
            <a:r>
              <a:rPr lang="en-US" altLang="ko-KR" dirty="0"/>
              <a:t>= </a:t>
            </a:r>
            <a:r>
              <a:rPr lang="ko-KR" altLang="en-US" dirty="0" err="1"/>
              <a:t>일시정지</a:t>
            </a:r>
            <a:r>
              <a:rPr lang="ko-KR" altLang="en-US" dirty="0"/>
              <a:t> 액션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근거리무기 </a:t>
            </a:r>
            <a:r>
              <a:rPr lang="en-US" altLang="ko-KR" dirty="0"/>
              <a:t>+ </a:t>
            </a:r>
            <a:r>
              <a:rPr lang="ko-KR" altLang="en-US" dirty="0"/>
              <a:t>펄스기어       </a:t>
            </a:r>
            <a:r>
              <a:rPr lang="en-US" altLang="ko-KR" dirty="0"/>
              <a:t>= </a:t>
            </a:r>
            <a:r>
              <a:rPr lang="ko-KR" altLang="en-US" dirty="0"/>
              <a:t>튕겨내기 액션</a:t>
            </a:r>
            <a:r>
              <a:rPr lang="en-US" altLang="ko-KR" dirty="0"/>
              <a:t> 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3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46085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2020.02.04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이경호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9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(contents)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  <a:r>
              <a:rPr lang="en-US" altLang="ko-KR" dirty="0"/>
              <a:t>(Keyword)</a:t>
            </a:r>
          </a:p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</a:p>
          <a:p>
            <a:r>
              <a:rPr lang="ko-KR" altLang="en-US" dirty="0"/>
              <a:t>캐릭터</a:t>
            </a:r>
            <a:r>
              <a:rPr lang="en-US" altLang="ko-KR" dirty="0"/>
              <a:t>(Character concept)</a:t>
            </a:r>
          </a:p>
          <a:p>
            <a:r>
              <a:rPr lang="ko-KR" altLang="en-US" dirty="0"/>
              <a:t>화면</a:t>
            </a:r>
            <a:r>
              <a:rPr lang="en-US" altLang="ko-KR" dirty="0"/>
              <a:t>(display)</a:t>
            </a:r>
          </a:p>
          <a:p>
            <a:r>
              <a:rPr lang="ko-KR" altLang="en-US" dirty="0"/>
              <a:t>액션</a:t>
            </a:r>
            <a:r>
              <a:rPr lang="en-US" altLang="ko-KR" dirty="0"/>
              <a:t>(Action concept)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8C6-BE6B-4503-80E5-96D1D44FB257}" type="datetime1">
              <a:rPr lang="ko-KR" altLang="en-US" smtClean="0"/>
              <a:t>2020-03-18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6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Keyword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43208" y="1104639"/>
            <a:ext cx="3749299" cy="37492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ko-KR" altLang="en-US" sz="4000" dirty="0" err="1"/>
              <a:t>디스토피아</a:t>
            </a:r>
            <a:endParaRPr lang="ko-KR" altLang="en-US" sz="4000" dirty="0"/>
          </a:p>
        </p:txBody>
      </p:sp>
      <p:sp>
        <p:nvSpPr>
          <p:cNvPr id="8" name="타원 7"/>
          <p:cNvSpPr/>
          <p:nvPr/>
        </p:nvSpPr>
        <p:spPr>
          <a:xfrm>
            <a:off x="2296371" y="1203831"/>
            <a:ext cx="2399790" cy="23997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2000" dirty="0"/>
              <a:t>4</a:t>
            </a:r>
            <a:r>
              <a:rPr lang="ko-KR" altLang="en-US" sz="2000" dirty="0"/>
              <a:t>차</a:t>
            </a:r>
            <a:endParaRPr lang="en-US" altLang="ko-KR" sz="2000" dirty="0"/>
          </a:p>
          <a:p>
            <a:pPr algn="ctr"/>
            <a:r>
              <a:rPr lang="ko-KR" altLang="en-US" sz="2000" dirty="0"/>
              <a:t>산업혁명</a:t>
            </a:r>
          </a:p>
        </p:txBody>
      </p:sp>
      <p:sp>
        <p:nvSpPr>
          <p:cNvPr id="9" name="타원 8"/>
          <p:cNvSpPr/>
          <p:nvPr/>
        </p:nvSpPr>
        <p:spPr>
          <a:xfrm>
            <a:off x="849691" y="2149954"/>
            <a:ext cx="2103240" cy="220040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</a:rPr>
              <a:t>유사기계</a:t>
            </a:r>
          </a:p>
        </p:txBody>
      </p:sp>
      <p:sp>
        <p:nvSpPr>
          <p:cNvPr id="10" name="타원 9"/>
          <p:cNvSpPr/>
          <p:nvPr/>
        </p:nvSpPr>
        <p:spPr>
          <a:xfrm>
            <a:off x="1256560" y="3739989"/>
            <a:ext cx="1731851" cy="173185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불쾌한</a:t>
            </a:r>
            <a:endParaRPr lang="en-US" altLang="ko-KR" sz="2000" dirty="0"/>
          </a:p>
          <a:p>
            <a:pPr algn="ctr"/>
            <a:r>
              <a:rPr lang="ko-KR" altLang="en-US" sz="2000" dirty="0"/>
              <a:t>골짜기</a:t>
            </a:r>
          </a:p>
        </p:txBody>
      </p:sp>
      <p:sp>
        <p:nvSpPr>
          <p:cNvPr id="11" name="타원 10"/>
          <p:cNvSpPr/>
          <p:nvPr/>
        </p:nvSpPr>
        <p:spPr>
          <a:xfrm>
            <a:off x="2774936" y="5045994"/>
            <a:ext cx="1558115" cy="15581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400" dirty="0" err="1"/>
              <a:t>반로봇단체</a:t>
            </a:r>
            <a:endParaRPr lang="ko-KR" altLang="en-US" sz="3200" dirty="0"/>
          </a:p>
        </p:txBody>
      </p:sp>
      <p:sp>
        <p:nvSpPr>
          <p:cNvPr id="12" name="타원 11"/>
          <p:cNvSpPr/>
          <p:nvPr/>
        </p:nvSpPr>
        <p:spPr>
          <a:xfrm>
            <a:off x="2825016" y="3956833"/>
            <a:ext cx="1436531" cy="143653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err="1"/>
              <a:t>휴머</a:t>
            </a:r>
            <a:endParaRPr lang="en-US" altLang="ko-KR" sz="2000" dirty="0"/>
          </a:p>
          <a:p>
            <a:pPr algn="ctr"/>
            <a:r>
              <a:rPr lang="ko-KR" altLang="en-US" sz="2000" dirty="0" err="1"/>
              <a:t>노이드</a:t>
            </a:r>
            <a:endParaRPr lang="ko-KR" altLang="en-US" sz="2000" dirty="0"/>
          </a:p>
        </p:txBody>
      </p:sp>
      <p:sp>
        <p:nvSpPr>
          <p:cNvPr id="22" name="타원 21"/>
          <p:cNvSpPr/>
          <p:nvPr/>
        </p:nvSpPr>
        <p:spPr>
          <a:xfrm>
            <a:off x="4200727" y="4551130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에너지</a:t>
            </a:r>
            <a:endParaRPr lang="en-US" altLang="ko-KR" sz="2000" dirty="0"/>
          </a:p>
          <a:p>
            <a:pPr algn="ctr"/>
            <a:r>
              <a:rPr lang="ko-KR" altLang="en-US" sz="2000" dirty="0"/>
              <a:t>고갈</a:t>
            </a:r>
          </a:p>
        </p:txBody>
      </p:sp>
      <p:sp>
        <p:nvSpPr>
          <p:cNvPr id="24" name="타원 23"/>
          <p:cNvSpPr/>
          <p:nvPr/>
        </p:nvSpPr>
        <p:spPr>
          <a:xfrm>
            <a:off x="6886539" y="4048422"/>
            <a:ext cx="1611032" cy="161103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/>
              <a:t>기계화</a:t>
            </a:r>
            <a:endParaRPr lang="ko-KR" altLang="en-US" sz="2000" dirty="0"/>
          </a:p>
        </p:txBody>
      </p:sp>
      <p:sp>
        <p:nvSpPr>
          <p:cNvPr id="25" name="타원 24"/>
          <p:cNvSpPr/>
          <p:nvPr/>
        </p:nvSpPr>
        <p:spPr>
          <a:xfrm>
            <a:off x="2561267" y="3054824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dirty="0"/>
              <a:t>로봇</a:t>
            </a:r>
            <a:endParaRPr lang="en-US" altLang="ko-KR" dirty="0"/>
          </a:p>
          <a:p>
            <a:pPr algn="ctr"/>
            <a:r>
              <a:rPr lang="ko-KR" altLang="en-US" dirty="0"/>
              <a:t>공학</a:t>
            </a:r>
          </a:p>
        </p:txBody>
      </p:sp>
      <p:sp>
        <p:nvSpPr>
          <p:cNvPr id="26" name="타원 25"/>
          <p:cNvSpPr/>
          <p:nvPr/>
        </p:nvSpPr>
        <p:spPr>
          <a:xfrm>
            <a:off x="5475706" y="4532424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7" name="타원 26"/>
          <p:cNvSpPr/>
          <p:nvPr/>
        </p:nvSpPr>
        <p:spPr>
          <a:xfrm>
            <a:off x="7636765" y="2658478"/>
            <a:ext cx="2136316" cy="2136316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대체의학</a:t>
            </a:r>
            <a:endParaRPr lang="en-US" altLang="ko-KR" sz="2000" dirty="0"/>
          </a:p>
        </p:txBody>
      </p:sp>
      <p:sp>
        <p:nvSpPr>
          <p:cNvPr id="31" name="타원 30"/>
          <p:cNvSpPr/>
          <p:nvPr/>
        </p:nvSpPr>
        <p:spPr>
          <a:xfrm>
            <a:off x="4009235" y="2692902"/>
            <a:ext cx="1973874" cy="191545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/>
              <a:t>사이버펑크</a:t>
            </a:r>
            <a:endParaRPr lang="ko-KR" altLang="en-US" sz="2000" dirty="0"/>
          </a:p>
        </p:txBody>
      </p:sp>
      <p:sp>
        <p:nvSpPr>
          <p:cNvPr id="13" name="타원 12"/>
          <p:cNvSpPr/>
          <p:nvPr/>
        </p:nvSpPr>
        <p:spPr>
          <a:xfrm>
            <a:off x="4087680" y="1364100"/>
            <a:ext cx="1542938" cy="154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인공</a:t>
            </a:r>
            <a:endParaRPr lang="en-US" altLang="ko-KR" sz="2000" dirty="0"/>
          </a:p>
          <a:p>
            <a:pPr algn="ctr"/>
            <a:r>
              <a:rPr lang="ko-KR" altLang="en-US" sz="2000" dirty="0"/>
              <a:t>지능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959297" y="5130815"/>
            <a:ext cx="1231223" cy="45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85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Chronicle (</a:t>
            </a:r>
            <a:r>
              <a:rPr lang="ko-KR" altLang="en-US" dirty="0"/>
              <a:t>연대기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70" y="5568461"/>
            <a:ext cx="10709030" cy="79801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년 주기로 큰 변화가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대체의학과 바이러스를 완전한 차단으로 인간의 생명력은 에너지자원에 의존한다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게임스토리는 사이버하트를 </a:t>
            </a:r>
            <a:r>
              <a:rPr lang="ko-KR" altLang="en-US" dirty="0" err="1"/>
              <a:t>찾기위해</a:t>
            </a:r>
            <a:r>
              <a:rPr lang="ko-KR" altLang="en-US" dirty="0"/>
              <a:t> </a:t>
            </a:r>
            <a:r>
              <a:rPr lang="ko-KR" altLang="en-US" dirty="0" err="1"/>
              <a:t>전투형으로</a:t>
            </a:r>
            <a:r>
              <a:rPr lang="ko-KR" altLang="en-US" dirty="0"/>
              <a:t> 개조한 주인공의 모험을 액션</a:t>
            </a:r>
            <a:r>
              <a:rPr lang="en-US" altLang="ko-KR" dirty="0"/>
              <a:t>RPG</a:t>
            </a:r>
            <a:r>
              <a:rPr lang="ko-KR" altLang="en-US" dirty="0"/>
              <a:t>로 진행한다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38200" y="3470031"/>
            <a:ext cx="1026941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44770" y="3084767"/>
            <a:ext cx="750278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50123" y="3094892"/>
            <a:ext cx="750278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2045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292111" y="3094892"/>
            <a:ext cx="750278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2060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6134099" y="3094892"/>
            <a:ext cx="750278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2075</a:t>
            </a:r>
            <a:endParaRPr lang="ko-KR" altLang="en-US" dirty="0"/>
          </a:p>
        </p:txBody>
      </p:sp>
      <p:sp>
        <p:nvSpPr>
          <p:cNvPr id="13" name="설명선 2(강조선) 12"/>
          <p:cNvSpPr/>
          <p:nvPr/>
        </p:nvSpPr>
        <p:spPr>
          <a:xfrm>
            <a:off x="1799492" y="2039096"/>
            <a:ext cx="1652954" cy="943543"/>
          </a:xfrm>
          <a:prstGeom prst="accent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/>
              <a:t>4</a:t>
            </a:r>
            <a:r>
              <a:rPr lang="ko-KR" altLang="en-US" sz="800" dirty="0"/>
              <a:t>차 </a:t>
            </a:r>
            <a:r>
              <a:rPr lang="ko-KR" altLang="en-US" sz="800" dirty="0" err="1"/>
              <a:t>혁명이후</a:t>
            </a:r>
            <a:r>
              <a:rPr lang="ko-KR" altLang="en-US" sz="800" dirty="0"/>
              <a:t> 인공지능과 로봇기술의 폭발적인 성장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자동화 가속화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주인공의 부모님이 </a:t>
            </a:r>
            <a:r>
              <a:rPr lang="ko-KR" altLang="en-US" sz="800" dirty="0" err="1"/>
              <a:t>오메가고를</a:t>
            </a:r>
            <a:r>
              <a:rPr lang="ko-KR" altLang="en-US" sz="800" dirty="0"/>
              <a:t> 개발함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주인공이 태어남</a:t>
            </a:r>
          </a:p>
        </p:txBody>
      </p:sp>
      <p:sp>
        <p:nvSpPr>
          <p:cNvPr id="14" name="설명선 2(강조선) 13"/>
          <p:cNvSpPr/>
          <p:nvPr/>
        </p:nvSpPr>
        <p:spPr>
          <a:xfrm>
            <a:off x="3327888" y="4070351"/>
            <a:ext cx="1928446" cy="107763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757"/>
              <a:gd name="adj6" fmla="val -223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/>
              <a:t>대부분이 자동화 되면서 인간의 삶의 형태가 바뀌고 노동의 패턴이 바뀌면서 인간생체리듬이 약화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대체의학의 발달로 기계화가 유행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인간의 생명력이 비약적으로 증가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주인공이 대체의학공학박사로 졸업 </a:t>
            </a:r>
          </a:p>
        </p:txBody>
      </p:sp>
      <p:sp>
        <p:nvSpPr>
          <p:cNvPr id="15" name="설명선 2(강조선) 14"/>
          <p:cNvSpPr/>
          <p:nvPr/>
        </p:nvSpPr>
        <p:spPr>
          <a:xfrm>
            <a:off x="7448549" y="4049430"/>
            <a:ext cx="1730620" cy="151903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278"/>
              <a:gd name="adj6" fmla="val -521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err="1"/>
              <a:t>나노로봇의</a:t>
            </a:r>
            <a:r>
              <a:rPr lang="ko-KR" altLang="en-US" sz="800" dirty="0"/>
              <a:t> 개발로 바이러스를 </a:t>
            </a:r>
            <a:r>
              <a:rPr lang="ko-KR" altLang="en-US" sz="800" dirty="0" err="1"/>
              <a:t>직접처치하는</a:t>
            </a:r>
            <a:r>
              <a:rPr lang="ko-KR" altLang="en-US" sz="800" dirty="0"/>
              <a:t> 기술개발</a:t>
            </a:r>
            <a:r>
              <a:rPr lang="en-US" altLang="ko-KR" sz="800" dirty="0"/>
              <a:t>. </a:t>
            </a:r>
            <a:r>
              <a:rPr lang="ko-KR" altLang="en-US" sz="800" dirty="0"/>
              <a:t>질병으로부터 해방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대부분의 사람들은 유행처럼 대체의학으로 </a:t>
            </a:r>
            <a:r>
              <a:rPr lang="en-US" altLang="ko-KR" sz="800" dirty="0"/>
              <a:t>50%</a:t>
            </a:r>
            <a:r>
              <a:rPr lang="ko-KR" altLang="en-US" sz="800" dirty="0"/>
              <a:t>이상 개조된 몸을 가진다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주인공은 완전한 </a:t>
            </a:r>
            <a:r>
              <a:rPr lang="ko-KR" altLang="en-US" sz="800" dirty="0" err="1"/>
              <a:t>휴머노이드를</a:t>
            </a:r>
            <a:r>
              <a:rPr lang="ko-KR" altLang="en-US" sz="800" dirty="0"/>
              <a:t> 창조하기 위해 사이버하트를 완성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에너지중심의 세계로 인해 에너지 약탈과 로봇에 반기를 든 세력이 생성</a:t>
            </a:r>
          </a:p>
        </p:txBody>
      </p:sp>
      <p:sp>
        <p:nvSpPr>
          <p:cNvPr id="16" name="설명선 2(강조선) 15"/>
          <p:cNvSpPr/>
          <p:nvPr/>
        </p:nvSpPr>
        <p:spPr>
          <a:xfrm>
            <a:off x="8919796" y="1847273"/>
            <a:ext cx="1565031" cy="118226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543"/>
              <a:gd name="adj6" fmla="val -3826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/>
              <a:t>에너지와 자원고갈로 인해  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en-US" sz="800" dirty="0"/>
              <a:t>전세계가 체제가 붕괴되고 기술과 로봇을 숭배하는 단체와 인간성을 유지하며 로봇을 반대하는 세력으로 나누어져 에너지를 </a:t>
            </a:r>
            <a:r>
              <a:rPr lang="ko-KR" altLang="en-US" sz="800" dirty="0" err="1"/>
              <a:t>쟁탈중이며</a:t>
            </a:r>
            <a:r>
              <a:rPr lang="ko-KR" altLang="en-US" sz="800" dirty="0"/>
              <a:t> 무한에너지 사이버하트가 만들어지면서 새로운 국면에 접어든다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9982200" y="3094892"/>
            <a:ext cx="750278" cy="750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G</a:t>
            </a:r>
            <a:endParaRPr lang="ko-KR" altLang="en-US" b="1" dirty="0"/>
          </a:p>
        </p:txBody>
      </p:sp>
      <p:sp>
        <p:nvSpPr>
          <p:cNvPr id="18" name="설명선 2(강조선) 17"/>
          <p:cNvSpPr/>
          <p:nvPr/>
        </p:nvSpPr>
        <p:spPr>
          <a:xfrm>
            <a:off x="5378327" y="1987101"/>
            <a:ext cx="2261822" cy="104487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535"/>
              <a:gd name="adj6" fmla="val -356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/>
              <a:t>슈퍼 바이러스로 인해 전세계 인구의 절반이 사망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바이러스에 취약한 인간의 몸을 완전히 기계로 전환시키는 프로젝트진행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주인공의 부모님이 바이러스로 인해 사망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주인공은 바이러스로 인해 </a:t>
            </a:r>
            <a:r>
              <a:rPr lang="ko-KR" altLang="en-US" sz="800" dirty="0" err="1"/>
              <a:t>한쪽폐와</a:t>
            </a:r>
            <a:r>
              <a:rPr lang="ko-KR" altLang="en-US" sz="800" dirty="0"/>
              <a:t> </a:t>
            </a:r>
            <a:r>
              <a:rPr lang="ko-KR" altLang="en-US" sz="800" dirty="0" err="1"/>
              <a:t>왼쪽눈</a:t>
            </a:r>
            <a:r>
              <a:rPr lang="en-US" altLang="ko-KR" sz="800" dirty="0"/>
              <a:t>, </a:t>
            </a:r>
            <a:r>
              <a:rPr lang="ko-KR" altLang="en-US" sz="800" dirty="0" err="1"/>
              <a:t>오론손</a:t>
            </a:r>
            <a:r>
              <a:rPr lang="ko-KR" altLang="en-US" sz="800" dirty="0"/>
              <a:t> 기능을 잃는다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9" name="타원 18"/>
          <p:cNvSpPr/>
          <p:nvPr/>
        </p:nvSpPr>
        <p:spPr>
          <a:xfrm>
            <a:off x="8058149" y="3084767"/>
            <a:ext cx="750278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2090</a:t>
            </a:r>
            <a:endParaRPr lang="ko-KR" altLang="en-US" dirty="0"/>
          </a:p>
        </p:txBody>
      </p:sp>
      <p:sp>
        <p:nvSpPr>
          <p:cNvPr id="20" name="설명선 2(강조선) 19"/>
          <p:cNvSpPr/>
          <p:nvPr/>
        </p:nvSpPr>
        <p:spPr>
          <a:xfrm>
            <a:off x="10357339" y="4018040"/>
            <a:ext cx="1565031" cy="1182260"/>
          </a:xfrm>
          <a:prstGeom prst="accentCallout2">
            <a:avLst>
              <a:gd name="adj1" fmla="val 18750"/>
              <a:gd name="adj2" fmla="val -8333"/>
              <a:gd name="adj3" fmla="val 19742"/>
              <a:gd name="adj4" fmla="val -57116"/>
              <a:gd name="adj5" fmla="val -28304"/>
              <a:gd name="adj6" fmla="val -10867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/>
              <a:t>사이버하트를 장착한 완전한 </a:t>
            </a:r>
            <a:r>
              <a:rPr lang="ko-KR" altLang="en-US" sz="800" dirty="0" err="1"/>
              <a:t>휴먼로이드의</a:t>
            </a:r>
            <a:r>
              <a:rPr lang="ko-KR" altLang="en-US" sz="800" dirty="0"/>
              <a:t> 완성을 앞두고 사이버하트를 </a:t>
            </a:r>
            <a:r>
              <a:rPr lang="ko-KR" altLang="en-US" sz="800" dirty="0" err="1"/>
              <a:t>도난당한</a:t>
            </a:r>
            <a:r>
              <a:rPr lang="ko-KR" altLang="en-US" sz="800" dirty="0"/>
              <a:t> 주인공은 사이버하트를 </a:t>
            </a:r>
            <a:r>
              <a:rPr lang="ko-KR" altLang="en-US" sz="800" dirty="0" err="1"/>
              <a:t>찾기위해</a:t>
            </a:r>
            <a:r>
              <a:rPr lang="ko-KR" altLang="en-US" sz="800" dirty="0"/>
              <a:t> 스스로를 개조하고 사이버하트를 찾으러 </a:t>
            </a:r>
            <a:r>
              <a:rPr lang="ko-KR" altLang="en-US" sz="800" dirty="0" err="1"/>
              <a:t>반로봇단체를</a:t>
            </a:r>
            <a:r>
              <a:rPr lang="ko-KR" altLang="en-US" sz="800" dirty="0"/>
              <a:t> 소탕하는 모험을 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3822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시놉시스</a:t>
            </a:r>
            <a:r>
              <a:rPr lang="en-US" altLang="ko-KR" dirty="0"/>
              <a:t>(</a:t>
            </a:r>
            <a:r>
              <a:rPr lang="ko-KR" altLang="en-US" dirty="0"/>
              <a:t>세계관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0" dirty="0"/>
              <a:t>서기 </a:t>
            </a:r>
            <a:r>
              <a:rPr lang="en-US" altLang="ko-KR" sz="1800" b="0" dirty="0"/>
              <a:t>2105</a:t>
            </a:r>
            <a:r>
              <a:rPr lang="ko-KR" altLang="en-US" sz="1800" b="0" dirty="0"/>
              <a:t>년 기계화된 문명의 사이버테크놀로지의 시대이다</a:t>
            </a:r>
            <a:r>
              <a:rPr lang="en-US" altLang="ko-KR" sz="1800" b="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b="0" dirty="0"/>
              <a:t>완전한 네트워크의 시대이며 전기에너지의 생산을 위해 대규모 에너지공장과 부품생산지대가 </a:t>
            </a:r>
            <a:r>
              <a:rPr lang="ko-KR" altLang="en-US" sz="1800" b="0" dirty="0" err="1"/>
              <a:t>덮혀</a:t>
            </a:r>
            <a:r>
              <a:rPr lang="ko-KR" altLang="en-US" sz="1800" b="0" dirty="0"/>
              <a:t> 있다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자연을 파괴해서 현실세계는 </a:t>
            </a:r>
            <a:r>
              <a:rPr lang="ko-KR" altLang="en-US" sz="1800" b="0" dirty="0" err="1"/>
              <a:t>어둠고</a:t>
            </a:r>
            <a:r>
              <a:rPr lang="ko-KR" altLang="en-US" sz="1800" b="0" dirty="0"/>
              <a:t> 공해로 인한 스모그가 </a:t>
            </a:r>
            <a:r>
              <a:rPr lang="ko-KR" altLang="en-US" sz="1800" b="0" dirty="0" err="1"/>
              <a:t>온세상을</a:t>
            </a:r>
            <a:r>
              <a:rPr lang="ko-KR" altLang="en-US" sz="1800" b="0" dirty="0"/>
              <a:t> 뒤덮고 있다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과거의 모든 아름다운 것들은 가상세계에서 재현되어있다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대부분이 자동화 되어있어 주 소비자는 인간과 기계화 인간들이며 완전한 </a:t>
            </a:r>
            <a:r>
              <a:rPr lang="ko-KR" altLang="en-US" sz="1800" b="0" dirty="0" err="1"/>
              <a:t>휴머노이드는</a:t>
            </a:r>
            <a:r>
              <a:rPr lang="ko-KR" altLang="en-US" sz="1800" b="0" dirty="0"/>
              <a:t> 존재하지 않는다</a:t>
            </a:r>
            <a:r>
              <a:rPr lang="en-US" altLang="ko-KR" sz="1800" b="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b="0" dirty="0"/>
              <a:t>과학기술의 발전이 많이 진행된 미래세계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하지만 완전한 </a:t>
            </a:r>
            <a:r>
              <a:rPr lang="ko-KR" altLang="en-US" sz="1800" b="0" dirty="0" err="1"/>
              <a:t>안드로이드는</a:t>
            </a:r>
            <a:r>
              <a:rPr lang="ko-KR" altLang="en-US" sz="1800" b="0" dirty="0"/>
              <a:t> 완성되기 전 시대 이다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많은 인공 장기 및 대체품을 자연스럽게 사용하지만 핵심 부분인 뇌와 심장과 번식기능은 완성할 수 없었다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많은 부분이 인간을 대신해서 로봇으로 대체되어 편리한 삶을 살고 있지만 인구수는 급격히 줄어들어 종족보전의 위기가 느껴지는 시대이다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과학은 계속 발달되었지만 기계와 자동화의 증가로 인해 </a:t>
            </a:r>
            <a:r>
              <a:rPr lang="ko-KR" altLang="en-US" sz="1800" b="0" dirty="0" err="1"/>
              <a:t>인간의외형은</a:t>
            </a:r>
            <a:r>
              <a:rPr lang="ko-KR" altLang="en-US" sz="1800" b="0" dirty="0"/>
              <a:t> 약해져 가고 대체된 기계장비들은 에너지를 소모하는 형태이다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오래 </a:t>
            </a:r>
            <a:r>
              <a:rPr lang="ko-KR" altLang="en-US" sz="1800" b="0" dirty="0" err="1"/>
              <a:t>살기위해서는</a:t>
            </a:r>
            <a:r>
              <a:rPr lang="ko-KR" altLang="en-US" sz="1800" b="0" dirty="0"/>
              <a:t> 더 많은 에너지가 필요하게 되고 자원은 급속히 고갈된다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무한 에너지 연구에 갈망은 더욱 커지지만 유한한 에너지를 사용하는 로봇과 공장들은 </a:t>
            </a:r>
            <a:r>
              <a:rPr lang="ko-KR" altLang="en-US" sz="1800" b="0" dirty="0" err="1"/>
              <a:t>하나둘씩</a:t>
            </a:r>
            <a:r>
              <a:rPr lang="ko-KR" altLang="en-US" sz="1800" b="0" dirty="0"/>
              <a:t> 에너지 부족으로 정지하거나 점점 약해져 간다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에너지를 둘러싼 각국의 쟁탈전은 급기야 </a:t>
            </a:r>
            <a:r>
              <a:rPr lang="en-US" altLang="ko-KR" sz="1800" b="0" dirty="0"/>
              <a:t>2</a:t>
            </a:r>
            <a:r>
              <a:rPr lang="ko-KR" altLang="en-US" sz="1800" b="0" dirty="0"/>
              <a:t>개의 세력으로 나누어진다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기술과 로봇의 힘을 맹신하는 집단과 인간의 감정과 자연으로의 회귀를 </a:t>
            </a:r>
            <a:r>
              <a:rPr lang="ko-KR" altLang="en-US" sz="1800" b="0" dirty="0" err="1"/>
              <a:t>꿈꾸는집단으로</a:t>
            </a:r>
            <a:r>
              <a:rPr lang="ko-KR" altLang="en-US" sz="1800" b="0" dirty="0"/>
              <a:t> 분리되고 생존을 위한 대결이 이어지고 있다</a:t>
            </a:r>
            <a:r>
              <a:rPr lang="en-US" altLang="ko-KR" sz="1800" b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Kyungho.lee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0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시놉시스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배경설정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ko-KR" altLang="en-US" sz="2400" b="0" dirty="0"/>
              <a:t>서기 </a:t>
            </a:r>
            <a:r>
              <a:rPr lang="en-US" altLang="ko-KR" sz="2400" b="0" dirty="0"/>
              <a:t>2112</a:t>
            </a:r>
            <a:r>
              <a:rPr lang="ko-KR" altLang="en-US" sz="2400" b="0" dirty="0"/>
              <a:t>년 미래</a:t>
            </a:r>
            <a:r>
              <a:rPr lang="en-US" altLang="ko-KR" sz="2400" b="0" dirty="0"/>
              <a:t>,</a:t>
            </a:r>
          </a:p>
          <a:p>
            <a:r>
              <a:rPr lang="ko-KR" altLang="en-US" sz="2400" b="0" dirty="0"/>
              <a:t>도시와 도시주변</a:t>
            </a:r>
            <a:endParaRPr lang="en-US" altLang="ko-KR" sz="2400" b="0" dirty="0"/>
          </a:p>
          <a:p>
            <a:endParaRPr lang="en-US" altLang="ko-KR" sz="24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6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4" y="1825625"/>
            <a:ext cx="1049801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dirty="0"/>
              <a:t>주제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인간의 육체와 정신을 대체하는 로봇세상은 인간에게 어떤 미래를 가져다 줄까</a:t>
            </a:r>
            <a:r>
              <a:rPr lang="en-US" altLang="ko-KR" sz="2000" b="0" dirty="0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/>
              <a:t>목표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무한에너지 사이버하트는 인간의 영혼을 재료로 만든 </a:t>
            </a:r>
            <a:r>
              <a:rPr lang="ko-KR" altLang="en-US" sz="2000" b="0" dirty="0" err="1"/>
              <a:t>초월적과학의</a:t>
            </a:r>
            <a:r>
              <a:rPr lang="ko-KR" altLang="en-US" sz="2000" b="0" dirty="0"/>
              <a:t> 산물 이다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사이버하트를 장착한 완전한 </a:t>
            </a:r>
            <a:r>
              <a:rPr lang="ko-KR" altLang="en-US" sz="2000" b="0" dirty="0" err="1"/>
              <a:t>휴머노이드를</a:t>
            </a:r>
            <a:r>
              <a:rPr lang="ko-KR" altLang="en-US" sz="2000" b="0" dirty="0"/>
              <a:t> 완성하기 위한 주인공의 모험을 다룬다</a:t>
            </a:r>
            <a:r>
              <a:rPr lang="en-US" altLang="ko-KR" sz="2000" b="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/>
              <a:t>메인플롯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: cyber heart</a:t>
            </a:r>
            <a:r>
              <a:rPr lang="ko-KR" altLang="en-US" sz="2000" b="0" dirty="0"/>
              <a:t>를 도난 당한 후 자신의 몸을 </a:t>
            </a:r>
            <a:r>
              <a:rPr lang="ko-KR" altLang="en-US" sz="2000" b="0" dirty="0" err="1"/>
              <a:t>전투형으로</a:t>
            </a:r>
            <a:r>
              <a:rPr lang="ko-KR" altLang="en-US" sz="2000" b="0" dirty="0"/>
              <a:t> 개조한 주인공</a:t>
            </a:r>
            <a:r>
              <a:rPr lang="en-US" altLang="ko-KR" sz="2000" b="0" dirty="0"/>
              <a:t>(</a:t>
            </a:r>
            <a:r>
              <a:rPr lang="ko-KR" altLang="en-US" sz="2000" b="0" dirty="0" err="1"/>
              <a:t>샤롯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이 </a:t>
            </a:r>
            <a:r>
              <a:rPr lang="ko-KR" altLang="en-US" sz="2000" b="0" dirty="0" err="1"/>
              <a:t>어시스턴트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지능</a:t>
            </a:r>
            <a:r>
              <a:rPr lang="en-US" altLang="ko-KR" sz="2000" b="0" dirty="0"/>
              <a:t>(</a:t>
            </a:r>
            <a:r>
              <a:rPr lang="ko-KR" altLang="en-US" sz="2000" b="0" dirty="0" err="1"/>
              <a:t>알프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의 도움으로 </a:t>
            </a:r>
            <a:r>
              <a:rPr lang="en-US" altLang="ko-KR" sz="2000" b="0" dirty="0"/>
              <a:t>BH</a:t>
            </a:r>
            <a:r>
              <a:rPr lang="ko-KR" altLang="en-US" sz="2000" b="0" dirty="0"/>
              <a:t> 단체의 본부를 찾아냈다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무사히 잠입한 </a:t>
            </a:r>
            <a:r>
              <a:rPr lang="ko-KR" altLang="en-US" sz="2000" b="0" dirty="0" err="1"/>
              <a:t>샤롯은</a:t>
            </a:r>
            <a:r>
              <a:rPr lang="ko-KR" altLang="en-US" sz="2000" b="0" dirty="0"/>
              <a:t> 사이보그와 공격로봇을 따돌리고 총지휘자 </a:t>
            </a:r>
            <a:r>
              <a:rPr lang="ko-KR" altLang="en-US" sz="2000" b="0" dirty="0" err="1"/>
              <a:t>이바노프의</a:t>
            </a:r>
            <a:r>
              <a:rPr lang="ko-KR" altLang="en-US" sz="2000" b="0" dirty="0"/>
              <a:t> </a:t>
            </a:r>
            <a:r>
              <a:rPr lang="ko-KR" altLang="en-US" sz="2000" b="0" dirty="0" err="1"/>
              <a:t>연구동에</a:t>
            </a:r>
            <a:r>
              <a:rPr lang="ko-KR" altLang="en-US" sz="2000" b="0" dirty="0"/>
              <a:t> 도착해서 마지막 전투를 벌인다</a:t>
            </a:r>
            <a:r>
              <a:rPr lang="en-US" altLang="ko-KR" sz="2000" b="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b="0" dirty="0"/>
              <a:t>Cyber Heart </a:t>
            </a:r>
            <a:r>
              <a:rPr lang="ko-KR" altLang="en-US" sz="2000" b="0" dirty="0"/>
              <a:t>는 </a:t>
            </a:r>
            <a:r>
              <a:rPr lang="ko-KR" altLang="en-US" sz="2000" b="0" dirty="0" err="1"/>
              <a:t>무한의동력을</a:t>
            </a:r>
            <a:r>
              <a:rPr lang="ko-KR" altLang="en-US" sz="2000" b="0" dirty="0"/>
              <a:t> 가능하게 하는 에너지원이다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최종적으로 </a:t>
            </a:r>
            <a:r>
              <a:rPr lang="ko-KR" altLang="en-US" sz="2000" b="0" dirty="0" err="1"/>
              <a:t>샤롯에</a:t>
            </a:r>
            <a:r>
              <a:rPr lang="ko-KR" altLang="en-US" sz="2000" b="0" dirty="0"/>
              <a:t> 의해 완성되었으나 그 원리와 제작방법은 베일에 쌓여있다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제작자인 </a:t>
            </a:r>
            <a:r>
              <a:rPr lang="ko-KR" altLang="en-US" sz="2000" b="0" dirty="0" err="1"/>
              <a:t>샤롯도</a:t>
            </a:r>
            <a:r>
              <a:rPr lang="ko-KR" altLang="en-US" sz="2000" b="0" dirty="0"/>
              <a:t> 우연에 의해 완성되어 동일한 상황을 재현하지 못하고 있다</a:t>
            </a:r>
            <a:r>
              <a:rPr lang="en-US" altLang="ko-KR" sz="2000" b="0" dirty="0"/>
              <a:t>. </a:t>
            </a:r>
            <a:r>
              <a:rPr lang="ko-KR" altLang="en-US" sz="2000" b="0" dirty="0" err="1"/>
              <a:t>샤롯이</a:t>
            </a:r>
            <a:r>
              <a:rPr lang="ko-KR" altLang="en-US" sz="2000" b="0" dirty="0"/>
              <a:t> 사이버하트를 찾으려고 하는 이유는 사이버하트의 원동력을 </a:t>
            </a:r>
            <a:r>
              <a:rPr lang="ko-KR" altLang="en-US" sz="2000" b="0" dirty="0" err="1"/>
              <a:t>감춰야할</a:t>
            </a:r>
            <a:r>
              <a:rPr lang="ko-KR" altLang="en-US" sz="2000" b="0" dirty="0"/>
              <a:t> 이유가 있어서 이다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무사히 사이버 하트를 회수하고 사이버하트를 이용해 스스로가 완전한 </a:t>
            </a:r>
            <a:r>
              <a:rPr lang="ko-KR" altLang="en-US" sz="2000" b="0" dirty="0" err="1"/>
              <a:t>휴머로이드가</a:t>
            </a:r>
            <a:r>
              <a:rPr lang="ko-KR" altLang="en-US" sz="2000" b="0" dirty="0"/>
              <a:t> </a:t>
            </a:r>
            <a:r>
              <a:rPr lang="ko-KR" altLang="en-US" sz="2000" b="0" dirty="0" err="1"/>
              <a:t>되는것이</a:t>
            </a:r>
            <a:r>
              <a:rPr lang="ko-KR" altLang="en-US" sz="2000" b="0" dirty="0"/>
              <a:t> 목표이다</a:t>
            </a:r>
            <a:r>
              <a:rPr lang="en-US" altLang="ko-KR" sz="2000" b="0" dirty="0"/>
              <a:t>.</a:t>
            </a:r>
            <a:endParaRPr lang="ko-KR" altLang="en-US" sz="20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6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225958"/>
            <a:ext cx="3558766" cy="5047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Player character</a:t>
            </a:r>
          </a:p>
          <a:p>
            <a:r>
              <a:rPr lang="ko-KR" altLang="en-US" sz="2000" dirty="0"/>
              <a:t>여성 공학박사</a:t>
            </a:r>
            <a:endParaRPr lang="en-US" altLang="ko-KR" sz="2000" dirty="0"/>
          </a:p>
          <a:p>
            <a:r>
              <a:rPr lang="ko-KR" altLang="en-US" sz="2000" dirty="0"/>
              <a:t>자신의 몸 일부를 개조해서 강력한 전투력과 무기개조가 가능 해졌다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기계를 잘 다룬다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머리가 좋다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뭔가 숨기고 있는 비밀이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8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1022</Words>
  <Application>Microsoft Office PowerPoint</Application>
  <PresentationFormat>와이드스크린</PresentationFormat>
  <Paragraphs>168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Concept design</vt:lpstr>
      <vt:lpstr>History</vt:lpstr>
      <vt:lpstr>목차(contents)</vt:lpstr>
      <vt:lpstr>Keyword</vt:lpstr>
      <vt:lpstr>Chronicle (연대기)</vt:lpstr>
      <vt:lpstr>시놉시스(세계관)</vt:lpstr>
      <vt:lpstr>시놉시스 (배경설정)</vt:lpstr>
      <vt:lpstr>시놉시스(Synopsis)</vt:lpstr>
      <vt:lpstr>캐릭터(character)</vt:lpstr>
      <vt:lpstr>캐릭터 디자인 컨셉</vt:lpstr>
      <vt:lpstr>Character (NPC)</vt:lpstr>
      <vt:lpstr>캐릭터 디자인 컨셉</vt:lpstr>
      <vt:lpstr>Character (Boss)</vt:lpstr>
      <vt:lpstr>월드맵</vt:lpstr>
      <vt:lpstr>Display </vt:lpstr>
      <vt:lpstr>화면구성</vt:lpstr>
      <vt:lpstr>액션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User</cp:lastModifiedBy>
  <cp:revision>60</cp:revision>
  <dcterms:created xsi:type="dcterms:W3CDTF">2020-01-21T01:52:18Z</dcterms:created>
  <dcterms:modified xsi:type="dcterms:W3CDTF">2020-03-17T15:54:35Z</dcterms:modified>
</cp:coreProperties>
</file>