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73" r:id="rId5"/>
    <p:sldId id="277" r:id="rId6"/>
    <p:sldId id="261" r:id="rId7"/>
    <p:sldId id="258" r:id="rId8"/>
    <p:sldId id="279" r:id="rId9"/>
    <p:sldId id="272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C9EA5-28C3-4F4D-8980-8D7D185E3440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D348E3-C0E8-4C25-91C6-61580B9ACD70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미션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제시</a:t>
          </a:r>
          <a:endParaRPr lang="ko-KR" altLang="en-US" sz="3600" b="1" dirty="0"/>
        </a:p>
      </dgm:t>
    </dgm:pt>
    <dgm:pt modelId="{73ED78BC-FC0F-40D7-96A7-90F3CD02E72A}" type="par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F4AF3A28-8542-45C7-BED4-37E428520C04}" type="sib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81129599-814F-428B-8B27-22625159D59C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미션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해결</a:t>
          </a:r>
          <a:endParaRPr lang="ko-KR" altLang="en-US" sz="3600" b="1" dirty="0"/>
        </a:p>
      </dgm:t>
    </dgm:pt>
    <dgm:pt modelId="{17DA3C8B-960D-4CBB-AB85-C34D31D84BA6}" type="par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1E78CA93-5367-4F3F-98F6-111A18F0DA57}" type="sib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A5EC4826-DFCA-4CD8-968D-30F461347C67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보상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획득</a:t>
          </a:r>
          <a:endParaRPr lang="ko-KR" altLang="en-US" sz="3600" b="1" dirty="0"/>
        </a:p>
      </dgm:t>
    </dgm:pt>
    <dgm:pt modelId="{DD9D8F87-6E0F-410F-AB8F-2F863D846522}" type="par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5BC5EBFD-4637-4799-83C5-16FB617CEF1F}" type="sib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B4693072-B6A6-445F-8EC2-0B25EB15FF4C}" type="pres">
      <dgm:prSet presAssocID="{5D3C9EA5-28C3-4F4D-8980-8D7D185E3440}" presName="cycle" presStyleCnt="0">
        <dgm:presLayoutVars>
          <dgm:dir/>
          <dgm:resizeHandles val="exact"/>
        </dgm:presLayoutVars>
      </dgm:prSet>
      <dgm:spPr/>
    </dgm:pt>
    <dgm:pt modelId="{1CA56007-3C1A-4B33-8B9B-EF453D7755E3}" type="pres">
      <dgm:prSet presAssocID="{45D348E3-C0E8-4C25-91C6-61580B9ACD70}" presName="dummy" presStyleCnt="0"/>
      <dgm:spPr/>
    </dgm:pt>
    <dgm:pt modelId="{1A508226-B968-4952-80A7-0ED0849C8023}" type="pres">
      <dgm:prSet presAssocID="{45D348E3-C0E8-4C25-91C6-61580B9ACD70}" presName="node" presStyleLbl="revTx" presStyleIdx="0" presStyleCnt="3" custScaleX="82921" custScaleY="829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BA37E-0902-4BA4-BA16-C9AB234817E6}" type="pres">
      <dgm:prSet presAssocID="{F4AF3A28-8542-45C7-BED4-37E428520C04}" presName="sibTrans" presStyleLbl="node1" presStyleIdx="0" presStyleCnt="3"/>
      <dgm:spPr/>
    </dgm:pt>
    <dgm:pt modelId="{198C8AB7-B76E-4A0D-9DFD-D1B7357A429D}" type="pres">
      <dgm:prSet presAssocID="{81129599-814F-428B-8B27-22625159D59C}" presName="dummy" presStyleCnt="0"/>
      <dgm:spPr/>
    </dgm:pt>
    <dgm:pt modelId="{40FC858F-2CA7-43A5-9CB0-91DE06A302FE}" type="pres">
      <dgm:prSet presAssocID="{81129599-814F-428B-8B27-22625159D59C}" presName="node" presStyleLbl="revTx" presStyleIdx="1" presStyleCnt="3" custScaleX="86663" custScaleY="866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2151D-EA05-4EF0-B880-91EBBB40996A}" type="pres">
      <dgm:prSet presAssocID="{1E78CA93-5367-4F3F-98F6-111A18F0DA57}" presName="sibTrans" presStyleLbl="node1" presStyleIdx="1" presStyleCnt="3"/>
      <dgm:spPr/>
    </dgm:pt>
    <dgm:pt modelId="{F52004FA-04E8-43FF-B867-8D892D57CAE9}" type="pres">
      <dgm:prSet presAssocID="{A5EC4826-DFCA-4CD8-968D-30F461347C67}" presName="dummy" presStyleCnt="0"/>
      <dgm:spPr/>
    </dgm:pt>
    <dgm:pt modelId="{113CFE94-95CE-465E-91BE-E0EE95168409}" type="pres">
      <dgm:prSet presAssocID="{A5EC4826-DFCA-4CD8-968D-30F461347C67}" presName="node" presStyleLbl="revTx" presStyleIdx="2" presStyleCnt="3" custScaleX="85850" custScaleY="858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B7ED5E-AA19-4B37-B992-B7D4DF1CA7BD}" type="pres">
      <dgm:prSet presAssocID="{5BC5EBFD-4637-4799-83C5-16FB617CEF1F}" presName="sibTrans" presStyleLbl="node1" presStyleIdx="2" presStyleCnt="3"/>
      <dgm:spPr/>
    </dgm:pt>
  </dgm:ptLst>
  <dgm:cxnLst>
    <dgm:cxn modelId="{4249D0B4-55EA-401C-AB44-76DB2FB47323}" srcId="{5D3C9EA5-28C3-4F4D-8980-8D7D185E3440}" destId="{45D348E3-C0E8-4C25-91C6-61580B9ACD70}" srcOrd="0" destOrd="0" parTransId="{73ED78BC-FC0F-40D7-96A7-90F3CD02E72A}" sibTransId="{F4AF3A28-8542-45C7-BED4-37E428520C04}"/>
    <dgm:cxn modelId="{5BF71346-9106-4AF2-B556-14DA74911293}" type="presOf" srcId="{5BC5EBFD-4637-4799-83C5-16FB617CEF1F}" destId="{4CB7ED5E-AA19-4B37-B992-B7D4DF1CA7BD}" srcOrd="0" destOrd="0" presId="urn:microsoft.com/office/officeart/2005/8/layout/cycle1"/>
    <dgm:cxn modelId="{D3145D36-FE64-4CFD-9A98-959DB0059347}" type="presOf" srcId="{F4AF3A28-8542-45C7-BED4-37E428520C04}" destId="{3B6BA37E-0902-4BA4-BA16-C9AB234817E6}" srcOrd="0" destOrd="0" presId="urn:microsoft.com/office/officeart/2005/8/layout/cycle1"/>
    <dgm:cxn modelId="{484E2A0E-2927-4353-8CAD-114D2C8D2C17}" type="presOf" srcId="{A5EC4826-DFCA-4CD8-968D-30F461347C67}" destId="{113CFE94-95CE-465E-91BE-E0EE95168409}" srcOrd="0" destOrd="0" presId="urn:microsoft.com/office/officeart/2005/8/layout/cycle1"/>
    <dgm:cxn modelId="{74E17A02-DB34-48CF-B9CD-7469963F6D80}" type="presOf" srcId="{81129599-814F-428B-8B27-22625159D59C}" destId="{40FC858F-2CA7-43A5-9CB0-91DE06A302FE}" srcOrd="0" destOrd="0" presId="urn:microsoft.com/office/officeart/2005/8/layout/cycle1"/>
    <dgm:cxn modelId="{EB79A092-6EC9-4DA2-9697-879DB6F2D0AC}" srcId="{5D3C9EA5-28C3-4F4D-8980-8D7D185E3440}" destId="{81129599-814F-428B-8B27-22625159D59C}" srcOrd="1" destOrd="0" parTransId="{17DA3C8B-960D-4CBB-AB85-C34D31D84BA6}" sibTransId="{1E78CA93-5367-4F3F-98F6-111A18F0DA57}"/>
    <dgm:cxn modelId="{901547D0-E692-4185-8C59-96C13B67AC62}" type="presOf" srcId="{1E78CA93-5367-4F3F-98F6-111A18F0DA57}" destId="{67A2151D-EA05-4EF0-B880-91EBBB40996A}" srcOrd="0" destOrd="0" presId="urn:microsoft.com/office/officeart/2005/8/layout/cycle1"/>
    <dgm:cxn modelId="{FBD421F6-DCC0-4912-8928-8DBB5AADE2AA}" type="presOf" srcId="{5D3C9EA5-28C3-4F4D-8980-8D7D185E3440}" destId="{B4693072-B6A6-445F-8EC2-0B25EB15FF4C}" srcOrd="0" destOrd="0" presId="urn:microsoft.com/office/officeart/2005/8/layout/cycle1"/>
    <dgm:cxn modelId="{2FB78D21-7554-4B86-83A4-DE25D6CBDDB1}" srcId="{5D3C9EA5-28C3-4F4D-8980-8D7D185E3440}" destId="{A5EC4826-DFCA-4CD8-968D-30F461347C67}" srcOrd="2" destOrd="0" parTransId="{DD9D8F87-6E0F-410F-AB8F-2F863D846522}" sibTransId="{5BC5EBFD-4637-4799-83C5-16FB617CEF1F}"/>
    <dgm:cxn modelId="{1DAFFCEC-412C-4FB8-9420-1EB9423BB6D8}" type="presOf" srcId="{45D348E3-C0E8-4C25-91C6-61580B9ACD70}" destId="{1A508226-B968-4952-80A7-0ED0849C8023}" srcOrd="0" destOrd="0" presId="urn:microsoft.com/office/officeart/2005/8/layout/cycle1"/>
    <dgm:cxn modelId="{B33BB230-DBE1-4A42-BBD5-3E36CD4F0E8E}" type="presParOf" srcId="{B4693072-B6A6-445F-8EC2-0B25EB15FF4C}" destId="{1CA56007-3C1A-4B33-8B9B-EF453D7755E3}" srcOrd="0" destOrd="0" presId="urn:microsoft.com/office/officeart/2005/8/layout/cycle1"/>
    <dgm:cxn modelId="{6B60ABD8-7A65-482C-AD1F-8FC51CCE4BF6}" type="presParOf" srcId="{B4693072-B6A6-445F-8EC2-0B25EB15FF4C}" destId="{1A508226-B968-4952-80A7-0ED0849C8023}" srcOrd="1" destOrd="0" presId="urn:microsoft.com/office/officeart/2005/8/layout/cycle1"/>
    <dgm:cxn modelId="{A638F993-D42F-4FC1-A07D-1C2A6C050807}" type="presParOf" srcId="{B4693072-B6A6-445F-8EC2-0B25EB15FF4C}" destId="{3B6BA37E-0902-4BA4-BA16-C9AB234817E6}" srcOrd="2" destOrd="0" presId="urn:microsoft.com/office/officeart/2005/8/layout/cycle1"/>
    <dgm:cxn modelId="{D4F04479-89D5-45EF-9918-4056C5C7499C}" type="presParOf" srcId="{B4693072-B6A6-445F-8EC2-0B25EB15FF4C}" destId="{198C8AB7-B76E-4A0D-9DFD-D1B7357A429D}" srcOrd="3" destOrd="0" presId="urn:microsoft.com/office/officeart/2005/8/layout/cycle1"/>
    <dgm:cxn modelId="{00996564-FFEC-40B9-A842-C48864E771B4}" type="presParOf" srcId="{B4693072-B6A6-445F-8EC2-0B25EB15FF4C}" destId="{40FC858F-2CA7-43A5-9CB0-91DE06A302FE}" srcOrd="4" destOrd="0" presId="urn:microsoft.com/office/officeart/2005/8/layout/cycle1"/>
    <dgm:cxn modelId="{B3238B43-E3B9-41F6-8325-47CE995710B6}" type="presParOf" srcId="{B4693072-B6A6-445F-8EC2-0B25EB15FF4C}" destId="{67A2151D-EA05-4EF0-B880-91EBBB40996A}" srcOrd="5" destOrd="0" presId="urn:microsoft.com/office/officeart/2005/8/layout/cycle1"/>
    <dgm:cxn modelId="{FA27FA34-372B-4ACF-B91A-96535A2FA9D7}" type="presParOf" srcId="{B4693072-B6A6-445F-8EC2-0B25EB15FF4C}" destId="{F52004FA-04E8-43FF-B867-8D892D57CAE9}" srcOrd="6" destOrd="0" presId="urn:microsoft.com/office/officeart/2005/8/layout/cycle1"/>
    <dgm:cxn modelId="{2826920B-8A41-46B5-AD64-C85245BFD945}" type="presParOf" srcId="{B4693072-B6A6-445F-8EC2-0B25EB15FF4C}" destId="{113CFE94-95CE-465E-91BE-E0EE95168409}" srcOrd="7" destOrd="0" presId="urn:microsoft.com/office/officeart/2005/8/layout/cycle1"/>
    <dgm:cxn modelId="{3A66FEBC-7E15-45EE-A949-246A0C6A73F4}" type="presParOf" srcId="{B4693072-B6A6-445F-8EC2-0B25EB15FF4C}" destId="{4CB7ED5E-AA19-4B37-B992-B7D4DF1CA7B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8226-B968-4952-80A7-0ED0849C8023}">
      <dsp:nvSpPr>
        <dsp:cNvPr id="0" name=""/>
        <dsp:cNvSpPr/>
      </dsp:nvSpPr>
      <dsp:spPr>
        <a:xfrm>
          <a:off x="2710098" y="661641"/>
          <a:ext cx="1240285" cy="124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미션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제시</a:t>
          </a:r>
          <a:endParaRPr lang="ko-KR" altLang="en-US" sz="3600" b="1" kern="1200" dirty="0"/>
        </a:p>
      </dsp:txBody>
      <dsp:txXfrm>
        <a:off x="2710098" y="661641"/>
        <a:ext cx="1240285" cy="1240285"/>
      </dsp:txXfrm>
    </dsp:sp>
    <dsp:sp modelId="{3B6BA37E-0902-4BA4-BA16-C9AB234817E6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3235961"/>
            <a:gd name="adj4" fmla="val 21347380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FC858F-2CA7-43A5-9CB0-91DE06A302FE}">
      <dsp:nvSpPr>
        <dsp:cNvPr id="0" name=""/>
        <dsp:cNvSpPr/>
      </dsp:nvSpPr>
      <dsp:spPr>
        <a:xfrm>
          <a:off x="1423129" y="2814278"/>
          <a:ext cx="1296256" cy="129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미션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해결</a:t>
          </a:r>
          <a:endParaRPr lang="ko-KR" altLang="en-US" sz="3600" b="1" kern="1200" dirty="0"/>
        </a:p>
      </dsp:txBody>
      <dsp:txXfrm>
        <a:off x="1423129" y="2814278"/>
        <a:ext cx="1296256" cy="1296256"/>
      </dsp:txXfrm>
    </dsp:sp>
    <dsp:sp modelId="{67A2151D-EA05-4EF0-B880-91EBBB40996A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0425264"/>
            <a:gd name="adj4" fmla="val 6988596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3CFE94-95CE-465E-91BE-E0EE95168409}">
      <dsp:nvSpPr>
        <dsp:cNvPr id="0" name=""/>
        <dsp:cNvSpPr/>
      </dsp:nvSpPr>
      <dsp:spPr>
        <a:xfrm>
          <a:off x="170227" y="639735"/>
          <a:ext cx="1284095" cy="128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보상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획득</a:t>
          </a:r>
          <a:endParaRPr lang="ko-KR" altLang="en-US" sz="3600" b="1" kern="1200" dirty="0"/>
        </a:p>
      </dsp:txBody>
      <dsp:txXfrm>
        <a:off x="170227" y="639735"/>
        <a:ext cx="1284095" cy="1284095"/>
      </dsp:txXfrm>
    </dsp:sp>
    <dsp:sp modelId="{4CB7ED5E-AA19-4B37-B992-B7D4DF1CA7BD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7188660"/>
            <a:gd name="adj4" fmla="val 14693332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Nza9Sjr2z7yO_QTEpBV0ppd3ynXSiN88jGyl00KRts/edit#gid=184831323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Level</a:t>
            </a:r>
            <a:r>
              <a:rPr lang="en-US" altLang="ko-KR" dirty="0" smtClean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416" y="1584397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53056" y="1682496"/>
            <a:ext cx="13411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하트개수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75904" y="4730496"/>
            <a:ext cx="134112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미니맵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9592056" y="4907280"/>
            <a:ext cx="780288" cy="707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064" y="1825625"/>
            <a:ext cx="4745736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/>
              <a:t>모듈맵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13X17 </a:t>
            </a:r>
            <a:r>
              <a:rPr lang="ko-KR" altLang="en-US" dirty="0" smtClean="0"/>
              <a:t>사이즈 고정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UI</a:t>
            </a:r>
            <a:r>
              <a:rPr lang="ko-KR" altLang="en-US" dirty="0" smtClean="0"/>
              <a:t>로 사용할 타일영역은 플레이 영역에서 제외한다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한 개의 </a:t>
            </a:r>
            <a:r>
              <a:rPr lang="ko-KR" altLang="en-US" dirty="0" err="1" smtClean="0"/>
              <a:t>맵에는</a:t>
            </a:r>
            <a:r>
              <a:rPr lang="ko-KR" altLang="en-US" dirty="0" smtClean="0"/>
              <a:t> 전투용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이벤트는 </a:t>
            </a:r>
            <a:r>
              <a:rPr lang="en-US" altLang="ko-KR" dirty="0" smtClean="0"/>
              <a:t>N(5~8)</a:t>
            </a:r>
            <a:r>
              <a:rPr lang="ko-KR" altLang="en-US" dirty="0" smtClean="0"/>
              <a:t>개로 제한한다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2" y="2226327"/>
            <a:ext cx="475363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사이클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544658"/>
              </p:ext>
            </p:extLst>
          </p:nvPr>
        </p:nvGraphicFramePr>
        <p:xfrm>
          <a:off x="1681925" y="1728089"/>
          <a:ext cx="4014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08064" y="1825625"/>
            <a:ext cx="474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/>
              <a:t>맵사이클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맵진입시</a:t>
            </a:r>
            <a:r>
              <a:rPr lang="ko-KR" altLang="en-US" dirty="0" smtClean="0"/>
              <a:t> 미션을 제시한다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미션은 해결하기 위해 주어진 아이템이나 이벤트를 통해서 해결한다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미션을 해결하면 보상을 획득한다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맵사이클이</a:t>
            </a:r>
            <a:r>
              <a:rPr lang="ko-KR" altLang="en-US" dirty="0" smtClean="0"/>
              <a:t> 여러 개 있는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맵사이클이</a:t>
            </a:r>
            <a:r>
              <a:rPr lang="ko-KR" altLang="en-US" dirty="0" smtClean="0"/>
              <a:t> 여러 개 있는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Phase</a:t>
            </a:r>
            <a:r>
              <a:rPr lang="ko-KR" altLang="en-US" dirty="0" smtClean="0"/>
              <a:t>가 있는 </a:t>
            </a:r>
            <a:r>
              <a:rPr lang="ko-KR" altLang="en-US" dirty="0" err="1" smtClean="0"/>
              <a:t>맵이라고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0628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2020.02.10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이경호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공간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()</a:t>
            </a:r>
          </a:p>
          <a:p>
            <a:r>
              <a:rPr lang="ko-KR" altLang="en-US" dirty="0"/>
              <a:t>플레이 시나리오 </a:t>
            </a:r>
            <a:r>
              <a:rPr lang="en-US" altLang="ko-KR" dirty="0" smtClean="0"/>
              <a:t>()</a:t>
            </a:r>
            <a:endParaRPr lang="en-US" altLang="ko-KR" dirty="0" smtClean="0"/>
          </a:p>
          <a:p>
            <a:r>
              <a:rPr lang="ko-KR" altLang="en-US" dirty="0" smtClean="0"/>
              <a:t>레벨 설정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ko-KR" altLang="en-US" dirty="0" err="1" smtClean="0"/>
              <a:t>맵기능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(</a:t>
            </a:r>
            <a:r>
              <a:rPr lang="en-US" altLang="ko-KR" dirty="0" smtClean="0"/>
              <a:t>display)</a:t>
            </a:r>
            <a:endParaRPr lang="en-US" altLang="ko-KR" dirty="0"/>
          </a:p>
          <a:p>
            <a:r>
              <a:rPr lang="ko-KR" altLang="en-US" dirty="0" smtClean="0"/>
              <a:t>대사 </a:t>
            </a:r>
            <a:r>
              <a:rPr lang="en-US" altLang="ko-KR" dirty="0" smtClean="0"/>
              <a:t>(</a:t>
            </a:r>
            <a:r>
              <a:rPr lang="en-US" altLang="ko-KR" dirty="0"/>
              <a:t>Action concept)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공간설정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배경설정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서기 </a:t>
            </a:r>
            <a:r>
              <a:rPr lang="en-US" altLang="ko-KR" sz="2400" b="0" dirty="0" smtClean="0"/>
              <a:t>2112</a:t>
            </a:r>
            <a:r>
              <a:rPr lang="ko-KR" altLang="en-US" sz="2400" b="0" dirty="0" smtClean="0"/>
              <a:t>년 미래</a:t>
            </a:r>
            <a:r>
              <a:rPr lang="en-US" altLang="ko-KR" sz="2400" b="0" dirty="0" smtClean="0"/>
              <a:t>,</a:t>
            </a:r>
          </a:p>
          <a:p>
            <a:r>
              <a:rPr lang="ko-KR" altLang="en-US" sz="2400" b="0" dirty="0" smtClean="0"/>
              <a:t>도시와 도시주변</a:t>
            </a:r>
            <a:endParaRPr lang="en-US" altLang="ko-KR" sz="2400" b="0" dirty="0" smtClean="0"/>
          </a:p>
          <a:p>
            <a:endParaRPr lang="en-US" altLang="ko-KR" sz="24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2" y="1676400"/>
            <a:ext cx="687728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73144C-A3F8-403B-9600-A86445E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공간설정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smtClean="0"/>
              <a:t>BH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3241AF-E76D-4C3E-8599-7A36323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86" y="1825625"/>
            <a:ext cx="3851313" cy="4351338"/>
          </a:xfrm>
        </p:spPr>
        <p:txBody>
          <a:bodyPr/>
          <a:lstStyle/>
          <a:p>
            <a:r>
              <a:rPr lang="ko-KR" altLang="en-US" dirty="0" smtClean="0"/>
              <a:t>최첨단 보안시설</a:t>
            </a:r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드론</a:t>
            </a:r>
            <a:endParaRPr lang="en-US" altLang="ko-KR" dirty="0" smtClean="0"/>
          </a:p>
          <a:p>
            <a:r>
              <a:rPr lang="ko-KR" altLang="en-US" dirty="0" smtClean="0"/>
              <a:t>전투 사이보그</a:t>
            </a:r>
            <a:endParaRPr lang="en-US" altLang="ko-KR" dirty="0" smtClean="0"/>
          </a:p>
          <a:p>
            <a:r>
              <a:rPr lang="ko-KR" altLang="en-US" dirty="0" smtClean="0"/>
              <a:t>전자트랩과 외부해킹에 강력함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3E3277-FD8A-415A-A07C-0DA16935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033999-3D3F-40E1-BE62-5A7C9078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6E6AE8-1676-4C6B-9A97-EFDDEB7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xmlns="" id="{4CF689B8-6253-42AA-BA34-938C5FBD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7" y="1266940"/>
            <a:ext cx="2196393" cy="37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opunk - Imgur">
            <a:extLst>
              <a:ext uri="{FF2B5EF4-FFF2-40B4-BE49-F238E27FC236}">
                <a16:creationId xmlns:a16="http://schemas.microsoft.com/office/drawing/2014/main" xmlns="" id="{ABFF2662-5AE7-4D15-9786-B0C51869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82" y="1266940"/>
            <a:ext cx="2352283" cy="37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ght by Patrick Faulwetter | 2D | CGSociety">
            <a:extLst>
              <a:ext uri="{FF2B5EF4-FFF2-40B4-BE49-F238E27FC236}">
                <a16:creationId xmlns:a16="http://schemas.microsoft.com/office/drawing/2014/main" xmlns="" id="{DA4CE283-00DB-4A23-9A2A-872096F7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8" y="1266940"/>
            <a:ext cx="2352283" cy="37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레벨 디자인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5" y="1567284"/>
            <a:ext cx="11954865" cy="43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37135" y="5568460"/>
            <a:ext cx="11771985" cy="1153015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smtClean="0"/>
              <a:t>레벨 구성요소는 플레이 힌트를 주는 이벤트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대사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후 사건설명을 포함한 캐릭터의 행동을 유도한다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레벨에는 필요한 무기정보와 모듈을 찾는 이벤트를 통해서 다음 장소로 이동할 수 있는 통로가 해제 되거나 필요한 열쇠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보안키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레벨은 </a:t>
            </a:r>
            <a:r>
              <a:rPr lang="ko-KR" altLang="en-US" sz="1200" dirty="0" err="1" smtClean="0"/>
              <a:t>싱글페이즈로</a:t>
            </a:r>
            <a:r>
              <a:rPr lang="ko-KR" altLang="en-US" sz="1200" dirty="0" smtClean="0"/>
              <a:t> 이루어져 있는 형태도 있고 </a:t>
            </a:r>
            <a:r>
              <a:rPr lang="ko-KR" altLang="en-US" sz="1200" dirty="0" err="1" smtClean="0"/>
              <a:t>멀티페이즈로</a:t>
            </a:r>
            <a:r>
              <a:rPr lang="ko-KR" altLang="en-US" sz="1200" dirty="0" smtClean="0"/>
              <a:t> 이루어진 </a:t>
            </a:r>
            <a:r>
              <a:rPr lang="ko-KR" altLang="en-US" sz="1200" dirty="0" err="1" smtClean="0"/>
              <a:t>맵도</a:t>
            </a:r>
            <a:r>
              <a:rPr lang="ko-KR" altLang="en-US" sz="1200" dirty="0" smtClean="0"/>
              <a:t> 있으며 </a:t>
            </a:r>
            <a:r>
              <a:rPr lang="ko-KR" altLang="en-US" sz="1200" dirty="0" err="1" smtClean="0"/>
              <a:t>멀티페이즈는</a:t>
            </a:r>
            <a:r>
              <a:rPr lang="ko-KR" altLang="en-US" sz="1200" dirty="0" smtClean="0"/>
              <a:t> 동일한 </a:t>
            </a:r>
            <a:r>
              <a:rPr lang="ko-KR" altLang="en-US" sz="1200" dirty="0" err="1" smtClean="0"/>
              <a:t>맵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컨셉을</a:t>
            </a:r>
            <a:r>
              <a:rPr lang="ko-KR" altLang="en-US" sz="1200" dirty="0" smtClean="0"/>
              <a:t> 유지하면서 </a:t>
            </a:r>
            <a:r>
              <a:rPr lang="ko-KR" altLang="en-US" sz="1200" dirty="0" err="1" smtClean="0"/>
              <a:t>여러이벤트를</a:t>
            </a:r>
            <a:r>
              <a:rPr lang="ko-KR" altLang="en-US" sz="1200" dirty="0" smtClean="0"/>
              <a:t> 경험 할 수 있는 레벨이다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작업문서 </a:t>
            </a:r>
            <a:r>
              <a:rPr lang="ko-KR" altLang="en-US" sz="1200" dirty="0" smtClean="0">
                <a:hlinkClick r:id="rId3"/>
              </a:rPr>
              <a:t>링크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 smtClean="0"/>
              <a:t>주제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인간의 육체와 정신을 대체하는 로봇세상은 인간에게 어떤 미래를 가져다 줄까</a:t>
            </a:r>
            <a:r>
              <a:rPr lang="en-US" altLang="ko-KR" sz="2000" b="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smtClean="0"/>
              <a:t>목표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무한에너지 사이버하트는 인간의 영혼을 재료로 만든 </a:t>
            </a:r>
            <a:r>
              <a:rPr lang="ko-KR" altLang="en-US" sz="2000" b="0" dirty="0" err="1" smtClean="0"/>
              <a:t>초월적과학의</a:t>
            </a:r>
            <a:r>
              <a:rPr lang="ko-KR" altLang="en-US" sz="2000" b="0" dirty="0" smtClean="0"/>
              <a:t> 산물 이다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사이버하트를 장착한 완전한 </a:t>
            </a:r>
            <a:r>
              <a:rPr lang="ko-KR" altLang="en-US" sz="2000" b="0" dirty="0" err="1" smtClean="0"/>
              <a:t>휴머노이드를</a:t>
            </a:r>
            <a:r>
              <a:rPr lang="ko-KR" altLang="en-US" sz="2000" b="0" dirty="0" smtClean="0"/>
              <a:t> 완성하기 위한 주인공의 모험을 다룬다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메인플롯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cyber heart</a:t>
            </a:r>
            <a:r>
              <a:rPr lang="ko-KR" altLang="en-US" sz="2000" b="0" dirty="0" smtClean="0"/>
              <a:t>를 도난 당한 후 자신의 몸을 </a:t>
            </a:r>
            <a:r>
              <a:rPr lang="ko-KR" altLang="en-US" sz="2000" b="0" dirty="0" err="1" smtClean="0"/>
              <a:t>전투형으로</a:t>
            </a:r>
            <a:r>
              <a:rPr lang="ko-KR" altLang="en-US" sz="2000" b="0" dirty="0" smtClean="0"/>
              <a:t> 개조한 주인공</a:t>
            </a:r>
            <a:r>
              <a:rPr lang="en-US" altLang="ko-KR" sz="2000" b="0" dirty="0" smtClean="0"/>
              <a:t>(</a:t>
            </a:r>
            <a:r>
              <a:rPr lang="ko-KR" altLang="en-US" sz="2000" b="0" dirty="0" err="1" smtClean="0"/>
              <a:t>샤롯</a:t>
            </a:r>
            <a:r>
              <a:rPr lang="en-US" altLang="ko-KR" sz="2000" b="0" dirty="0" smtClean="0"/>
              <a:t>)</a:t>
            </a:r>
            <a:r>
              <a:rPr lang="ko-KR" altLang="en-US" sz="2000" b="0" dirty="0" smtClean="0"/>
              <a:t>이 </a:t>
            </a:r>
            <a:r>
              <a:rPr lang="ko-KR" altLang="en-US" sz="2000" b="0" dirty="0" err="1" smtClean="0"/>
              <a:t>어시스턴트</a:t>
            </a:r>
            <a:r>
              <a:rPr lang="en-US" altLang="ko-KR" sz="2000" b="0" dirty="0"/>
              <a:t> </a:t>
            </a:r>
            <a:r>
              <a:rPr lang="ko-KR" altLang="en-US" sz="2000" b="0" dirty="0" smtClean="0"/>
              <a:t>지능</a:t>
            </a:r>
            <a:r>
              <a:rPr lang="en-US" altLang="ko-KR" sz="2000" b="0" dirty="0" smtClean="0"/>
              <a:t>(</a:t>
            </a:r>
            <a:r>
              <a:rPr lang="ko-KR" altLang="en-US" sz="2000" b="0" dirty="0" err="1" smtClean="0"/>
              <a:t>알프</a:t>
            </a:r>
            <a:r>
              <a:rPr lang="en-US" altLang="ko-KR" sz="2000" b="0" dirty="0" smtClean="0"/>
              <a:t>)</a:t>
            </a:r>
            <a:r>
              <a:rPr lang="ko-KR" altLang="en-US" sz="2000" b="0" dirty="0" smtClean="0"/>
              <a:t>의 도움으로 </a:t>
            </a: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 단체의 본부를 찾아냈다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무사히 잠입한 </a:t>
            </a:r>
            <a:r>
              <a:rPr lang="ko-KR" altLang="en-US" sz="2000" b="0" dirty="0" err="1" smtClean="0"/>
              <a:t>샤롯은</a:t>
            </a:r>
            <a:r>
              <a:rPr lang="ko-KR" altLang="en-US" sz="2000" b="0" dirty="0" smtClean="0"/>
              <a:t> 사이보그와 공격로봇을 따돌리고 총지휘자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연구동에</a:t>
            </a:r>
            <a:r>
              <a:rPr lang="ko-KR" altLang="en-US" sz="2000" b="0" dirty="0" smtClean="0"/>
              <a:t> 도착해서 마지막 전투를 벌인다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오프닝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알프의</a:t>
            </a:r>
            <a:r>
              <a:rPr lang="ko-KR" altLang="en-US" sz="2000" b="0" dirty="0" smtClean="0"/>
              <a:t> 정보로 </a:t>
            </a:r>
            <a:r>
              <a:rPr lang="ko-KR" altLang="en-US" sz="2000" b="0" dirty="0" err="1" smtClean="0"/>
              <a:t>월드맵에서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연구소로 이동하면서 시작한다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연구소 플레이 </a:t>
            </a:r>
            <a:r>
              <a:rPr lang="en-US" altLang="ko-KR" sz="2000" b="0" dirty="0" smtClean="0"/>
              <a:t>: BH</a:t>
            </a:r>
            <a:r>
              <a:rPr lang="ko-KR" altLang="en-US" sz="2000" b="0" dirty="0" smtClean="0"/>
              <a:t>연구소에서 </a:t>
            </a:r>
            <a:r>
              <a:rPr lang="ko-KR" altLang="en-US" sz="2000" b="0" dirty="0" err="1" smtClean="0"/>
              <a:t>이바노프를</a:t>
            </a:r>
            <a:r>
              <a:rPr lang="ko-KR" altLang="en-US" sz="2000" b="0" dirty="0" smtClean="0"/>
              <a:t> 잡고 사이버하트를 회수하기 위해 보안시설을 뚫고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</a:t>
            </a:r>
            <a:r>
              <a:rPr lang="ko-KR" altLang="en-US" sz="2000" b="0" dirty="0" smtClean="0"/>
              <a:t>숨어있는 위치까지 </a:t>
            </a:r>
            <a:r>
              <a:rPr lang="ko-KR" altLang="en-US" sz="2000" b="0" dirty="0" err="1" smtClean="0"/>
              <a:t>진입해야한다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보스전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숨어있는 </a:t>
            </a:r>
            <a:r>
              <a:rPr lang="ko-KR" altLang="en-US" sz="2000" b="0" dirty="0" err="1" smtClean="0"/>
              <a:t>마지막지역에</a:t>
            </a:r>
            <a:r>
              <a:rPr lang="ko-KR" altLang="en-US" sz="2000" b="0" dirty="0" smtClean="0"/>
              <a:t> 설치되어있는 각 보안단계를 모두 해체하면 거대한 로봇에 몸을 심어놓은 </a:t>
            </a:r>
            <a:r>
              <a:rPr lang="ko-KR" altLang="en-US" sz="2000" b="0" dirty="0" err="1" smtClean="0"/>
              <a:t>이바노프와</a:t>
            </a:r>
            <a:r>
              <a:rPr lang="ko-KR" altLang="en-US" sz="2000" b="0" dirty="0" smtClean="0"/>
              <a:t> 마지막 대결을 벌이는데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MK-333 </a:t>
            </a:r>
            <a:r>
              <a:rPr lang="ko-KR" altLang="en-US" sz="2000" b="0" dirty="0" smtClean="0"/>
              <a:t>사이보그는 일반적인 공격이 통하지 않는다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데이터조작과 에너지원을 차례대로 제거하고 </a:t>
            </a:r>
            <a:r>
              <a:rPr lang="ko-KR" altLang="en-US" sz="2000" b="0" dirty="0" err="1" smtClean="0"/>
              <a:t>드론들에</a:t>
            </a:r>
            <a:r>
              <a:rPr lang="ko-KR" altLang="en-US" sz="2000" b="0" dirty="0" smtClean="0"/>
              <a:t> 연결된 신경망을 파괴하면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실체가 드러난다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엔딩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숨기고 있는 물건이 완전한 </a:t>
            </a:r>
            <a:r>
              <a:rPr lang="en-US" altLang="ko-KR" sz="2000" b="0" dirty="0" smtClean="0"/>
              <a:t>DNA</a:t>
            </a:r>
            <a:r>
              <a:rPr lang="ko-KR" altLang="en-US" sz="2000" b="0" dirty="0" smtClean="0"/>
              <a:t>를 보유하고 있는 마지막 인류의 </a:t>
            </a:r>
            <a:r>
              <a:rPr lang="ko-KR" altLang="en-US" sz="2000" b="0" dirty="0" err="1" smtClean="0"/>
              <a:t>완전체이며</a:t>
            </a:r>
            <a:r>
              <a:rPr lang="ko-KR" altLang="en-US" sz="2000" b="0" dirty="0" smtClean="0"/>
              <a:t> 꺼져가는 생명에 대해 플레이어는 선택해야 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아이에게 생명을 </a:t>
            </a:r>
            <a:r>
              <a:rPr lang="ko-KR" altLang="en-US" sz="2000" b="0" dirty="0" err="1" smtClean="0"/>
              <a:t>줄것인지</a:t>
            </a:r>
            <a:r>
              <a:rPr lang="ko-KR" altLang="en-US" sz="2000" b="0" dirty="0" smtClean="0"/>
              <a:t> 자신에게 심장을 이식해 완전한 </a:t>
            </a:r>
            <a:r>
              <a:rPr lang="ko-KR" altLang="en-US" sz="2000" b="0" dirty="0" err="1" smtClean="0"/>
              <a:t>휴머노이드가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될것인지를</a:t>
            </a:r>
            <a:r>
              <a:rPr lang="en-US" altLang="ko-KR" sz="2000" b="0" dirty="0" smtClean="0"/>
              <a:t>…</a:t>
            </a:r>
            <a:endParaRPr lang="en-US" altLang="ko-KR" sz="20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41721"/>
            <a:ext cx="10515600" cy="5518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99744" y="2304288"/>
            <a:ext cx="103540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414272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128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28288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35296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4266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3326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026146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376791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365295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1 : </a:t>
            </a:r>
            <a:r>
              <a:rPr lang="ko-KR" altLang="en-US" sz="1800" b="0" dirty="0" smtClean="0"/>
              <a:t>연구소 입구</a:t>
            </a:r>
            <a:endParaRPr lang="en-US" altLang="ko-KR" sz="1800" b="0" dirty="0" smtClean="0"/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2 : 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3 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4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5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6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 err="1" smtClean="0"/>
              <a:t>맵</a:t>
            </a:r>
            <a:r>
              <a:rPr lang="en-US" altLang="ko-KR" sz="1800" b="0" dirty="0" smtClean="0"/>
              <a:t>7</a:t>
            </a:r>
          </a:p>
          <a:p>
            <a:pPr>
              <a:lnSpc>
                <a:spcPct val="100000"/>
              </a:lnSpc>
            </a:pP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526</Words>
  <Application>Microsoft Office PowerPoint</Application>
  <PresentationFormat>와이드스크린</PresentationFormat>
  <Paragraphs>114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Level design</vt:lpstr>
      <vt:lpstr>History</vt:lpstr>
      <vt:lpstr>목차(contents)</vt:lpstr>
      <vt:lpstr>공간설정 (배경설정)</vt:lpstr>
      <vt:lpstr>공간설정 (BH 연구소)</vt:lpstr>
      <vt:lpstr>레벨 디자인</vt:lpstr>
      <vt:lpstr>시놉시스(Synopsis)</vt:lpstr>
      <vt:lpstr>타임라인</vt:lpstr>
      <vt:lpstr>맵 구성()</vt:lpstr>
      <vt:lpstr>Display </vt:lpstr>
      <vt:lpstr>맵 기능</vt:lpstr>
      <vt:lpstr>맵 사이클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70</cp:revision>
  <dcterms:created xsi:type="dcterms:W3CDTF">2020-01-21T01:52:18Z</dcterms:created>
  <dcterms:modified xsi:type="dcterms:W3CDTF">2020-02-10T09:49:00Z</dcterms:modified>
</cp:coreProperties>
</file>