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1" r:id="rId5"/>
    <p:sldId id="258" r:id="rId6"/>
    <p:sldId id="260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2020-02-04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6085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2020.02.04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이경호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(Keyword)</a:t>
            </a:r>
          </a:p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</a:p>
          <a:p>
            <a:r>
              <a:rPr lang="ko-KR" altLang="en-US" dirty="0"/>
              <a:t>캐릭터</a:t>
            </a:r>
            <a:r>
              <a:rPr lang="en-US" altLang="ko-KR" dirty="0"/>
              <a:t>(Character concept)</a:t>
            </a:r>
          </a:p>
          <a:p>
            <a:r>
              <a:rPr lang="ko-KR" altLang="en-US" dirty="0"/>
              <a:t>액션</a:t>
            </a:r>
            <a:r>
              <a:rPr lang="en-US" altLang="ko-KR" dirty="0"/>
              <a:t>(Action concept)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2020-02-04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07649" y="1230518"/>
            <a:ext cx="5000792" cy="50007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endParaRPr lang="ko-KR" altLang="en-US" sz="6600" dirty="0"/>
          </a:p>
        </p:txBody>
      </p:sp>
      <p:sp>
        <p:nvSpPr>
          <p:cNvPr id="8" name="타원 7"/>
          <p:cNvSpPr/>
          <p:nvPr/>
        </p:nvSpPr>
        <p:spPr>
          <a:xfrm>
            <a:off x="3177517" y="2228081"/>
            <a:ext cx="2399790" cy="23997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/>
              <a:t>4</a:t>
            </a:r>
            <a:r>
              <a:rPr lang="ko-KR" altLang="en-US" sz="2000" dirty="0"/>
              <a:t>차</a:t>
            </a:r>
            <a:endParaRPr lang="en-US" altLang="ko-KR" sz="2000" dirty="0"/>
          </a:p>
          <a:p>
            <a:pPr algn="ctr"/>
            <a:r>
              <a:rPr lang="ko-KR" altLang="en-US" sz="2000" dirty="0"/>
              <a:t>산업혁명</a:t>
            </a:r>
          </a:p>
        </p:txBody>
      </p:sp>
      <p:sp>
        <p:nvSpPr>
          <p:cNvPr id="9" name="타원 8"/>
          <p:cNvSpPr/>
          <p:nvPr/>
        </p:nvSpPr>
        <p:spPr>
          <a:xfrm>
            <a:off x="1399518" y="1530510"/>
            <a:ext cx="2103240" cy="22004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</a:rPr>
              <a:t>유사기계</a:t>
            </a:r>
          </a:p>
        </p:txBody>
      </p:sp>
      <p:sp>
        <p:nvSpPr>
          <p:cNvPr id="10" name="타원 9"/>
          <p:cNvSpPr/>
          <p:nvPr/>
        </p:nvSpPr>
        <p:spPr>
          <a:xfrm>
            <a:off x="4160270" y="4761024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불쾌한</a:t>
            </a:r>
            <a:endParaRPr lang="en-US" altLang="ko-KR" sz="2000" dirty="0"/>
          </a:p>
          <a:p>
            <a:pPr algn="ctr"/>
            <a:r>
              <a:rPr lang="ko-KR" altLang="en-US" sz="2000" dirty="0"/>
              <a:t>골짜기</a:t>
            </a:r>
          </a:p>
        </p:txBody>
      </p:sp>
      <p:sp>
        <p:nvSpPr>
          <p:cNvPr id="11" name="타원 10"/>
          <p:cNvSpPr/>
          <p:nvPr/>
        </p:nvSpPr>
        <p:spPr>
          <a:xfrm>
            <a:off x="7793813" y="4564507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6705005" y="3739989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err="1"/>
              <a:t>휴머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노이드</a:t>
            </a:r>
            <a:endParaRPr lang="ko-KR" altLang="en-US" sz="2000" dirty="0"/>
          </a:p>
        </p:txBody>
      </p:sp>
      <p:sp>
        <p:nvSpPr>
          <p:cNvPr id="22" name="타원 21"/>
          <p:cNvSpPr/>
          <p:nvPr/>
        </p:nvSpPr>
        <p:spPr>
          <a:xfrm>
            <a:off x="6985505" y="2229831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4" name="타원 23"/>
          <p:cNvSpPr/>
          <p:nvPr/>
        </p:nvSpPr>
        <p:spPr>
          <a:xfrm>
            <a:off x="9190520" y="479479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4980511" y="1432845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dirty="0"/>
              <a:t>로봇</a:t>
            </a:r>
            <a:endParaRPr lang="en-US" altLang="ko-KR" dirty="0"/>
          </a:p>
          <a:p>
            <a:pPr algn="ctr"/>
            <a:r>
              <a:rPr lang="ko-KR" altLang="en-US" dirty="0"/>
              <a:t>공학</a:t>
            </a:r>
          </a:p>
        </p:txBody>
      </p:sp>
      <p:sp>
        <p:nvSpPr>
          <p:cNvPr id="26" name="타원 25"/>
          <p:cNvSpPr/>
          <p:nvPr/>
        </p:nvSpPr>
        <p:spPr>
          <a:xfrm>
            <a:off x="5475706" y="4532424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9166835" y="3914810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5034748" y="2223604"/>
            <a:ext cx="1973874" cy="19154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/>
              <a:t>사이버펑크</a:t>
            </a:r>
            <a:endParaRPr lang="ko-KR" altLang="en-US" sz="2000" dirty="0"/>
          </a:p>
        </p:txBody>
      </p:sp>
      <p:sp>
        <p:nvSpPr>
          <p:cNvPr id="13" name="타원 12"/>
          <p:cNvSpPr/>
          <p:nvPr/>
        </p:nvSpPr>
        <p:spPr>
          <a:xfrm>
            <a:off x="1960347" y="3890341"/>
            <a:ext cx="1542938" cy="154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인공</a:t>
            </a:r>
            <a:endParaRPr lang="en-US" altLang="ko-KR" sz="2000" dirty="0"/>
          </a:p>
          <a:p>
            <a:pPr algn="ctr"/>
            <a:r>
              <a:rPr lang="ko-KR" altLang="en-US" sz="2000" dirty="0"/>
              <a:t>지능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0" dirty="0"/>
              <a:t>Cyber Heart </a:t>
            </a:r>
            <a:r>
              <a:rPr lang="ko-KR" altLang="en-US" sz="2000" b="0" dirty="0"/>
              <a:t>는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Player character</a:t>
            </a:r>
          </a:p>
          <a:p>
            <a:r>
              <a:rPr lang="ko-KR" altLang="en-US" dirty="0"/>
              <a:t>여성 공학박사</a:t>
            </a:r>
            <a:endParaRPr lang="en-US" altLang="ko-KR" dirty="0"/>
          </a:p>
          <a:p>
            <a:r>
              <a:rPr lang="ko-KR" altLang="en-US" dirty="0"/>
              <a:t>자신의 몸 일부를 개조해서 강력한 전투력과 원거리이동이 </a:t>
            </a:r>
            <a:r>
              <a:rPr lang="ko-KR" altLang="en-US" dirty="0" err="1"/>
              <a:t>가능해졌다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기계를 잘 다룬다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머리가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뭔가 숨기고 있는 비밀이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8C7826-9AE7-41E5-84CE-07803632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50" y="1354413"/>
            <a:ext cx="3679536" cy="27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0BF0AE-06FA-4684-941E-99CA5064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5445"/>
            <a:ext cx="1837853" cy="27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CB6CA7-C221-4E38-ACBA-1383018E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86" y="1378503"/>
            <a:ext cx="2924107" cy="272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29FB21-B0E9-4C90-8EC2-352B47B3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37" y="4099948"/>
            <a:ext cx="1553890" cy="228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42DA605-03D2-42D3-9C20-350427DE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63" y="4099949"/>
            <a:ext cx="1795497" cy="228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6C840BB-1E4D-4418-901C-ACC255E07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7" r="23242"/>
          <a:stretch/>
        </p:blipFill>
        <p:spPr bwMode="auto">
          <a:xfrm>
            <a:off x="4434608" y="4122437"/>
            <a:ext cx="1706930" cy="225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den with equipment: In one shot Emily had a great deal of alien-blasting equipment attached to her back">
            <a:extLst>
              <a:ext uri="{FF2B5EF4-FFF2-40B4-BE49-F238E27FC236}">
                <a16:creationId xmlns:a16="http://schemas.microsoft.com/office/drawing/2014/main" id="{B2BAC942-6165-4C02-A9F1-3B4F739A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85" y="4122437"/>
            <a:ext cx="1623724" cy="22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7FEC-DCA4-4752-87AD-314D607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(NPC)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5933C-47F3-45FE-A1D3-2F6EAA49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294646"/>
            <a:ext cx="3200400" cy="506170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9587E-050B-471E-ACC8-0AC6ADC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113BA-BECC-45DD-9CCA-C7CAA47C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CEFC-7ACE-40D8-A850-FA65E1A6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2" name="Picture 4" descr="1080x2160 Cyberpunk 2077, The Witcher, Geralt of Rivia, game wallpaper">
            <a:extLst>
              <a:ext uri="{FF2B5EF4-FFF2-40B4-BE49-F238E27FC236}">
                <a16:creationId xmlns:a16="http://schemas.microsoft.com/office/drawing/2014/main" id="{B2AFFE3A-56AD-4834-B758-A8A6BEDB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5" y="1294647"/>
            <a:ext cx="2055137" cy="411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ita: Battle Angel (2019) Phone Wallpaper | Moviemania">
            <a:extLst>
              <a:ext uri="{FF2B5EF4-FFF2-40B4-BE49-F238E27FC236}">
                <a16:creationId xmlns:a16="http://schemas.microsoft.com/office/drawing/2014/main" id="{B2FEA274-5A79-49ED-9720-FA205010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21" y="1294646"/>
            <a:ext cx="2311077" cy="411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turn to the main poster page for Alita: Battle Angel (#21 of 26)">
            <a:extLst>
              <a:ext uri="{FF2B5EF4-FFF2-40B4-BE49-F238E27FC236}">
                <a16:creationId xmlns:a16="http://schemas.microsoft.com/office/drawing/2014/main" id="{521F1117-56DB-483A-8E80-ED73F147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07" y="1294646"/>
            <a:ext cx="2567970" cy="411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6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C700D-FCEC-4C39-B1AD-2C2BBD1F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(NPC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635F0-2D38-4C41-A93E-133275D4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242" y="1825625"/>
            <a:ext cx="3015558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3C791-66DB-4BBE-B9F2-3CFE1233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00BC8-A3D9-48D4-8DB4-9B69C9F9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15D03-EE93-4807-ADB5-1AACE3CD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1B72-A0A7-4B5D-ADBF-79A1AE5F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(Boss)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3D6E9-9209-49DA-94B4-7BDA822F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204" y="1403287"/>
            <a:ext cx="2852595" cy="477367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FBBE5-8A6F-4AEB-AD17-8F41554F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D6735-E8D9-497C-9D79-7B4020CE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6B6A6-1E82-46AF-9A46-01EE9956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074" name="Picture 2" descr="love this coat - maybe work in some type of german looking symbols.  I also like the idea of attached tool appendages">
            <a:extLst>
              <a:ext uri="{FF2B5EF4-FFF2-40B4-BE49-F238E27FC236}">
                <a16:creationId xmlns:a16="http://schemas.microsoft.com/office/drawing/2014/main" id="{D9406857-FE8A-4517-95B8-61321D2D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9" y="1403287"/>
            <a:ext cx="2096476" cy="29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 ">
            <a:extLst>
              <a:ext uri="{FF2B5EF4-FFF2-40B4-BE49-F238E27FC236}">
                <a16:creationId xmlns:a16="http://schemas.microsoft.com/office/drawing/2014/main" id="{5B3FB4A3-2B57-4EE2-932C-11D55C1A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26" y="1403287"/>
            <a:ext cx="3602555" cy="28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ghtresist: “ Neo Japan 2202 - Borei, Johnson Ting ”">
            <a:extLst>
              <a:ext uri="{FF2B5EF4-FFF2-40B4-BE49-F238E27FC236}">
                <a16:creationId xmlns:a16="http://schemas.microsoft.com/office/drawing/2014/main" id="{3EDA001D-04BF-4733-B287-F9049C9E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8" y="1352873"/>
            <a:ext cx="1903104" cy="320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61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240</Words>
  <Application>Microsoft Office PowerPoint</Application>
  <PresentationFormat>와이드스크린</PresentationFormat>
  <Paragraphs>67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Concept design</vt:lpstr>
      <vt:lpstr>History</vt:lpstr>
      <vt:lpstr>목차(contents)</vt:lpstr>
      <vt:lpstr>Keyword</vt:lpstr>
      <vt:lpstr>시놉시스(Synopsis)</vt:lpstr>
      <vt:lpstr>캐릭터(character)</vt:lpstr>
      <vt:lpstr>Character (NPC)</vt:lpstr>
      <vt:lpstr>Character (NPC )</vt:lpstr>
      <vt:lpstr>Character (Boss)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User</cp:lastModifiedBy>
  <cp:revision>35</cp:revision>
  <dcterms:created xsi:type="dcterms:W3CDTF">2020-01-21T01:52:18Z</dcterms:created>
  <dcterms:modified xsi:type="dcterms:W3CDTF">2020-02-04T15:34:34Z</dcterms:modified>
</cp:coreProperties>
</file>