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4EC8C-CD65-473F-AEE6-36DF7DE8EAF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7A84860-688F-4E8D-8B55-E7B556DEADA7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Skill</a:t>
          </a:r>
          <a:endParaRPr lang="ko-KR" altLang="en-US" sz="2000" dirty="0"/>
        </a:p>
      </dgm:t>
    </dgm:pt>
    <dgm:pt modelId="{989F1563-2811-4520-BB20-46E2C04AD66B}" type="parTrans" cxnId="{B810CEFF-FA0B-4C29-AF02-0418B194C228}">
      <dgm:prSet/>
      <dgm:spPr/>
      <dgm:t>
        <a:bodyPr/>
        <a:lstStyle/>
        <a:p>
          <a:pPr latinLnBrk="1"/>
          <a:endParaRPr lang="ko-KR" altLang="en-US"/>
        </a:p>
      </dgm:t>
    </dgm:pt>
    <dgm:pt modelId="{443B2A42-28AC-4F11-80E6-8539FA2B011B}" type="sibTrans" cxnId="{B810CEFF-FA0B-4C29-AF02-0418B194C228}">
      <dgm:prSet/>
      <dgm:spPr/>
      <dgm:t>
        <a:bodyPr/>
        <a:lstStyle/>
        <a:p>
          <a:pPr latinLnBrk="1"/>
          <a:endParaRPr lang="ko-KR" altLang="en-US"/>
        </a:p>
      </dgm:t>
    </dgm:pt>
    <dgm:pt modelId="{F1EDA677-E82E-4A5C-9AD2-F69BB42F896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Active</a:t>
          </a:r>
          <a:endParaRPr lang="ko-KR" altLang="en-US" sz="1600" dirty="0"/>
        </a:p>
      </dgm:t>
    </dgm:pt>
    <dgm:pt modelId="{FE9AF5EC-37B6-4F91-8053-204998F9D19F}" type="parTrans" cxnId="{B065FEE6-93A1-45EF-9357-BE684E70C31C}">
      <dgm:prSet/>
      <dgm:spPr/>
      <dgm:t>
        <a:bodyPr/>
        <a:lstStyle/>
        <a:p>
          <a:pPr latinLnBrk="1"/>
          <a:endParaRPr lang="ko-KR" altLang="en-US"/>
        </a:p>
      </dgm:t>
    </dgm:pt>
    <dgm:pt modelId="{09BEBA99-E738-4E73-A88D-117250DE7354}" type="sibTrans" cxnId="{B065FEE6-93A1-45EF-9357-BE684E70C31C}">
      <dgm:prSet/>
      <dgm:spPr/>
      <dgm:t>
        <a:bodyPr/>
        <a:lstStyle/>
        <a:p>
          <a:pPr latinLnBrk="1"/>
          <a:endParaRPr lang="ko-KR" altLang="en-US"/>
        </a:p>
      </dgm:t>
    </dgm:pt>
    <dgm:pt modelId="{3BABD730-0151-451D-91AF-4964D1CF3BCE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휴식하기</a:t>
          </a:r>
          <a:endParaRPr lang="ko-KR" altLang="en-US" sz="1200" dirty="0"/>
        </a:p>
      </dgm:t>
    </dgm:pt>
    <dgm:pt modelId="{FE8A9DF9-3D57-42C4-A1A3-1FF3638069BD}" type="parTrans" cxnId="{CA8647E8-C14E-4D75-B8A1-10909A69F1AC}">
      <dgm:prSet/>
      <dgm:spPr/>
      <dgm:t>
        <a:bodyPr/>
        <a:lstStyle/>
        <a:p>
          <a:pPr latinLnBrk="1"/>
          <a:endParaRPr lang="ko-KR" altLang="en-US"/>
        </a:p>
      </dgm:t>
    </dgm:pt>
    <dgm:pt modelId="{48566488-35D3-45BE-ACF7-A0E8ACF1611E}" type="sibTrans" cxnId="{CA8647E8-C14E-4D75-B8A1-10909A69F1AC}">
      <dgm:prSet/>
      <dgm:spPr/>
      <dgm:t>
        <a:bodyPr/>
        <a:lstStyle/>
        <a:p>
          <a:pPr latinLnBrk="1"/>
          <a:endParaRPr lang="ko-KR" altLang="en-US"/>
        </a:p>
      </dgm:t>
    </dgm:pt>
    <dgm:pt modelId="{688CA5AB-8918-4759-8501-4E57320AEDCC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채집하기</a:t>
          </a:r>
          <a:endParaRPr lang="ko-KR" altLang="en-US" sz="1200" dirty="0"/>
        </a:p>
      </dgm:t>
    </dgm:pt>
    <dgm:pt modelId="{8D0963F8-4CCB-43FB-9921-51CDD612D84C}" type="parTrans" cxnId="{CEB30BC0-88AA-4D1C-BCB5-53DF81E85A1A}">
      <dgm:prSet/>
      <dgm:spPr/>
      <dgm:t>
        <a:bodyPr/>
        <a:lstStyle/>
        <a:p>
          <a:pPr latinLnBrk="1"/>
          <a:endParaRPr lang="ko-KR" altLang="en-US"/>
        </a:p>
      </dgm:t>
    </dgm:pt>
    <dgm:pt modelId="{56E677A0-6D7A-4B67-B28F-934C9D436D75}" type="sibTrans" cxnId="{CEB30BC0-88AA-4D1C-BCB5-53DF81E85A1A}">
      <dgm:prSet/>
      <dgm:spPr/>
      <dgm:t>
        <a:bodyPr/>
        <a:lstStyle/>
        <a:p>
          <a:pPr latinLnBrk="1"/>
          <a:endParaRPr lang="ko-KR" altLang="en-US"/>
        </a:p>
      </dgm:t>
    </dgm:pt>
    <dgm:pt modelId="{55ED6FBA-A43D-4AA7-87EC-8E398BDA0D3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Passive</a:t>
          </a:r>
          <a:endParaRPr lang="ko-KR" altLang="en-US" sz="1600" dirty="0"/>
        </a:p>
      </dgm:t>
    </dgm:pt>
    <dgm:pt modelId="{A66078CF-2911-4A2C-95BA-065EC9BE6485}" type="parTrans" cxnId="{E01C1784-AC15-4B74-956B-C9DCEB5DD6BC}">
      <dgm:prSet/>
      <dgm:spPr/>
      <dgm:t>
        <a:bodyPr/>
        <a:lstStyle/>
        <a:p>
          <a:pPr latinLnBrk="1"/>
          <a:endParaRPr lang="ko-KR" altLang="en-US"/>
        </a:p>
      </dgm:t>
    </dgm:pt>
    <dgm:pt modelId="{A0F15A94-2F5E-463A-BCB4-7DF13E8EB9DD}" type="sibTrans" cxnId="{E01C1784-AC15-4B74-956B-C9DCEB5DD6BC}">
      <dgm:prSet/>
      <dgm:spPr/>
      <dgm:t>
        <a:bodyPr/>
        <a:lstStyle/>
        <a:p>
          <a:pPr latinLnBrk="1"/>
          <a:endParaRPr lang="ko-KR" altLang="en-US"/>
        </a:p>
      </dgm:t>
    </dgm:pt>
    <dgm:pt modelId="{013D2720-8FC9-482A-BD29-7F6C981DD34A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무기착용</a:t>
          </a:r>
          <a:endParaRPr lang="ko-KR" altLang="en-US" sz="1200" dirty="0"/>
        </a:p>
      </dgm:t>
    </dgm:pt>
    <dgm:pt modelId="{5B0830B2-2F57-4BBF-9C07-029A645DA361}" type="parTrans" cxnId="{1E444C89-46E4-4FA6-9D3C-B8B8BDE9878A}">
      <dgm:prSet/>
      <dgm:spPr/>
      <dgm:t>
        <a:bodyPr/>
        <a:lstStyle/>
        <a:p>
          <a:pPr latinLnBrk="1"/>
          <a:endParaRPr lang="ko-KR" altLang="en-US"/>
        </a:p>
      </dgm:t>
    </dgm:pt>
    <dgm:pt modelId="{A9C5C826-DBFB-4AB4-BC51-C0BF461277F8}" type="sibTrans" cxnId="{1E444C89-46E4-4FA6-9D3C-B8B8BDE9878A}">
      <dgm:prSet/>
      <dgm:spPr/>
      <dgm:t>
        <a:bodyPr/>
        <a:lstStyle/>
        <a:p>
          <a:pPr latinLnBrk="1"/>
          <a:endParaRPr lang="ko-KR" altLang="en-US"/>
        </a:p>
      </dgm:t>
    </dgm:pt>
    <dgm:pt modelId="{C2F3E794-87C3-4D98-9D97-F1B24FD279BB}">
      <dgm:prSet phldrT="[텍스트]"/>
      <dgm:spPr/>
      <dgm:t>
        <a:bodyPr/>
        <a:lstStyle/>
        <a:p>
          <a:pPr latinLnBrk="1"/>
          <a:r>
            <a:rPr lang="en-US" altLang="ko-KR" dirty="0" smtClean="0"/>
            <a:t>system</a:t>
          </a:r>
          <a:endParaRPr lang="ko-KR" altLang="en-US" dirty="0"/>
        </a:p>
      </dgm:t>
    </dgm:pt>
    <dgm:pt modelId="{99313017-B08A-4B35-BCB1-DD6EA43705F9}" type="parTrans" cxnId="{7C56EB84-80B0-4A1E-BF7D-B6E70219602C}">
      <dgm:prSet/>
      <dgm:spPr/>
      <dgm:t>
        <a:bodyPr/>
        <a:lstStyle/>
        <a:p>
          <a:pPr latinLnBrk="1"/>
          <a:endParaRPr lang="ko-KR" altLang="en-US"/>
        </a:p>
      </dgm:t>
    </dgm:pt>
    <dgm:pt modelId="{17C4CAD8-934B-42DF-AF70-D7D034DDB364}" type="sibTrans" cxnId="{7C56EB84-80B0-4A1E-BF7D-B6E70219602C}">
      <dgm:prSet/>
      <dgm:spPr/>
      <dgm:t>
        <a:bodyPr/>
        <a:lstStyle/>
        <a:p>
          <a:pPr latinLnBrk="1"/>
          <a:endParaRPr lang="ko-KR" altLang="en-US"/>
        </a:p>
      </dgm:t>
    </dgm:pt>
    <dgm:pt modelId="{813AC39F-E6D1-4499-BB6E-5DBC96767645}">
      <dgm:prSet phldrT="[텍스트]"/>
      <dgm:spPr/>
      <dgm:t>
        <a:bodyPr/>
        <a:lstStyle/>
        <a:p>
          <a:pPr latinLnBrk="1"/>
          <a:r>
            <a:rPr lang="en-US" altLang="ko-KR" dirty="0" smtClean="0"/>
            <a:t>category</a:t>
          </a:r>
          <a:endParaRPr lang="ko-KR" altLang="en-US" dirty="0"/>
        </a:p>
      </dgm:t>
    </dgm:pt>
    <dgm:pt modelId="{70EF5AB1-3335-4415-B967-23680E8A741F}" type="parTrans" cxnId="{A860C751-B6DE-4297-8B6F-6D3F8535043D}">
      <dgm:prSet/>
      <dgm:spPr/>
      <dgm:t>
        <a:bodyPr/>
        <a:lstStyle/>
        <a:p>
          <a:pPr latinLnBrk="1"/>
          <a:endParaRPr lang="ko-KR" altLang="en-US"/>
        </a:p>
      </dgm:t>
    </dgm:pt>
    <dgm:pt modelId="{3E4FA389-D4B7-4182-9553-D8149FB56422}" type="sibTrans" cxnId="{A860C751-B6DE-4297-8B6F-6D3F8535043D}">
      <dgm:prSet/>
      <dgm:spPr/>
      <dgm:t>
        <a:bodyPr/>
        <a:lstStyle/>
        <a:p>
          <a:pPr latinLnBrk="1"/>
          <a:endParaRPr lang="ko-KR" altLang="en-US"/>
        </a:p>
      </dgm:t>
    </dgm:pt>
    <dgm:pt modelId="{21557C0B-3433-464E-A15E-49CB40EFC4E3}">
      <dgm:prSet phldrT="[텍스트]"/>
      <dgm:spPr/>
      <dgm:t>
        <a:bodyPr/>
        <a:lstStyle/>
        <a:p>
          <a:pPr latinLnBrk="1"/>
          <a:r>
            <a:rPr lang="en-US" altLang="ko-KR" smtClean="0"/>
            <a:t>Action</a:t>
          </a:r>
          <a:endParaRPr lang="ko-KR" altLang="en-US" dirty="0"/>
        </a:p>
      </dgm:t>
    </dgm:pt>
    <dgm:pt modelId="{A2710562-B75D-441B-B5FA-B0B05692D426}" type="parTrans" cxnId="{11A3CD74-C397-4442-AE0B-9821D791D0FC}">
      <dgm:prSet/>
      <dgm:spPr/>
      <dgm:t>
        <a:bodyPr/>
        <a:lstStyle/>
        <a:p>
          <a:pPr latinLnBrk="1"/>
          <a:endParaRPr lang="ko-KR" altLang="en-US"/>
        </a:p>
      </dgm:t>
    </dgm:pt>
    <dgm:pt modelId="{B641F175-826C-45AF-B18F-6C804144F13E}" type="sibTrans" cxnId="{11A3CD74-C397-4442-AE0B-9821D791D0FC}">
      <dgm:prSet/>
      <dgm:spPr/>
      <dgm:t>
        <a:bodyPr/>
        <a:lstStyle/>
        <a:p>
          <a:pPr latinLnBrk="1"/>
          <a:endParaRPr lang="ko-KR" altLang="en-US"/>
        </a:p>
      </dgm:t>
    </dgm:pt>
    <dgm:pt modelId="{C8731773-3199-4B1A-B476-56B860D702D6}">
      <dgm:prSet custT="1"/>
      <dgm:spPr/>
      <dgm:t>
        <a:bodyPr/>
        <a:lstStyle/>
        <a:p>
          <a:pPr latinLnBrk="1"/>
          <a:r>
            <a:rPr lang="ko-KR" altLang="en-US" sz="1200" dirty="0" smtClean="0"/>
            <a:t>잠자기</a:t>
          </a:r>
          <a:endParaRPr lang="ko-KR" altLang="en-US" sz="1200" dirty="0"/>
        </a:p>
      </dgm:t>
    </dgm:pt>
    <dgm:pt modelId="{27A4703A-00EC-430E-9DB9-C342509AC082}" type="parTrans" cxnId="{59543654-8001-4D58-B41E-964AC6AC11D2}">
      <dgm:prSet/>
      <dgm:spPr/>
      <dgm:t>
        <a:bodyPr/>
        <a:lstStyle/>
        <a:p>
          <a:pPr latinLnBrk="1"/>
          <a:endParaRPr lang="ko-KR" altLang="en-US"/>
        </a:p>
      </dgm:t>
    </dgm:pt>
    <dgm:pt modelId="{1FC572B8-C20F-43D5-8502-BD569DBD1C3A}" type="sibTrans" cxnId="{59543654-8001-4D58-B41E-964AC6AC11D2}">
      <dgm:prSet/>
      <dgm:spPr/>
      <dgm:t>
        <a:bodyPr/>
        <a:lstStyle/>
        <a:p>
          <a:pPr latinLnBrk="1"/>
          <a:endParaRPr lang="ko-KR" altLang="en-US"/>
        </a:p>
      </dgm:t>
    </dgm:pt>
    <dgm:pt modelId="{C6124416-49A0-4371-B3E9-B86D709A012F}">
      <dgm:prSet custT="1"/>
      <dgm:spPr/>
      <dgm:t>
        <a:bodyPr/>
        <a:lstStyle/>
        <a:p>
          <a:pPr latinLnBrk="1"/>
          <a:r>
            <a:rPr lang="ko-KR" altLang="en-US" sz="1200" dirty="0" err="1" smtClean="0"/>
            <a:t>방어구착용</a:t>
          </a:r>
          <a:endParaRPr lang="ko-KR" altLang="en-US" sz="1200" dirty="0"/>
        </a:p>
      </dgm:t>
    </dgm:pt>
    <dgm:pt modelId="{507A9531-3075-41B4-99B7-EE2E19A8DA89}" type="parTrans" cxnId="{7680E6BD-4075-47F1-8690-40BE3BEA3103}">
      <dgm:prSet/>
      <dgm:spPr/>
      <dgm:t>
        <a:bodyPr/>
        <a:lstStyle/>
        <a:p>
          <a:pPr latinLnBrk="1"/>
          <a:endParaRPr lang="ko-KR" altLang="en-US"/>
        </a:p>
      </dgm:t>
    </dgm:pt>
    <dgm:pt modelId="{55908EB4-5AC3-4380-9E2F-8EBEA1540414}" type="sibTrans" cxnId="{7680E6BD-4075-47F1-8690-40BE3BEA3103}">
      <dgm:prSet/>
      <dgm:spPr/>
      <dgm:t>
        <a:bodyPr/>
        <a:lstStyle/>
        <a:p>
          <a:pPr latinLnBrk="1"/>
          <a:endParaRPr lang="ko-KR" altLang="en-US"/>
        </a:p>
      </dgm:t>
    </dgm:pt>
    <dgm:pt modelId="{4E9731B8-6DE9-4E6B-8060-FEFEBF974927}">
      <dgm:prSet custT="1"/>
      <dgm:spPr/>
      <dgm:t>
        <a:bodyPr/>
        <a:lstStyle/>
        <a:p>
          <a:pPr latinLnBrk="1"/>
          <a:r>
            <a:rPr lang="ko-KR" altLang="en-US" sz="1200" dirty="0" smtClean="0"/>
            <a:t>제작하기</a:t>
          </a:r>
          <a:endParaRPr lang="ko-KR" altLang="en-US" sz="1200" dirty="0"/>
        </a:p>
      </dgm:t>
    </dgm:pt>
    <dgm:pt modelId="{FBA79A74-6478-45DF-88F9-58E1F4C8693E}" type="parTrans" cxnId="{83B65E87-D2D5-4C08-A6D0-1301AE101DCD}">
      <dgm:prSet/>
      <dgm:spPr/>
      <dgm:t>
        <a:bodyPr/>
        <a:lstStyle/>
        <a:p>
          <a:pPr latinLnBrk="1"/>
          <a:endParaRPr lang="ko-KR" altLang="en-US"/>
        </a:p>
      </dgm:t>
    </dgm:pt>
    <dgm:pt modelId="{D9B2EEAA-407D-44BE-BE66-89879C170F7D}" type="sibTrans" cxnId="{83B65E87-D2D5-4C08-A6D0-1301AE101DCD}">
      <dgm:prSet/>
      <dgm:spPr/>
      <dgm:t>
        <a:bodyPr/>
        <a:lstStyle/>
        <a:p>
          <a:pPr latinLnBrk="1"/>
          <a:endParaRPr lang="ko-KR" altLang="en-US"/>
        </a:p>
      </dgm:t>
    </dgm:pt>
    <dgm:pt modelId="{DA4D4C92-8151-4D65-8583-E7BF9EF9D37D}">
      <dgm:prSet custT="1"/>
      <dgm:spPr/>
      <dgm:t>
        <a:bodyPr/>
        <a:lstStyle/>
        <a:p>
          <a:pPr latinLnBrk="1"/>
          <a:r>
            <a:rPr lang="ko-KR" altLang="en-US" sz="1200" dirty="0" smtClean="0"/>
            <a:t>특수장비</a:t>
          </a:r>
          <a:endParaRPr lang="ko-KR" altLang="en-US" sz="1200" dirty="0"/>
        </a:p>
      </dgm:t>
    </dgm:pt>
    <dgm:pt modelId="{60F02FE3-CD43-4789-BDA6-B333D1936063}" type="parTrans" cxnId="{1BFF56F7-72BC-487A-B130-6337791B8A8E}">
      <dgm:prSet/>
      <dgm:spPr/>
      <dgm:t>
        <a:bodyPr/>
        <a:lstStyle/>
        <a:p>
          <a:pPr latinLnBrk="1"/>
          <a:endParaRPr lang="ko-KR" altLang="en-US"/>
        </a:p>
      </dgm:t>
    </dgm:pt>
    <dgm:pt modelId="{511B332E-D500-4AFB-920F-DA2EE2E9E37C}" type="sibTrans" cxnId="{1BFF56F7-72BC-487A-B130-6337791B8A8E}">
      <dgm:prSet/>
      <dgm:spPr/>
      <dgm:t>
        <a:bodyPr/>
        <a:lstStyle/>
        <a:p>
          <a:pPr latinLnBrk="1"/>
          <a:endParaRPr lang="ko-KR" altLang="en-US"/>
        </a:p>
      </dgm:t>
    </dgm:pt>
    <dgm:pt modelId="{63967743-0ECE-460F-A2B6-4E5D68D6471D}">
      <dgm:prSet custT="1"/>
      <dgm:spPr/>
      <dgm:t>
        <a:bodyPr/>
        <a:lstStyle/>
        <a:p>
          <a:pPr latinLnBrk="1"/>
          <a:r>
            <a:rPr lang="en-US" altLang="ko-KR" sz="1200" dirty="0" smtClean="0"/>
            <a:t>NPC</a:t>
          </a:r>
          <a:r>
            <a:rPr lang="ko-KR" altLang="en-US" sz="1200" dirty="0" smtClean="0"/>
            <a:t>공격</a:t>
          </a:r>
          <a:endParaRPr lang="ko-KR" altLang="en-US" sz="1200" dirty="0"/>
        </a:p>
      </dgm:t>
    </dgm:pt>
    <dgm:pt modelId="{397E24FB-8CBE-47D9-8C44-3F1502DFB453}" type="parTrans" cxnId="{C79B9CA4-4883-425B-8D86-F8FAEDDF8FAD}">
      <dgm:prSet/>
      <dgm:spPr/>
      <dgm:t>
        <a:bodyPr/>
        <a:lstStyle/>
        <a:p>
          <a:pPr latinLnBrk="1"/>
          <a:endParaRPr lang="ko-KR" altLang="en-US"/>
        </a:p>
      </dgm:t>
    </dgm:pt>
    <dgm:pt modelId="{74AC65DA-6698-4FF4-893E-AC69AE71BB99}" type="sibTrans" cxnId="{C79B9CA4-4883-425B-8D86-F8FAEDDF8FAD}">
      <dgm:prSet/>
      <dgm:spPr/>
      <dgm:t>
        <a:bodyPr/>
        <a:lstStyle/>
        <a:p>
          <a:pPr latinLnBrk="1"/>
          <a:endParaRPr lang="ko-KR" altLang="en-US"/>
        </a:p>
      </dgm:t>
    </dgm:pt>
    <dgm:pt modelId="{AB9D2341-8AD0-49E1-9B45-7C37082502C3}">
      <dgm:prSet/>
      <dgm:spPr/>
      <dgm:t>
        <a:bodyPr/>
        <a:lstStyle/>
        <a:p>
          <a:pPr latinLnBrk="1"/>
          <a:r>
            <a:rPr lang="ko-KR" altLang="en-US" dirty="0" err="1" smtClean="0"/>
            <a:t>잠자기스킬</a:t>
          </a:r>
          <a:endParaRPr lang="ko-KR" altLang="en-US" dirty="0"/>
        </a:p>
      </dgm:t>
    </dgm:pt>
    <dgm:pt modelId="{749E0D33-2BA5-4EC6-99F5-157B978C32EF}" type="parTrans" cxnId="{428EE95E-1646-4769-841E-6D1C599F10A9}">
      <dgm:prSet/>
      <dgm:spPr/>
      <dgm:t>
        <a:bodyPr/>
        <a:lstStyle/>
        <a:p>
          <a:pPr latinLnBrk="1"/>
          <a:endParaRPr lang="ko-KR" altLang="en-US"/>
        </a:p>
      </dgm:t>
    </dgm:pt>
    <dgm:pt modelId="{C01E7191-405E-4AAC-8DAD-E2DAEBB9CA4F}" type="sibTrans" cxnId="{428EE95E-1646-4769-841E-6D1C599F10A9}">
      <dgm:prSet/>
      <dgm:spPr/>
      <dgm:t>
        <a:bodyPr/>
        <a:lstStyle/>
        <a:p>
          <a:pPr latinLnBrk="1"/>
          <a:endParaRPr lang="ko-KR" altLang="en-US"/>
        </a:p>
      </dgm:t>
    </dgm:pt>
    <dgm:pt modelId="{CA23C317-A772-472A-9011-B675F47A8EE5}">
      <dgm:prSet/>
      <dgm:spPr/>
      <dgm:t>
        <a:bodyPr/>
        <a:lstStyle/>
        <a:p>
          <a:pPr latinLnBrk="1"/>
          <a:r>
            <a:rPr lang="ko-KR" altLang="en-US" dirty="0" smtClean="0"/>
            <a:t>휴식스킬</a:t>
          </a:r>
          <a:endParaRPr lang="ko-KR" altLang="en-US" dirty="0"/>
        </a:p>
      </dgm:t>
    </dgm:pt>
    <dgm:pt modelId="{5D574998-B021-4DE2-A8D6-52A171FC65AE}" type="parTrans" cxnId="{F4B26D5E-E25F-4C92-8463-F5DD14473105}">
      <dgm:prSet/>
      <dgm:spPr/>
      <dgm:t>
        <a:bodyPr/>
        <a:lstStyle/>
        <a:p>
          <a:pPr latinLnBrk="1"/>
          <a:endParaRPr lang="ko-KR" altLang="en-US"/>
        </a:p>
      </dgm:t>
    </dgm:pt>
    <dgm:pt modelId="{71417935-40CC-4178-9093-7B7F518AC155}" type="sibTrans" cxnId="{F4B26D5E-E25F-4C92-8463-F5DD14473105}">
      <dgm:prSet/>
      <dgm:spPr/>
      <dgm:t>
        <a:bodyPr/>
        <a:lstStyle/>
        <a:p>
          <a:pPr latinLnBrk="1"/>
          <a:endParaRPr lang="ko-KR" altLang="en-US"/>
        </a:p>
      </dgm:t>
    </dgm:pt>
    <dgm:pt modelId="{27D538C5-6E7E-48BE-AD87-A5CA8C1FB3D0}">
      <dgm:prSet/>
      <dgm:spPr/>
      <dgm:t>
        <a:bodyPr/>
        <a:lstStyle/>
        <a:p>
          <a:pPr latinLnBrk="1"/>
          <a:r>
            <a:rPr lang="ko-KR" altLang="en-US" dirty="0" smtClean="0"/>
            <a:t>채집스킬</a:t>
          </a:r>
          <a:endParaRPr lang="ko-KR" altLang="en-US" dirty="0"/>
        </a:p>
      </dgm:t>
    </dgm:pt>
    <dgm:pt modelId="{1248DFCC-6B31-4B9B-9B51-836D7B548F62}" type="parTrans" cxnId="{289B9FCC-B6DC-4925-AEE6-7D6151C88945}">
      <dgm:prSet/>
      <dgm:spPr/>
      <dgm:t>
        <a:bodyPr/>
        <a:lstStyle/>
        <a:p>
          <a:pPr latinLnBrk="1"/>
          <a:endParaRPr lang="ko-KR" altLang="en-US"/>
        </a:p>
      </dgm:t>
    </dgm:pt>
    <dgm:pt modelId="{78DD8405-AC16-4B31-B693-8DCA7CA87927}" type="sibTrans" cxnId="{289B9FCC-B6DC-4925-AEE6-7D6151C88945}">
      <dgm:prSet/>
      <dgm:spPr/>
      <dgm:t>
        <a:bodyPr/>
        <a:lstStyle/>
        <a:p>
          <a:pPr latinLnBrk="1"/>
          <a:endParaRPr lang="ko-KR" altLang="en-US"/>
        </a:p>
      </dgm:t>
    </dgm:pt>
    <dgm:pt modelId="{9B5AF6B0-867A-40F5-9A55-DCD4C035253E}">
      <dgm:prSet/>
      <dgm:spPr/>
      <dgm:t>
        <a:bodyPr/>
        <a:lstStyle/>
        <a:p>
          <a:pPr latinLnBrk="1"/>
          <a:r>
            <a:rPr lang="ko-KR" altLang="en-US" dirty="0" smtClean="0"/>
            <a:t>제작스킬</a:t>
          </a:r>
          <a:endParaRPr lang="ko-KR" altLang="en-US" dirty="0"/>
        </a:p>
      </dgm:t>
    </dgm:pt>
    <dgm:pt modelId="{C37B82AA-CCB6-4B66-A991-3A835C424BA7}" type="parTrans" cxnId="{7C490F3C-8253-4A14-BAB7-FDC622891AFB}">
      <dgm:prSet/>
      <dgm:spPr/>
      <dgm:t>
        <a:bodyPr/>
        <a:lstStyle/>
        <a:p>
          <a:pPr latinLnBrk="1"/>
          <a:endParaRPr lang="ko-KR" altLang="en-US"/>
        </a:p>
      </dgm:t>
    </dgm:pt>
    <dgm:pt modelId="{604489AD-A1CD-4EC6-B2EA-257F5BEAD095}" type="sibTrans" cxnId="{7C490F3C-8253-4A14-BAB7-FDC622891AFB}">
      <dgm:prSet/>
      <dgm:spPr/>
      <dgm:t>
        <a:bodyPr/>
        <a:lstStyle/>
        <a:p>
          <a:pPr latinLnBrk="1"/>
          <a:endParaRPr lang="ko-KR" altLang="en-US"/>
        </a:p>
      </dgm:t>
    </dgm:pt>
    <dgm:pt modelId="{4A0B09AA-1C9B-4646-B3BD-A6F967B9DE9F}">
      <dgm:prSet/>
      <dgm:spPr/>
      <dgm:t>
        <a:bodyPr/>
        <a:lstStyle/>
        <a:p>
          <a:pPr latinLnBrk="1"/>
          <a:r>
            <a:rPr lang="ko-KR" altLang="en-US" dirty="0" smtClean="0"/>
            <a:t>방어스킬</a:t>
          </a:r>
          <a:endParaRPr lang="ko-KR" altLang="en-US" dirty="0"/>
        </a:p>
      </dgm:t>
    </dgm:pt>
    <dgm:pt modelId="{18BA2D9A-3722-4DC2-BA27-378A9300FF08}" type="parTrans" cxnId="{4FC24B7B-730B-4C9D-A5E3-F7CB92C83DD3}">
      <dgm:prSet/>
      <dgm:spPr/>
      <dgm:t>
        <a:bodyPr/>
        <a:lstStyle/>
        <a:p>
          <a:pPr latinLnBrk="1"/>
          <a:endParaRPr lang="ko-KR" altLang="en-US"/>
        </a:p>
      </dgm:t>
    </dgm:pt>
    <dgm:pt modelId="{18DA732F-9582-415B-8B7D-D1E4598C1C23}" type="sibTrans" cxnId="{4FC24B7B-730B-4C9D-A5E3-F7CB92C83DD3}">
      <dgm:prSet/>
      <dgm:spPr/>
      <dgm:t>
        <a:bodyPr/>
        <a:lstStyle/>
        <a:p>
          <a:pPr latinLnBrk="1"/>
          <a:endParaRPr lang="ko-KR" altLang="en-US"/>
        </a:p>
      </dgm:t>
    </dgm:pt>
    <dgm:pt modelId="{A12AE042-466A-4D56-864B-E2CA4396DDF6}">
      <dgm:prSet/>
      <dgm:spPr/>
      <dgm:t>
        <a:bodyPr/>
        <a:lstStyle/>
        <a:p>
          <a:pPr latinLnBrk="1"/>
          <a:r>
            <a:rPr lang="ko-KR" altLang="en-US" dirty="0" err="1" smtClean="0"/>
            <a:t>칼휘두르기</a:t>
          </a:r>
          <a:endParaRPr lang="ko-KR" altLang="en-US" dirty="0"/>
        </a:p>
      </dgm:t>
    </dgm:pt>
    <dgm:pt modelId="{3BEF898F-1CF4-4BB2-879C-AE894DAC75C6}" type="parTrans" cxnId="{3C2DA25B-B5F3-47D9-8966-ED8388D8775A}">
      <dgm:prSet/>
      <dgm:spPr/>
      <dgm:t>
        <a:bodyPr/>
        <a:lstStyle/>
        <a:p>
          <a:pPr latinLnBrk="1"/>
          <a:endParaRPr lang="ko-KR" altLang="en-US"/>
        </a:p>
      </dgm:t>
    </dgm:pt>
    <dgm:pt modelId="{8CCDCD01-32DC-44E3-82C5-27847F788E9D}" type="sibTrans" cxnId="{3C2DA25B-B5F3-47D9-8966-ED8388D8775A}">
      <dgm:prSet/>
      <dgm:spPr/>
      <dgm:t>
        <a:bodyPr/>
        <a:lstStyle/>
        <a:p>
          <a:pPr latinLnBrk="1"/>
          <a:endParaRPr lang="ko-KR" altLang="en-US"/>
        </a:p>
      </dgm:t>
    </dgm:pt>
    <dgm:pt modelId="{3DFC53C6-6EBB-4F30-BCEE-527B337538A6}">
      <dgm:prSet phldrT="[텍스트]"/>
      <dgm:spPr/>
      <dgm:t>
        <a:bodyPr/>
        <a:lstStyle/>
        <a:p>
          <a:pPr latinLnBrk="1"/>
          <a:r>
            <a:rPr lang="en-US" altLang="ko-KR" dirty="0" smtClean="0"/>
            <a:t>skill</a:t>
          </a:r>
          <a:endParaRPr lang="ko-KR" altLang="en-US" dirty="0"/>
        </a:p>
      </dgm:t>
    </dgm:pt>
    <dgm:pt modelId="{121FC1C7-FF72-444F-B57F-BA0C0F1A7923}" type="sibTrans" cxnId="{394B112D-BAEA-42A7-89F7-0641570253F1}">
      <dgm:prSet/>
      <dgm:spPr/>
      <dgm:t>
        <a:bodyPr/>
        <a:lstStyle/>
        <a:p>
          <a:pPr latinLnBrk="1"/>
          <a:endParaRPr lang="ko-KR" altLang="en-US"/>
        </a:p>
      </dgm:t>
    </dgm:pt>
    <dgm:pt modelId="{5E9A23E5-61A0-441B-B829-EF64A9A4937D}" type="parTrans" cxnId="{394B112D-BAEA-42A7-89F7-0641570253F1}">
      <dgm:prSet/>
      <dgm:spPr/>
      <dgm:t>
        <a:bodyPr/>
        <a:lstStyle/>
        <a:p>
          <a:pPr latinLnBrk="1"/>
          <a:endParaRPr lang="ko-KR" altLang="en-US"/>
        </a:p>
      </dgm:t>
    </dgm:pt>
    <dgm:pt modelId="{21C52EDF-4AC8-4A5A-9227-85133A7B2FBC}">
      <dgm:prSet/>
      <dgm:spPr/>
      <dgm:t>
        <a:bodyPr/>
        <a:lstStyle/>
        <a:p>
          <a:pPr latinLnBrk="1"/>
          <a:r>
            <a:rPr lang="ko-KR" altLang="en-US" dirty="0" smtClean="0"/>
            <a:t>물기공격</a:t>
          </a:r>
          <a:endParaRPr lang="ko-KR" altLang="en-US" dirty="0"/>
        </a:p>
      </dgm:t>
    </dgm:pt>
    <dgm:pt modelId="{30DFD3EB-9D94-4F5F-AE4E-74E408B31D4F}" type="parTrans" cxnId="{06E35786-976E-4C0C-BD34-D24EA7CBF47D}">
      <dgm:prSet/>
      <dgm:spPr/>
      <dgm:t>
        <a:bodyPr/>
        <a:lstStyle/>
        <a:p>
          <a:pPr latinLnBrk="1"/>
          <a:endParaRPr lang="ko-KR" altLang="en-US"/>
        </a:p>
      </dgm:t>
    </dgm:pt>
    <dgm:pt modelId="{473F9716-6EE5-45FE-AF65-EBBECCA086E4}" type="sibTrans" cxnId="{06E35786-976E-4C0C-BD34-D24EA7CBF47D}">
      <dgm:prSet/>
      <dgm:spPr/>
      <dgm:t>
        <a:bodyPr/>
        <a:lstStyle/>
        <a:p>
          <a:pPr latinLnBrk="1"/>
          <a:endParaRPr lang="ko-KR" altLang="en-US"/>
        </a:p>
      </dgm:t>
    </dgm:pt>
    <dgm:pt modelId="{72C64DE2-8620-4D97-B64F-A565B481875D}">
      <dgm:prSet/>
      <dgm:spPr/>
      <dgm:t>
        <a:bodyPr/>
        <a:lstStyle/>
        <a:p>
          <a:pPr latinLnBrk="1"/>
          <a:r>
            <a:rPr lang="ko-KR" altLang="en-US" dirty="0" smtClean="0"/>
            <a:t>출혈효과</a:t>
          </a:r>
          <a:endParaRPr lang="ko-KR" altLang="en-US" dirty="0"/>
        </a:p>
      </dgm:t>
    </dgm:pt>
    <dgm:pt modelId="{2D1D0D65-6B24-47D9-A1D7-0FCDC2C03392}" type="parTrans" cxnId="{1C8665F3-6339-4BC7-A74B-4E3B0C1EDB58}">
      <dgm:prSet/>
      <dgm:spPr/>
      <dgm:t>
        <a:bodyPr/>
        <a:lstStyle/>
        <a:p>
          <a:pPr latinLnBrk="1"/>
          <a:endParaRPr lang="ko-KR" altLang="en-US"/>
        </a:p>
      </dgm:t>
    </dgm:pt>
    <dgm:pt modelId="{9F9085FA-ACF2-48EA-9CF2-58BDB90175C0}" type="sibTrans" cxnId="{1C8665F3-6339-4BC7-A74B-4E3B0C1EDB58}">
      <dgm:prSet/>
      <dgm:spPr/>
      <dgm:t>
        <a:bodyPr/>
        <a:lstStyle/>
        <a:p>
          <a:pPr latinLnBrk="1"/>
          <a:endParaRPr lang="ko-KR" altLang="en-US"/>
        </a:p>
      </dgm:t>
    </dgm:pt>
    <dgm:pt modelId="{644D6472-F0B9-4A4D-9566-9FEBA7CA3D7A}">
      <dgm:prSet/>
      <dgm:spPr/>
      <dgm:t>
        <a:bodyPr/>
        <a:lstStyle/>
        <a:p>
          <a:pPr latinLnBrk="1"/>
          <a:r>
            <a:rPr lang="ko-KR" altLang="en-US" dirty="0" smtClean="0"/>
            <a:t>속성증가</a:t>
          </a:r>
          <a:endParaRPr lang="ko-KR" altLang="en-US" dirty="0"/>
        </a:p>
      </dgm:t>
    </dgm:pt>
    <dgm:pt modelId="{1DF4E37C-0DD9-4038-BFD4-CED48C486E4D}" type="parTrans" cxnId="{54EF02DA-4340-400B-B255-2385DAEBF6DB}">
      <dgm:prSet/>
      <dgm:spPr/>
      <dgm:t>
        <a:bodyPr/>
        <a:lstStyle/>
        <a:p>
          <a:pPr latinLnBrk="1"/>
          <a:endParaRPr lang="ko-KR" altLang="en-US"/>
        </a:p>
      </dgm:t>
    </dgm:pt>
    <dgm:pt modelId="{78D035F5-8407-4422-9383-86D3E9FBCFC0}" type="sibTrans" cxnId="{54EF02DA-4340-400B-B255-2385DAEBF6DB}">
      <dgm:prSet/>
      <dgm:spPr/>
      <dgm:t>
        <a:bodyPr/>
        <a:lstStyle/>
        <a:p>
          <a:pPr latinLnBrk="1"/>
          <a:endParaRPr lang="ko-KR" altLang="en-US"/>
        </a:p>
      </dgm:t>
    </dgm:pt>
    <dgm:pt modelId="{B1292F50-D248-47A3-98B8-A97F2BDDD391}" type="pres">
      <dgm:prSet presAssocID="{06E4EC8C-CD65-473F-AEE6-36DF7DE8EA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999101-BA52-496E-9C3F-0913CB793D88}" type="pres">
      <dgm:prSet presAssocID="{06E4EC8C-CD65-473F-AEE6-36DF7DE8EAFD}" presName="hierFlow" presStyleCnt="0"/>
      <dgm:spPr/>
    </dgm:pt>
    <dgm:pt modelId="{D2883EDE-1D77-4184-8619-947758F10574}" type="pres">
      <dgm:prSet presAssocID="{06E4EC8C-CD65-473F-AEE6-36DF7DE8EAFD}" presName="firstBuf" presStyleCnt="0"/>
      <dgm:spPr/>
    </dgm:pt>
    <dgm:pt modelId="{546367B3-8A4B-48F2-A04A-BEFFE71E80C1}" type="pres">
      <dgm:prSet presAssocID="{06E4EC8C-CD65-473F-AEE6-36DF7DE8EA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386A85-2409-4D9F-9248-B4D9556BE93B}" type="pres">
      <dgm:prSet presAssocID="{57A84860-688F-4E8D-8B55-E7B556DEADA7}" presName="Name14" presStyleCnt="0"/>
      <dgm:spPr/>
    </dgm:pt>
    <dgm:pt modelId="{9EEDDCF1-FDDC-4A6D-8BA2-BDD71A3F0006}" type="pres">
      <dgm:prSet presAssocID="{57A84860-688F-4E8D-8B55-E7B556DEADA7}" presName="level1Shape" presStyleLbl="node0" presStyleIdx="0" presStyleCnt="1" custScaleX="400678" custScaleY="165911" custLinFactNeighborX="-8553" custLinFactNeighborY="4129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0EF09-B6EF-4FA1-B8D6-6D2A93C35B49}" type="pres">
      <dgm:prSet presAssocID="{57A84860-688F-4E8D-8B55-E7B556DEADA7}" presName="hierChild2" presStyleCnt="0"/>
      <dgm:spPr/>
    </dgm:pt>
    <dgm:pt modelId="{B755441C-6EA2-4CC3-8076-6BAD367D15C0}" type="pres">
      <dgm:prSet presAssocID="{FE9AF5EC-37B6-4F91-8053-204998F9D19F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28A03F4-4062-42E5-BEF0-EEF096F7DFB4}" type="pres">
      <dgm:prSet presAssocID="{F1EDA677-E82E-4A5C-9AD2-F69BB42F8962}" presName="Name21" presStyleCnt="0"/>
      <dgm:spPr/>
    </dgm:pt>
    <dgm:pt modelId="{A7271CFE-A350-4BA0-8A61-06CBB6A5B372}" type="pres">
      <dgm:prSet presAssocID="{F1EDA677-E82E-4A5C-9AD2-F69BB42F8962}" presName="level2Shape" presStyleLbl="node2" presStyleIdx="0" presStyleCnt="2" custScaleX="299034" custScaleY="153164" custLinFactY="82961" custLinFactNeighborY="100000"/>
      <dgm:spPr/>
      <dgm:t>
        <a:bodyPr/>
        <a:lstStyle/>
        <a:p>
          <a:pPr latinLnBrk="1"/>
          <a:endParaRPr lang="ko-KR" altLang="en-US"/>
        </a:p>
      </dgm:t>
    </dgm:pt>
    <dgm:pt modelId="{D103BE92-7CF8-445B-89EC-44FF6CE60740}" type="pres">
      <dgm:prSet presAssocID="{F1EDA677-E82E-4A5C-9AD2-F69BB42F8962}" presName="hierChild3" presStyleCnt="0"/>
      <dgm:spPr/>
    </dgm:pt>
    <dgm:pt modelId="{DDCC4CD0-AF26-4EB1-9BAC-CCBB80DD003A}" type="pres">
      <dgm:prSet presAssocID="{27A4703A-00EC-430E-9DB9-C342509AC082}" presName="Name19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CE81CE3B-0211-40D4-970B-D366CA97758C}" type="pres">
      <dgm:prSet presAssocID="{C8731773-3199-4B1A-B476-56B860D702D6}" presName="Name21" presStyleCnt="0"/>
      <dgm:spPr/>
    </dgm:pt>
    <dgm:pt modelId="{657E6CA8-9AE7-459B-AD98-FDEEE1CEAAC2}" type="pres">
      <dgm:prSet presAssocID="{C8731773-3199-4B1A-B476-56B860D702D6}" presName="level2Shape" presStyleLbl="node3" presStyleIdx="0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8F578111-AA76-4911-B781-B1F41BD4F039}" type="pres">
      <dgm:prSet presAssocID="{C8731773-3199-4B1A-B476-56B860D702D6}" presName="hierChild3" presStyleCnt="0"/>
      <dgm:spPr/>
    </dgm:pt>
    <dgm:pt modelId="{DF59A4CD-7DA1-41FB-A12C-0AE23F26F775}" type="pres">
      <dgm:prSet presAssocID="{749E0D33-2BA5-4EC6-99F5-157B978C32EF}" presName="Name19" presStyleLbl="parChTrans1D4" presStyleIdx="0" presStyleCnt="9"/>
      <dgm:spPr/>
    </dgm:pt>
    <dgm:pt modelId="{0FE5499C-C611-4A86-9264-06B61401F26C}" type="pres">
      <dgm:prSet presAssocID="{AB9D2341-8AD0-49E1-9B45-7C37082502C3}" presName="Name21" presStyleCnt="0"/>
      <dgm:spPr/>
    </dgm:pt>
    <dgm:pt modelId="{F04F588E-7FFB-4BED-AE65-048CDEF1E1F1}" type="pres">
      <dgm:prSet presAssocID="{AB9D2341-8AD0-49E1-9B45-7C37082502C3}" presName="level2Shape" presStyleLbl="node4" presStyleIdx="0" presStyleCnt="9" custLinFactY="116195" custLinFactNeighborY="200000"/>
      <dgm:spPr/>
    </dgm:pt>
    <dgm:pt modelId="{07A5DD5D-E798-4154-AFD1-26D84A3D3198}" type="pres">
      <dgm:prSet presAssocID="{AB9D2341-8AD0-49E1-9B45-7C37082502C3}" presName="hierChild3" presStyleCnt="0"/>
      <dgm:spPr/>
    </dgm:pt>
    <dgm:pt modelId="{45AA2A36-4421-4CA7-B6E0-C69FBC1BAF25}" type="pres">
      <dgm:prSet presAssocID="{FE8A9DF9-3D57-42C4-A1A3-1FF3638069BD}" presName="Name19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68D5D712-EAAA-4BA6-B0B9-1B232702BB90}" type="pres">
      <dgm:prSet presAssocID="{3BABD730-0151-451D-91AF-4964D1CF3BCE}" presName="Name21" presStyleCnt="0"/>
      <dgm:spPr/>
    </dgm:pt>
    <dgm:pt modelId="{7C43E2F5-89BC-4442-A62B-5008B4967B8C}" type="pres">
      <dgm:prSet presAssocID="{3BABD730-0151-451D-91AF-4964D1CF3BCE}" presName="level2Shape" presStyleLbl="node3" presStyleIdx="1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A3746F37-4E37-4D90-8029-25D086F3878A}" type="pres">
      <dgm:prSet presAssocID="{3BABD730-0151-451D-91AF-4964D1CF3BCE}" presName="hierChild3" presStyleCnt="0"/>
      <dgm:spPr/>
    </dgm:pt>
    <dgm:pt modelId="{3DCBE4AD-2CA8-4108-83BE-8CDB2B16991F}" type="pres">
      <dgm:prSet presAssocID="{5D574998-B021-4DE2-A8D6-52A171FC65AE}" presName="Name19" presStyleLbl="parChTrans1D4" presStyleIdx="1" presStyleCnt="9"/>
      <dgm:spPr/>
    </dgm:pt>
    <dgm:pt modelId="{D5E5E236-4ADD-43C0-96BB-AD05B880B2D6}" type="pres">
      <dgm:prSet presAssocID="{CA23C317-A772-472A-9011-B675F47A8EE5}" presName="Name21" presStyleCnt="0"/>
      <dgm:spPr/>
    </dgm:pt>
    <dgm:pt modelId="{8A78715F-0037-4726-AE32-240ACC2E7FD0}" type="pres">
      <dgm:prSet presAssocID="{CA23C317-A772-472A-9011-B675F47A8EE5}" presName="level2Shape" presStyleLbl="node4" presStyleIdx="1" presStyleCnt="9" custLinFactY="116195" custLinFactNeighborY="200000"/>
      <dgm:spPr/>
    </dgm:pt>
    <dgm:pt modelId="{76B7EFDC-EE17-4F01-9C68-320342F8CCAD}" type="pres">
      <dgm:prSet presAssocID="{CA23C317-A772-472A-9011-B675F47A8EE5}" presName="hierChild3" presStyleCnt="0"/>
      <dgm:spPr/>
    </dgm:pt>
    <dgm:pt modelId="{A3234CFD-9AA3-40A9-98ED-D7002BFB17C5}" type="pres">
      <dgm:prSet presAssocID="{8D0963F8-4CCB-43FB-9921-51CDD612D84C}" presName="Name19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9A6A9DB-A497-446C-B23A-7411162C9E63}" type="pres">
      <dgm:prSet presAssocID="{688CA5AB-8918-4759-8501-4E57320AEDCC}" presName="Name21" presStyleCnt="0"/>
      <dgm:spPr/>
    </dgm:pt>
    <dgm:pt modelId="{FFD717B2-5487-40E1-93E7-33906A317C35}" type="pres">
      <dgm:prSet presAssocID="{688CA5AB-8918-4759-8501-4E57320AEDCC}" presName="level2Shape" presStyleLbl="node3" presStyleIdx="2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B6BA2DFA-73AD-4D20-9648-8D6ED2139ED7}" type="pres">
      <dgm:prSet presAssocID="{688CA5AB-8918-4759-8501-4E57320AEDCC}" presName="hierChild3" presStyleCnt="0"/>
      <dgm:spPr/>
    </dgm:pt>
    <dgm:pt modelId="{96C53832-0737-4CAA-A82A-723CF7D1FE2A}" type="pres">
      <dgm:prSet presAssocID="{1248DFCC-6B31-4B9B-9B51-836D7B548F62}" presName="Name19" presStyleLbl="parChTrans1D4" presStyleIdx="2" presStyleCnt="9"/>
      <dgm:spPr/>
    </dgm:pt>
    <dgm:pt modelId="{C25A4430-0281-485F-A54E-60E05F9200C1}" type="pres">
      <dgm:prSet presAssocID="{27D538C5-6E7E-48BE-AD87-A5CA8C1FB3D0}" presName="Name21" presStyleCnt="0"/>
      <dgm:spPr/>
    </dgm:pt>
    <dgm:pt modelId="{968D30B2-7BF5-4C82-9A40-BDF7636E40BD}" type="pres">
      <dgm:prSet presAssocID="{27D538C5-6E7E-48BE-AD87-A5CA8C1FB3D0}" presName="level2Shape" presStyleLbl="node4" presStyleIdx="2" presStyleCnt="9" custLinFactY="116195" custLinFactNeighborY="200000"/>
      <dgm:spPr/>
    </dgm:pt>
    <dgm:pt modelId="{EDCBFB17-59F8-4A8E-A915-B930E3709EEC}" type="pres">
      <dgm:prSet presAssocID="{27D538C5-6E7E-48BE-AD87-A5CA8C1FB3D0}" presName="hierChild3" presStyleCnt="0"/>
      <dgm:spPr/>
    </dgm:pt>
    <dgm:pt modelId="{E9AE688D-9478-4C13-9C34-385BAD2B0D87}" type="pres">
      <dgm:prSet presAssocID="{FBA79A74-6478-45DF-88F9-58E1F4C8693E}" presName="Name19" presStyleLbl="parChTrans1D3" presStyleIdx="3" presStyleCnt="8"/>
      <dgm:spPr/>
    </dgm:pt>
    <dgm:pt modelId="{AD9864F1-74C2-4258-A59E-48B70DDB43B2}" type="pres">
      <dgm:prSet presAssocID="{4E9731B8-6DE9-4E6B-8060-FEFEBF974927}" presName="Name21" presStyleCnt="0"/>
      <dgm:spPr/>
    </dgm:pt>
    <dgm:pt modelId="{44599DAC-9D3A-47F2-AF6E-F8578CE80DBC}" type="pres">
      <dgm:prSet presAssocID="{4E9731B8-6DE9-4E6B-8060-FEFEBF974927}" presName="level2Shape" presStyleLbl="node3" presStyleIdx="3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DF48139B-737B-45DC-AD05-10054DD3B91D}" type="pres">
      <dgm:prSet presAssocID="{4E9731B8-6DE9-4E6B-8060-FEFEBF974927}" presName="hierChild3" presStyleCnt="0"/>
      <dgm:spPr/>
    </dgm:pt>
    <dgm:pt modelId="{034DCAF4-BA2B-424E-82A9-42F9302A1E3E}" type="pres">
      <dgm:prSet presAssocID="{C37B82AA-CCB6-4B66-A991-3A835C424BA7}" presName="Name19" presStyleLbl="parChTrans1D4" presStyleIdx="3" presStyleCnt="9"/>
      <dgm:spPr/>
    </dgm:pt>
    <dgm:pt modelId="{F2AE4615-87D9-4D09-982E-281CB8728B70}" type="pres">
      <dgm:prSet presAssocID="{9B5AF6B0-867A-40F5-9A55-DCD4C035253E}" presName="Name21" presStyleCnt="0"/>
      <dgm:spPr/>
    </dgm:pt>
    <dgm:pt modelId="{15B0B5B3-A74D-4402-85F6-78AA629C3731}" type="pres">
      <dgm:prSet presAssocID="{9B5AF6B0-867A-40F5-9A55-DCD4C035253E}" presName="level2Shape" presStyleLbl="node4" presStyleIdx="3" presStyleCnt="9" custLinFactY="116195" custLinFactNeighborY="200000"/>
      <dgm:spPr/>
    </dgm:pt>
    <dgm:pt modelId="{21CE8542-CD7B-4146-81A4-E57DA1B147EE}" type="pres">
      <dgm:prSet presAssocID="{9B5AF6B0-867A-40F5-9A55-DCD4C035253E}" presName="hierChild3" presStyleCnt="0"/>
      <dgm:spPr/>
    </dgm:pt>
    <dgm:pt modelId="{894D0476-9258-4490-B86C-98AA145628BC}" type="pres">
      <dgm:prSet presAssocID="{A66078CF-2911-4A2C-95BA-065EC9BE6485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3229144-F61C-44AD-86C9-8C6A28F47588}" type="pres">
      <dgm:prSet presAssocID="{55ED6FBA-A43D-4AA7-87EC-8E398BDA0D32}" presName="Name21" presStyleCnt="0"/>
      <dgm:spPr/>
    </dgm:pt>
    <dgm:pt modelId="{1F4364AA-0C8C-4B7B-90EE-4B562169FD20}" type="pres">
      <dgm:prSet presAssocID="{55ED6FBA-A43D-4AA7-87EC-8E398BDA0D32}" presName="level2Shape" presStyleLbl="node2" presStyleIdx="1" presStyleCnt="2" custScaleX="294560" custScaleY="153164" custLinFactY="82961" custLinFactNeighborY="100000"/>
      <dgm:spPr/>
      <dgm:t>
        <a:bodyPr/>
        <a:lstStyle/>
        <a:p>
          <a:pPr latinLnBrk="1"/>
          <a:endParaRPr lang="ko-KR" altLang="en-US"/>
        </a:p>
      </dgm:t>
    </dgm:pt>
    <dgm:pt modelId="{7F2777E7-7691-4FD1-A146-3AA57A0A04EE}" type="pres">
      <dgm:prSet presAssocID="{55ED6FBA-A43D-4AA7-87EC-8E398BDA0D32}" presName="hierChild3" presStyleCnt="0"/>
      <dgm:spPr/>
    </dgm:pt>
    <dgm:pt modelId="{8092361A-4BBB-4B5C-AFFB-CFD3099D1CBC}" type="pres">
      <dgm:prSet presAssocID="{507A9531-3075-41B4-99B7-EE2E19A8DA89}" presName="Name19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C983A043-4F2C-46A7-BC0F-FE91E6CED314}" type="pres">
      <dgm:prSet presAssocID="{C6124416-49A0-4371-B3E9-B86D709A012F}" presName="Name21" presStyleCnt="0"/>
      <dgm:spPr/>
    </dgm:pt>
    <dgm:pt modelId="{20068014-86AD-4B3E-B5D3-CBDB5131C055}" type="pres">
      <dgm:prSet presAssocID="{C6124416-49A0-4371-B3E9-B86D709A012F}" presName="level2Shape" presStyleLbl="node3" presStyleIdx="4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57B9A4F4-8BE4-48D6-B246-AE5F76F450B0}" type="pres">
      <dgm:prSet presAssocID="{C6124416-49A0-4371-B3E9-B86D709A012F}" presName="hierChild3" presStyleCnt="0"/>
      <dgm:spPr/>
    </dgm:pt>
    <dgm:pt modelId="{138DD65C-C765-49E8-B76D-02DAB46AA108}" type="pres">
      <dgm:prSet presAssocID="{18BA2D9A-3722-4DC2-BA27-378A9300FF08}" presName="Name19" presStyleLbl="parChTrans1D4" presStyleIdx="4" presStyleCnt="9"/>
      <dgm:spPr/>
    </dgm:pt>
    <dgm:pt modelId="{6D1E6022-90FA-4279-B31C-104847FA85D4}" type="pres">
      <dgm:prSet presAssocID="{4A0B09AA-1C9B-4646-B3BD-A6F967B9DE9F}" presName="Name21" presStyleCnt="0"/>
      <dgm:spPr/>
    </dgm:pt>
    <dgm:pt modelId="{849AAF3B-110A-4479-B55B-97AD3A624A8F}" type="pres">
      <dgm:prSet presAssocID="{4A0B09AA-1C9B-4646-B3BD-A6F967B9DE9F}" presName="level2Shape" presStyleLbl="node4" presStyleIdx="4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55DD8869-0C79-4EE5-8980-A71615728E20}" type="pres">
      <dgm:prSet presAssocID="{4A0B09AA-1C9B-4646-B3BD-A6F967B9DE9F}" presName="hierChild3" presStyleCnt="0"/>
      <dgm:spPr/>
    </dgm:pt>
    <dgm:pt modelId="{B605DF23-4419-4E51-8C93-8E49C6B66999}" type="pres">
      <dgm:prSet presAssocID="{5B0830B2-2F57-4BBF-9C07-029A645DA361}" presName="Name19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4818F959-C944-4E71-9A67-43C5BF925061}" type="pres">
      <dgm:prSet presAssocID="{013D2720-8FC9-482A-BD29-7F6C981DD34A}" presName="Name21" presStyleCnt="0"/>
      <dgm:spPr/>
    </dgm:pt>
    <dgm:pt modelId="{817DDDDC-615F-45BE-A655-665D6E82E67D}" type="pres">
      <dgm:prSet presAssocID="{013D2720-8FC9-482A-BD29-7F6C981DD34A}" presName="level2Shape" presStyleLbl="node3" presStyleIdx="5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86D1F2B3-6B50-4D56-8502-C2252A410C28}" type="pres">
      <dgm:prSet presAssocID="{013D2720-8FC9-482A-BD29-7F6C981DD34A}" presName="hierChild3" presStyleCnt="0"/>
      <dgm:spPr/>
    </dgm:pt>
    <dgm:pt modelId="{FCDCBDCD-3872-46C3-A820-1134B5CBA2BE}" type="pres">
      <dgm:prSet presAssocID="{3BEF898F-1CF4-4BB2-879C-AE894DAC75C6}" presName="Name19" presStyleLbl="parChTrans1D4" presStyleIdx="5" presStyleCnt="9"/>
      <dgm:spPr/>
    </dgm:pt>
    <dgm:pt modelId="{A33C06BB-2C1B-440B-89B8-E236CD8A7299}" type="pres">
      <dgm:prSet presAssocID="{A12AE042-466A-4D56-864B-E2CA4396DDF6}" presName="Name21" presStyleCnt="0"/>
      <dgm:spPr/>
    </dgm:pt>
    <dgm:pt modelId="{9E20D3DB-5BE0-4006-9091-BD63DCC1D6C4}" type="pres">
      <dgm:prSet presAssocID="{A12AE042-466A-4D56-864B-E2CA4396DDF6}" presName="level2Shape" presStyleLbl="node4" presStyleIdx="5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E8ACC650-3518-4EFE-B2D9-A38CB04DBB7C}" type="pres">
      <dgm:prSet presAssocID="{A12AE042-466A-4D56-864B-E2CA4396DDF6}" presName="hierChild3" presStyleCnt="0"/>
      <dgm:spPr/>
    </dgm:pt>
    <dgm:pt modelId="{7147C50A-FAD5-46BB-BEB3-6F4C98B3009F}" type="pres">
      <dgm:prSet presAssocID="{397E24FB-8CBE-47D9-8C44-3F1502DFB453}" presName="Name19" presStyleLbl="parChTrans1D3" presStyleIdx="6" presStyleCnt="8"/>
      <dgm:spPr/>
    </dgm:pt>
    <dgm:pt modelId="{14434CA0-E3FE-45A4-89F8-56BE611CEBC7}" type="pres">
      <dgm:prSet presAssocID="{63967743-0ECE-460F-A2B6-4E5D68D6471D}" presName="Name21" presStyleCnt="0"/>
      <dgm:spPr/>
    </dgm:pt>
    <dgm:pt modelId="{FD472F0E-DF23-4B8C-AFCA-C694F34DDAD1}" type="pres">
      <dgm:prSet presAssocID="{63967743-0ECE-460F-A2B6-4E5D68D6471D}" presName="level2Shape" presStyleLbl="node3" presStyleIdx="6" presStyleCnt="8" custLinFactY="100000" custLinFactNeighborY="174441"/>
      <dgm:spPr/>
    </dgm:pt>
    <dgm:pt modelId="{140DF092-9A48-4DFE-8DC0-76E7A7ED7B75}" type="pres">
      <dgm:prSet presAssocID="{63967743-0ECE-460F-A2B6-4E5D68D6471D}" presName="hierChild3" presStyleCnt="0"/>
      <dgm:spPr/>
    </dgm:pt>
    <dgm:pt modelId="{A47AC3F4-9308-4960-9412-25357507CDD6}" type="pres">
      <dgm:prSet presAssocID="{30DFD3EB-9D94-4F5F-AE4E-74E408B31D4F}" presName="Name19" presStyleLbl="parChTrans1D4" presStyleIdx="6" presStyleCnt="9"/>
      <dgm:spPr/>
    </dgm:pt>
    <dgm:pt modelId="{0852A2E5-E99E-4DE1-A9EE-CE621D4DCBA9}" type="pres">
      <dgm:prSet presAssocID="{21C52EDF-4AC8-4A5A-9227-85133A7B2FBC}" presName="Name21" presStyleCnt="0"/>
      <dgm:spPr/>
    </dgm:pt>
    <dgm:pt modelId="{FD3DAA2A-6C7B-4ABE-9324-97A9A49C6898}" type="pres">
      <dgm:prSet presAssocID="{21C52EDF-4AC8-4A5A-9227-85133A7B2FBC}" presName="level2Shape" presStyleLbl="node4" presStyleIdx="6" presStyleCnt="9" custLinFactY="116195" custLinFactNeighborY="200000"/>
      <dgm:spPr/>
    </dgm:pt>
    <dgm:pt modelId="{576810BE-2930-4548-87D2-7C62F7A27906}" type="pres">
      <dgm:prSet presAssocID="{21C52EDF-4AC8-4A5A-9227-85133A7B2FBC}" presName="hierChild3" presStyleCnt="0"/>
      <dgm:spPr/>
    </dgm:pt>
    <dgm:pt modelId="{618A934A-276C-418B-B7E8-71FE87250A49}" type="pres">
      <dgm:prSet presAssocID="{2D1D0D65-6B24-47D9-A1D7-0FCDC2C03392}" presName="Name19" presStyleLbl="parChTrans1D4" presStyleIdx="7" presStyleCnt="9"/>
      <dgm:spPr/>
    </dgm:pt>
    <dgm:pt modelId="{FD37A4F9-0E2E-4C13-A437-64135B0585D0}" type="pres">
      <dgm:prSet presAssocID="{72C64DE2-8620-4D97-B64F-A565B481875D}" presName="Name21" presStyleCnt="0"/>
      <dgm:spPr/>
    </dgm:pt>
    <dgm:pt modelId="{291B5F0A-A2B1-40E2-9EDE-56D5A2DD6D97}" type="pres">
      <dgm:prSet presAssocID="{72C64DE2-8620-4D97-B64F-A565B481875D}" presName="level2Shape" presStyleLbl="node4" presStyleIdx="7" presStyleCnt="9" custLinFactY="116195" custLinFactNeighborY="200000"/>
      <dgm:spPr/>
    </dgm:pt>
    <dgm:pt modelId="{62CE9ABF-FD11-4895-8DFC-47A8EE22CFA9}" type="pres">
      <dgm:prSet presAssocID="{72C64DE2-8620-4D97-B64F-A565B481875D}" presName="hierChild3" presStyleCnt="0"/>
      <dgm:spPr/>
    </dgm:pt>
    <dgm:pt modelId="{39E5D3FA-E997-4E98-A65D-D7547B19E722}" type="pres">
      <dgm:prSet presAssocID="{60F02FE3-CD43-4789-BDA6-B333D1936063}" presName="Name19" presStyleLbl="parChTrans1D3" presStyleIdx="7" presStyleCnt="8"/>
      <dgm:spPr/>
    </dgm:pt>
    <dgm:pt modelId="{F0F1C17C-212B-4C1A-A093-0D2C16408774}" type="pres">
      <dgm:prSet presAssocID="{DA4D4C92-8151-4D65-8583-E7BF9EF9D37D}" presName="Name21" presStyleCnt="0"/>
      <dgm:spPr/>
    </dgm:pt>
    <dgm:pt modelId="{3A23ED96-785D-4F51-B245-69AC46C0E743}" type="pres">
      <dgm:prSet presAssocID="{DA4D4C92-8151-4D65-8583-E7BF9EF9D37D}" presName="level2Shape" presStyleLbl="node3" presStyleIdx="7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8917113F-F288-45E4-AD60-A2FEB7665F01}" type="pres">
      <dgm:prSet presAssocID="{DA4D4C92-8151-4D65-8583-E7BF9EF9D37D}" presName="hierChild3" presStyleCnt="0"/>
      <dgm:spPr/>
    </dgm:pt>
    <dgm:pt modelId="{A2001C75-B76E-4630-80D9-543A47D45669}" type="pres">
      <dgm:prSet presAssocID="{1DF4E37C-0DD9-4038-BFD4-CED48C486E4D}" presName="Name19" presStyleLbl="parChTrans1D4" presStyleIdx="8" presStyleCnt="9"/>
      <dgm:spPr/>
    </dgm:pt>
    <dgm:pt modelId="{6C022E96-BB98-43BA-8F86-4009F8F09EA8}" type="pres">
      <dgm:prSet presAssocID="{644D6472-F0B9-4A4D-9566-9FEBA7CA3D7A}" presName="Name21" presStyleCnt="0"/>
      <dgm:spPr/>
    </dgm:pt>
    <dgm:pt modelId="{3CC3220E-088E-4493-BB17-109F34A53427}" type="pres">
      <dgm:prSet presAssocID="{644D6472-F0B9-4A4D-9566-9FEBA7CA3D7A}" presName="level2Shape" presStyleLbl="node4" presStyleIdx="8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7FB14482-E05F-4BAA-B845-D228F405B4CD}" type="pres">
      <dgm:prSet presAssocID="{644D6472-F0B9-4A4D-9566-9FEBA7CA3D7A}" presName="hierChild3" presStyleCnt="0"/>
      <dgm:spPr/>
    </dgm:pt>
    <dgm:pt modelId="{27BD3A85-9604-4033-8CC8-2CD7FE9E37F5}" type="pres">
      <dgm:prSet presAssocID="{06E4EC8C-CD65-473F-AEE6-36DF7DE8EAFD}" presName="bgShapesFlow" presStyleCnt="0"/>
      <dgm:spPr/>
    </dgm:pt>
    <dgm:pt modelId="{F7E73626-4AE2-4869-8EC7-29EFB07E25F6}" type="pres">
      <dgm:prSet presAssocID="{C2F3E794-87C3-4D98-9D97-F1B24FD279BB}" presName="rectComp" presStyleCnt="0"/>
      <dgm:spPr/>
    </dgm:pt>
    <dgm:pt modelId="{50EF4299-89AC-4680-9D79-87A388D43518}" type="pres">
      <dgm:prSet presAssocID="{C2F3E794-87C3-4D98-9D97-F1B24FD279BB}" presName="bgRect" presStyleLbl="bgShp" presStyleIdx="0" presStyleCnt="4" custScaleY="265139" custLinFactNeighborX="-1020" custLinFactNeighborY="-84704"/>
      <dgm:spPr/>
      <dgm:t>
        <a:bodyPr/>
        <a:lstStyle/>
        <a:p>
          <a:pPr latinLnBrk="1"/>
          <a:endParaRPr lang="ko-KR" altLang="en-US"/>
        </a:p>
      </dgm:t>
    </dgm:pt>
    <dgm:pt modelId="{CB17A4F6-E409-46E5-BF13-FC59F99C4B93}" type="pres">
      <dgm:prSet presAssocID="{C2F3E794-87C3-4D98-9D97-F1B24FD279B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39C3E4-5D80-4B94-8713-4B42F2ADCE2D}" type="pres">
      <dgm:prSet presAssocID="{C2F3E794-87C3-4D98-9D97-F1B24FD279BB}" presName="spComp" presStyleCnt="0"/>
      <dgm:spPr/>
    </dgm:pt>
    <dgm:pt modelId="{D022C892-7808-46FF-9907-EC4223C906F8}" type="pres">
      <dgm:prSet presAssocID="{C2F3E794-87C3-4D98-9D97-F1B24FD279BB}" presName="vSp" presStyleCnt="0"/>
      <dgm:spPr/>
    </dgm:pt>
    <dgm:pt modelId="{06145AFE-AAF5-4AAE-9FEB-537EF64E7133}" type="pres">
      <dgm:prSet presAssocID="{813AC39F-E6D1-4499-BB6E-5DBC96767645}" presName="rectComp" presStyleCnt="0"/>
      <dgm:spPr/>
    </dgm:pt>
    <dgm:pt modelId="{806EC377-F7F8-4DFA-BC66-4C8B587C9CB6}" type="pres">
      <dgm:prSet presAssocID="{813AC39F-E6D1-4499-BB6E-5DBC96767645}" presName="bgRect" presStyleLbl="bgShp" presStyleIdx="1" presStyleCnt="4" custScaleY="223886"/>
      <dgm:spPr/>
      <dgm:t>
        <a:bodyPr/>
        <a:lstStyle/>
        <a:p>
          <a:pPr latinLnBrk="1"/>
          <a:endParaRPr lang="ko-KR" altLang="en-US"/>
        </a:p>
      </dgm:t>
    </dgm:pt>
    <dgm:pt modelId="{7961210E-4EA8-44BD-9AFA-2E63905BFC62}" type="pres">
      <dgm:prSet presAssocID="{813AC39F-E6D1-4499-BB6E-5DBC9676764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B0EC1-2D34-4414-BD57-7BF32FB5DA3C}" type="pres">
      <dgm:prSet presAssocID="{813AC39F-E6D1-4499-BB6E-5DBC96767645}" presName="spComp" presStyleCnt="0"/>
      <dgm:spPr/>
    </dgm:pt>
    <dgm:pt modelId="{9E3A67C7-4676-4F07-92A2-1374DD876AB1}" type="pres">
      <dgm:prSet presAssocID="{813AC39F-E6D1-4499-BB6E-5DBC96767645}" presName="vSp" presStyleCnt="0"/>
      <dgm:spPr/>
    </dgm:pt>
    <dgm:pt modelId="{C9BB9C62-3373-49F6-AA1A-1B2F3C355518}" type="pres">
      <dgm:prSet presAssocID="{21557C0B-3433-464E-A15E-49CB40EFC4E3}" presName="rectComp" presStyleCnt="0"/>
      <dgm:spPr/>
    </dgm:pt>
    <dgm:pt modelId="{2B708D22-E66F-450D-AAE6-B9790658D42A}" type="pres">
      <dgm:prSet presAssocID="{21557C0B-3433-464E-A15E-49CB40EFC4E3}" presName="bgRect" presStyleLbl="bgShp" presStyleIdx="2" presStyleCnt="4" custAng="0" custScaleY="139531" custLinFactNeighborX="-510" custLinFactNeighborY="14823"/>
      <dgm:spPr/>
      <dgm:t>
        <a:bodyPr/>
        <a:lstStyle/>
        <a:p>
          <a:pPr latinLnBrk="1"/>
          <a:endParaRPr lang="ko-KR" altLang="en-US"/>
        </a:p>
      </dgm:t>
    </dgm:pt>
    <dgm:pt modelId="{5E05B611-FEF2-4E45-B701-7FB6606739D2}" type="pres">
      <dgm:prSet presAssocID="{21557C0B-3433-464E-A15E-49CB40EFC4E3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AABC9-81C1-4103-85E2-360203C87D4B}" type="pres">
      <dgm:prSet presAssocID="{21557C0B-3433-464E-A15E-49CB40EFC4E3}" presName="spComp" presStyleCnt="0"/>
      <dgm:spPr/>
    </dgm:pt>
    <dgm:pt modelId="{59063EE6-C573-40E8-ABDB-CB977AAC6322}" type="pres">
      <dgm:prSet presAssocID="{21557C0B-3433-464E-A15E-49CB40EFC4E3}" presName="vSp" presStyleCnt="0"/>
      <dgm:spPr/>
    </dgm:pt>
    <dgm:pt modelId="{3C8386B3-FFE8-4582-A085-E065C7BBA60A}" type="pres">
      <dgm:prSet presAssocID="{3DFC53C6-6EBB-4F30-BCEE-527B337538A6}" presName="rectComp" presStyleCnt="0"/>
      <dgm:spPr/>
    </dgm:pt>
    <dgm:pt modelId="{456FEEAB-006F-4832-89A5-D29F0F53A27E}" type="pres">
      <dgm:prSet presAssocID="{3DFC53C6-6EBB-4F30-BCEE-527B337538A6}" presName="bgRect" presStyleLbl="bgShp" presStyleIdx="3" presStyleCnt="4" custScaleY="142536" custLinFactNeighborY="99527"/>
      <dgm:spPr/>
      <dgm:t>
        <a:bodyPr/>
        <a:lstStyle/>
        <a:p>
          <a:pPr latinLnBrk="1"/>
          <a:endParaRPr lang="ko-KR" altLang="en-US"/>
        </a:p>
      </dgm:t>
    </dgm:pt>
    <dgm:pt modelId="{41C3F5F9-1D65-44D7-AD55-88FE83619871}" type="pres">
      <dgm:prSet presAssocID="{3DFC53C6-6EBB-4F30-BCEE-527B337538A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B26D5E-E25F-4C92-8463-F5DD14473105}" srcId="{3BABD730-0151-451D-91AF-4964D1CF3BCE}" destId="{CA23C317-A772-472A-9011-B675F47A8EE5}" srcOrd="0" destOrd="0" parTransId="{5D574998-B021-4DE2-A8D6-52A171FC65AE}" sibTransId="{71417935-40CC-4178-9093-7B7F518AC155}"/>
    <dgm:cxn modelId="{9DB79FC3-2D53-4DDD-AE41-6E81638786EB}" type="presOf" srcId="{1248DFCC-6B31-4B9B-9B51-836D7B548F62}" destId="{96C53832-0737-4CAA-A82A-723CF7D1FE2A}" srcOrd="0" destOrd="0" presId="urn:microsoft.com/office/officeart/2005/8/layout/hierarchy6"/>
    <dgm:cxn modelId="{C7B3D505-2F33-4D25-8EC4-D57446CFD98A}" type="presOf" srcId="{C6124416-49A0-4371-B3E9-B86D709A012F}" destId="{20068014-86AD-4B3E-B5D3-CBDB5131C055}" srcOrd="0" destOrd="0" presId="urn:microsoft.com/office/officeart/2005/8/layout/hierarchy6"/>
    <dgm:cxn modelId="{C06A3ECF-6108-43C7-92AA-32F64DF7866B}" type="presOf" srcId="{3DFC53C6-6EBB-4F30-BCEE-527B337538A6}" destId="{456FEEAB-006F-4832-89A5-D29F0F53A27E}" srcOrd="0" destOrd="0" presId="urn:microsoft.com/office/officeart/2005/8/layout/hierarchy6"/>
    <dgm:cxn modelId="{ED8FF387-C69F-409E-A1D6-F3F8AF22D8C3}" type="presOf" srcId="{749E0D33-2BA5-4EC6-99F5-157B978C32EF}" destId="{DF59A4CD-7DA1-41FB-A12C-0AE23F26F775}" srcOrd="0" destOrd="0" presId="urn:microsoft.com/office/officeart/2005/8/layout/hierarchy6"/>
    <dgm:cxn modelId="{CEB30BC0-88AA-4D1C-BCB5-53DF81E85A1A}" srcId="{F1EDA677-E82E-4A5C-9AD2-F69BB42F8962}" destId="{688CA5AB-8918-4759-8501-4E57320AEDCC}" srcOrd="2" destOrd="0" parTransId="{8D0963F8-4CCB-43FB-9921-51CDD612D84C}" sibTransId="{56E677A0-6D7A-4B67-B28F-934C9D436D75}"/>
    <dgm:cxn modelId="{F32A7FF7-A715-4FCD-A504-E3902CAAD601}" type="presOf" srcId="{3DFC53C6-6EBB-4F30-BCEE-527B337538A6}" destId="{41C3F5F9-1D65-44D7-AD55-88FE83619871}" srcOrd="1" destOrd="0" presId="urn:microsoft.com/office/officeart/2005/8/layout/hierarchy6"/>
    <dgm:cxn modelId="{4FC24B7B-730B-4C9D-A5E3-F7CB92C83DD3}" srcId="{C6124416-49A0-4371-B3E9-B86D709A012F}" destId="{4A0B09AA-1C9B-4646-B3BD-A6F967B9DE9F}" srcOrd="0" destOrd="0" parTransId="{18BA2D9A-3722-4DC2-BA27-378A9300FF08}" sibTransId="{18DA732F-9582-415B-8B7D-D1E4598C1C23}"/>
    <dgm:cxn modelId="{C79B9CA4-4883-425B-8D86-F8FAEDDF8FAD}" srcId="{55ED6FBA-A43D-4AA7-87EC-8E398BDA0D32}" destId="{63967743-0ECE-460F-A2B6-4E5D68D6471D}" srcOrd="2" destOrd="0" parTransId="{397E24FB-8CBE-47D9-8C44-3F1502DFB453}" sibTransId="{74AC65DA-6698-4FF4-893E-AC69AE71BB99}"/>
    <dgm:cxn modelId="{E0DF95CA-7A17-46E0-AAAC-FF20F4F20532}" type="presOf" srcId="{4E9731B8-6DE9-4E6B-8060-FEFEBF974927}" destId="{44599DAC-9D3A-47F2-AF6E-F8578CE80DBC}" srcOrd="0" destOrd="0" presId="urn:microsoft.com/office/officeart/2005/8/layout/hierarchy6"/>
    <dgm:cxn modelId="{C3FF53B8-EDCD-4C25-A08F-889EE61552BE}" type="presOf" srcId="{5D574998-B021-4DE2-A8D6-52A171FC65AE}" destId="{3DCBE4AD-2CA8-4108-83BE-8CDB2B16991F}" srcOrd="0" destOrd="0" presId="urn:microsoft.com/office/officeart/2005/8/layout/hierarchy6"/>
    <dgm:cxn modelId="{59543654-8001-4D58-B41E-964AC6AC11D2}" srcId="{F1EDA677-E82E-4A5C-9AD2-F69BB42F8962}" destId="{C8731773-3199-4B1A-B476-56B860D702D6}" srcOrd="0" destOrd="0" parTransId="{27A4703A-00EC-430E-9DB9-C342509AC082}" sibTransId="{1FC572B8-C20F-43D5-8502-BD569DBD1C3A}"/>
    <dgm:cxn modelId="{EE2185E5-4FC1-466C-A714-88D4E841A9AF}" type="presOf" srcId="{3BABD730-0151-451D-91AF-4964D1CF3BCE}" destId="{7C43E2F5-89BC-4442-A62B-5008B4967B8C}" srcOrd="0" destOrd="0" presId="urn:microsoft.com/office/officeart/2005/8/layout/hierarchy6"/>
    <dgm:cxn modelId="{B0B06B03-8A2B-4850-835F-7BE760D317CE}" type="presOf" srcId="{FBA79A74-6478-45DF-88F9-58E1F4C8693E}" destId="{E9AE688D-9478-4C13-9C34-385BAD2B0D87}" srcOrd="0" destOrd="0" presId="urn:microsoft.com/office/officeart/2005/8/layout/hierarchy6"/>
    <dgm:cxn modelId="{4F6C017E-B1DE-4B6C-8CD1-24102CAF5AD5}" type="presOf" srcId="{013D2720-8FC9-482A-BD29-7F6C981DD34A}" destId="{817DDDDC-615F-45BE-A655-665D6E82E67D}" srcOrd="0" destOrd="0" presId="urn:microsoft.com/office/officeart/2005/8/layout/hierarchy6"/>
    <dgm:cxn modelId="{F2DA0E92-5342-4903-94C8-5CF50815135E}" type="presOf" srcId="{9B5AF6B0-867A-40F5-9A55-DCD4C035253E}" destId="{15B0B5B3-A74D-4402-85F6-78AA629C3731}" srcOrd="0" destOrd="0" presId="urn:microsoft.com/office/officeart/2005/8/layout/hierarchy6"/>
    <dgm:cxn modelId="{54EF02DA-4340-400B-B255-2385DAEBF6DB}" srcId="{DA4D4C92-8151-4D65-8583-E7BF9EF9D37D}" destId="{644D6472-F0B9-4A4D-9566-9FEBA7CA3D7A}" srcOrd="0" destOrd="0" parTransId="{1DF4E37C-0DD9-4038-BFD4-CED48C486E4D}" sibTransId="{78D035F5-8407-4422-9383-86D3E9FBCFC0}"/>
    <dgm:cxn modelId="{1BFF56F7-72BC-487A-B130-6337791B8A8E}" srcId="{55ED6FBA-A43D-4AA7-87EC-8E398BDA0D32}" destId="{DA4D4C92-8151-4D65-8583-E7BF9EF9D37D}" srcOrd="3" destOrd="0" parTransId="{60F02FE3-CD43-4789-BDA6-B333D1936063}" sibTransId="{511B332E-D500-4AFB-920F-DA2EE2E9E37C}"/>
    <dgm:cxn modelId="{7EF8AAAB-E967-4D78-A09E-4A6FA87C98D6}" type="presOf" srcId="{A66078CF-2911-4A2C-95BA-065EC9BE6485}" destId="{894D0476-9258-4490-B86C-98AA145628BC}" srcOrd="0" destOrd="0" presId="urn:microsoft.com/office/officeart/2005/8/layout/hierarchy6"/>
    <dgm:cxn modelId="{A860C751-B6DE-4297-8B6F-6D3F8535043D}" srcId="{06E4EC8C-CD65-473F-AEE6-36DF7DE8EAFD}" destId="{813AC39F-E6D1-4499-BB6E-5DBC96767645}" srcOrd="2" destOrd="0" parTransId="{70EF5AB1-3335-4415-B967-23680E8A741F}" sibTransId="{3E4FA389-D4B7-4182-9553-D8149FB56422}"/>
    <dgm:cxn modelId="{7C56EB84-80B0-4A1E-BF7D-B6E70219602C}" srcId="{06E4EC8C-CD65-473F-AEE6-36DF7DE8EAFD}" destId="{C2F3E794-87C3-4D98-9D97-F1B24FD279BB}" srcOrd="1" destOrd="0" parTransId="{99313017-B08A-4B35-BCB1-DD6EA43705F9}" sibTransId="{17C4CAD8-934B-42DF-AF70-D7D034DDB364}"/>
    <dgm:cxn modelId="{61435F32-DA6E-45A2-BE6E-6F8EA9FF45AA}" type="presOf" srcId="{DA4D4C92-8151-4D65-8583-E7BF9EF9D37D}" destId="{3A23ED96-785D-4F51-B245-69AC46C0E743}" srcOrd="0" destOrd="0" presId="urn:microsoft.com/office/officeart/2005/8/layout/hierarchy6"/>
    <dgm:cxn modelId="{C0EDB31F-0B22-43B7-BB4D-8AEEB8641429}" type="presOf" srcId="{8D0963F8-4CCB-43FB-9921-51CDD612D84C}" destId="{A3234CFD-9AA3-40A9-98ED-D7002BFB17C5}" srcOrd="0" destOrd="0" presId="urn:microsoft.com/office/officeart/2005/8/layout/hierarchy6"/>
    <dgm:cxn modelId="{83B65E87-D2D5-4C08-A6D0-1301AE101DCD}" srcId="{F1EDA677-E82E-4A5C-9AD2-F69BB42F8962}" destId="{4E9731B8-6DE9-4E6B-8060-FEFEBF974927}" srcOrd="3" destOrd="0" parTransId="{FBA79A74-6478-45DF-88F9-58E1F4C8693E}" sibTransId="{D9B2EEAA-407D-44BE-BE66-89879C170F7D}"/>
    <dgm:cxn modelId="{D51A2D27-13BC-4096-B169-35BDFB0E91BF}" type="presOf" srcId="{57A84860-688F-4E8D-8B55-E7B556DEADA7}" destId="{9EEDDCF1-FDDC-4A6D-8BA2-BDD71A3F0006}" srcOrd="0" destOrd="0" presId="urn:microsoft.com/office/officeart/2005/8/layout/hierarchy6"/>
    <dgm:cxn modelId="{DCA2EE5B-01A4-4BA3-A8BD-A267D940A803}" type="presOf" srcId="{813AC39F-E6D1-4499-BB6E-5DBC96767645}" destId="{7961210E-4EA8-44BD-9AFA-2E63905BFC62}" srcOrd="1" destOrd="0" presId="urn:microsoft.com/office/officeart/2005/8/layout/hierarchy6"/>
    <dgm:cxn modelId="{3C2DA25B-B5F3-47D9-8966-ED8388D8775A}" srcId="{013D2720-8FC9-482A-BD29-7F6C981DD34A}" destId="{A12AE042-466A-4D56-864B-E2CA4396DDF6}" srcOrd="0" destOrd="0" parTransId="{3BEF898F-1CF4-4BB2-879C-AE894DAC75C6}" sibTransId="{8CCDCD01-32DC-44E3-82C5-27847F788E9D}"/>
    <dgm:cxn modelId="{78178DB3-F658-42CF-8A43-D1965A20AFD2}" type="presOf" srcId="{C2F3E794-87C3-4D98-9D97-F1B24FD279BB}" destId="{CB17A4F6-E409-46E5-BF13-FC59F99C4B93}" srcOrd="1" destOrd="0" presId="urn:microsoft.com/office/officeart/2005/8/layout/hierarchy6"/>
    <dgm:cxn modelId="{F33B6B43-9B00-4305-A986-EC16CE4ABDAE}" type="presOf" srcId="{27D538C5-6E7E-48BE-AD87-A5CA8C1FB3D0}" destId="{968D30B2-7BF5-4C82-9A40-BDF7636E40BD}" srcOrd="0" destOrd="0" presId="urn:microsoft.com/office/officeart/2005/8/layout/hierarchy6"/>
    <dgm:cxn modelId="{2397CC60-1290-4B8B-A61F-2C3FDF3E4C83}" type="presOf" srcId="{C2F3E794-87C3-4D98-9D97-F1B24FD279BB}" destId="{50EF4299-89AC-4680-9D79-87A388D43518}" srcOrd="0" destOrd="0" presId="urn:microsoft.com/office/officeart/2005/8/layout/hierarchy6"/>
    <dgm:cxn modelId="{428EE95E-1646-4769-841E-6D1C599F10A9}" srcId="{C8731773-3199-4B1A-B476-56B860D702D6}" destId="{AB9D2341-8AD0-49E1-9B45-7C37082502C3}" srcOrd="0" destOrd="0" parTransId="{749E0D33-2BA5-4EC6-99F5-157B978C32EF}" sibTransId="{C01E7191-405E-4AAC-8DAD-E2DAEBB9CA4F}"/>
    <dgm:cxn modelId="{AD87CC86-D851-404E-9BCA-E7FF13B3F4FC}" type="presOf" srcId="{397E24FB-8CBE-47D9-8C44-3F1502DFB453}" destId="{7147C50A-FAD5-46BB-BEB3-6F4C98B3009F}" srcOrd="0" destOrd="0" presId="urn:microsoft.com/office/officeart/2005/8/layout/hierarchy6"/>
    <dgm:cxn modelId="{15242BEE-94BB-4A51-9915-DFEE4613837F}" type="presOf" srcId="{A12AE042-466A-4D56-864B-E2CA4396DDF6}" destId="{9E20D3DB-5BE0-4006-9091-BD63DCC1D6C4}" srcOrd="0" destOrd="0" presId="urn:microsoft.com/office/officeart/2005/8/layout/hierarchy6"/>
    <dgm:cxn modelId="{598CB8D7-E983-49AF-A73A-84DBB0A0D436}" type="presOf" srcId="{3BEF898F-1CF4-4BB2-879C-AE894DAC75C6}" destId="{FCDCBDCD-3872-46C3-A820-1134B5CBA2BE}" srcOrd="0" destOrd="0" presId="urn:microsoft.com/office/officeart/2005/8/layout/hierarchy6"/>
    <dgm:cxn modelId="{11A3CD74-C397-4442-AE0B-9821D791D0FC}" srcId="{06E4EC8C-CD65-473F-AEE6-36DF7DE8EAFD}" destId="{21557C0B-3433-464E-A15E-49CB40EFC4E3}" srcOrd="3" destOrd="0" parTransId="{A2710562-B75D-441B-B5FA-B0B05692D426}" sibTransId="{B641F175-826C-45AF-B18F-6C804144F13E}"/>
    <dgm:cxn modelId="{DA0FFADB-8935-4713-8009-0C3B40079076}" type="presOf" srcId="{27A4703A-00EC-430E-9DB9-C342509AC082}" destId="{DDCC4CD0-AF26-4EB1-9BAC-CCBB80DD003A}" srcOrd="0" destOrd="0" presId="urn:microsoft.com/office/officeart/2005/8/layout/hierarchy6"/>
    <dgm:cxn modelId="{289B9FCC-B6DC-4925-AEE6-7D6151C88945}" srcId="{688CA5AB-8918-4759-8501-4E57320AEDCC}" destId="{27D538C5-6E7E-48BE-AD87-A5CA8C1FB3D0}" srcOrd="0" destOrd="0" parTransId="{1248DFCC-6B31-4B9B-9B51-836D7B548F62}" sibTransId="{78DD8405-AC16-4B31-B693-8DCA7CA87927}"/>
    <dgm:cxn modelId="{DF4A7234-150E-4485-A564-4F72C25D592D}" type="presOf" srcId="{688CA5AB-8918-4759-8501-4E57320AEDCC}" destId="{FFD717B2-5487-40E1-93E7-33906A317C35}" srcOrd="0" destOrd="0" presId="urn:microsoft.com/office/officeart/2005/8/layout/hierarchy6"/>
    <dgm:cxn modelId="{301D1107-0654-484A-BB89-517B4A58A379}" type="presOf" srcId="{CA23C317-A772-472A-9011-B675F47A8EE5}" destId="{8A78715F-0037-4726-AE32-240ACC2E7FD0}" srcOrd="0" destOrd="0" presId="urn:microsoft.com/office/officeart/2005/8/layout/hierarchy6"/>
    <dgm:cxn modelId="{7628D74E-E783-4963-979A-6D22ED0F9755}" type="presOf" srcId="{2D1D0D65-6B24-47D9-A1D7-0FCDC2C03392}" destId="{618A934A-276C-418B-B7E8-71FE87250A49}" srcOrd="0" destOrd="0" presId="urn:microsoft.com/office/officeart/2005/8/layout/hierarchy6"/>
    <dgm:cxn modelId="{386EDFAF-771C-4B3A-98FE-5C876BD473DD}" type="presOf" srcId="{21C52EDF-4AC8-4A5A-9227-85133A7B2FBC}" destId="{FD3DAA2A-6C7B-4ABE-9324-97A9A49C6898}" srcOrd="0" destOrd="0" presId="urn:microsoft.com/office/officeart/2005/8/layout/hierarchy6"/>
    <dgm:cxn modelId="{C54C9D15-88D4-4C9A-B3D6-08824CCD1143}" type="presOf" srcId="{21557C0B-3433-464E-A15E-49CB40EFC4E3}" destId="{5E05B611-FEF2-4E45-B701-7FB6606739D2}" srcOrd="1" destOrd="0" presId="urn:microsoft.com/office/officeart/2005/8/layout/hierarchy6"/>
    <dgm:cxn modelId="{1E444C89-46E4-4FA6-9D3C-B8B8BDE9878A}" srcId="{55ED6FBA-A43D-4AA7-87EC-8E398BDA0D32}" destId="{013D2720-8FC9-482A-BD29-7F6C981DD34A}" srcOrd="1" destOrd="0" parTransId="{5B0830B2-2F57-4BBF-9C07-029A645DA361}" sibTransId="{A9C5C826-DBFB-4AB4-BC51-C0BF461277F8}"/>
    <dgm:cxn modelId="{CA57923D-D629-4FC2-B203-3F54F5ABEA34}" type="presOf" srcId="{FE9AF5EC-37B6-4F91-8053-204998F9D19F}" destId="{B755441C-6EA2-4CC3-8076-6BAD367D15C0}" srcOrd="0" destOrd="0" presId="urn:microsoft.com/office/officeart/2005/8/layout/hierarchy6"/>
    <dgm:cxn modelId="{3271A21B-1D6A-4C36-95C9-729A66DC5792}" type="presOf" srcId="{644D6472-F0B9-4A4D-9566-9FEBA7CA3D7A}" destId="{3CC3220E-088E-4493-BB17-109F34A53427}" srcOrd="0" destOrd="0" presId="urn:microsoft.com/office/officeart/2005/8/layout/hierarchy6"/>
    <dgm:cxn modelId="{65FB2CCF-2FA9-4207-93D9-D311E8D3CD29}" type="presOf" srcId="{60F02FE3-CD43-4789-BDA6-B333D1936063}" destId="{39E5D3FA-E997-4E98-A65D-D7547B19E722}" srcOrd="0" destOrd="0" presId="urn:microsoft.com/office/officeart/2005/8/layout/hierarchy6"/>
    <dgm:cxn modelId="{A71EA52C-EEAA-46B8-86B0-DB3EAF991F69}" type="presOf" srcId="{C37B82AA-CCB6-4B66-A991-3A835C424BA7}" destId="{034DCAF4-BA2B-424E-82A9-42F9302A1E3E}" srcOrd="0" destOrd="0" presId="urn:microsoft.com/office/officeart/2005/8/layout/hierarchy6"/>
    <dgm:cxn modelId="{7A19DE10-3A07-4EFC-B00A-686E2F197C33}" type="presOf" srcId="{AB9D2341-8AD0-49E1-9B45-7C37082502C3}" destId="{F04F588E-7FFB-4BED-AE65-048CDEF1E1F1}" srcOrd="0" destOrd="0" presId="urn:microsoft.com/office/officeart/2005/8/layout/hierarchy6"/>
    <dgm:cxn modelId="{411A6F4E-3FDC-4DA1-AADD-742BCF777EF7}" type="presOf" srcId="{21557C0B-3433-464E-A15E-49CB40EFC4E3}" destId="{2B708D22-E66F-450D-AAE6-B9790658D42A}" srcOrd="0" destOrd="0" presId="urn:microsoft.com/office/officeart/2005/8/layout/hierarchy6"/>
    <dgm:cxn modelId="{ABF148E6-DBD5-47B7-952D-5FADEF631C3D}" type="presOf" srcId="{30DFD3EB-9D94-4F5F-AE4E-74E408B31D4F}" destId="{A47AC3F4-9308-4960-9412-25357507CDD6}" srcOrd="0" destOrd="0" presId="urn:microsoft.com/office/officeart/2005/8/layout/hierarchy6"/>
    <dgm:cxn modelId="{394B112D-BAEA-42A7-89F7-0641570253F1}" srcId="{06E4EC8C-CD65-473F-AEE6-36DF7DE8EAFD}" destId="{3DFC53C6-6EBB-4F30-BCEE-527B337538A6}" srcOrd="4" destOrd="0" parTransId="{5E9A23E5-61A0-441B-B829-EF64A9A4937D}" sibTransId="{121FC1C7-FF72-444F-B57F-BA0C0F1A7923}"/>
    <dgm:cxn modelId="{B065FEE6-93A1-45EF-9357-BE684E70C31C}" srcId="{57A84860-688F-4E8D-8B55-E7B556DEADA7}" destId="{F1EDA677-E82E-4A5C-9AD2-F69BB42F8962}" srcOrd="0" destOrd="0" parTransId="{FE9AF5EC-37B6-4F91-8053-204998F9D19F}" sibTransId="{09BEBA99-E738-4E73-A88D-117250DE7354}"/>
    <dgm:cxn modelId="{1C8665F3-6339-4BC7-A74B-4E3B0C1EDB58}" srcId="{63967743-0ECE-460F-A2B6-4E5D68D6471D}" destId="{72C64DE2-8620-4D97-B64F-A565B481875D}" srcOrd="1" destOrd="0" parTransId="{2D1D0D65-6B24-47D9-A1D7-0FCDC2C03392}" sibTransId="{9F9085FA-ACF2-48EA-9CF2-58BDB90175C0}"/>
    <dgm:cxn modelId="{04A7D0AC-F0D7-4BBB-9E59-51BF15B21DC2}" type="presOf" srcId="{FE8A9DF9-3D57-42C4-A1A3-1FF3638069BD}" destId="{45AA2A36-4421-4CA7-B6E0-C69FBC1BAF25}" srcOrd="0" destOrd="0" presId="urn:microsoft.com/office/officeart/2005/8/layout/hierarchy6"/>
    <dgm:cxn modelId="{5AA7E121-E58B-40F2-9B5E-9325676DEB89}" type="presOf" srcId="{63967743-0ECE-460F-A2B6-4E5D68D6471D}" destId="{FD472F0E-DF23-4B8C-AFCA-C694F34DDAD1}" srcOrd="0" destOrd="0" presId="urn:microsoft.com/office/officeart/2005/8/layout/hierarchy6"/>
    <dgm:cxn modelId="{FD98844B-A5E4-4A61-ABD3-A5A6E786B902}" type="presOf" srcId="{72C64DE2-8620-4D97-B64F-A565B481875D}" destId="{291B5F0A-A2B1-40E2-9EDE-56D5A2DD6D97}" srcOrd="0" destOrd="0" presId="urn:microsoft.com/office/officeart/2005/8/layout/hierarchy6"/>
    <dgm:cxn modelId="{CA8647E8-C14E-4D75-B8A1-10909A69F1AC}" srcId="{F1EDA677-E82E-4A5C-9AD2-F69BB42F8962}" destId="{3BABD730-0151-451D-91AF-4964D1CF3BCE}" srcOrd="1" destOrd="0" parTransId="{FE8A9DF9-3D57-42C4-A1A3-1FF3638069BD}" sibTransId="{48566488-35D3-45BE-ACF7-A0E8ACF1611E}"/>
    <dgm:cxn modelId="{EB472C99-1523-46ED-AD4C-C9E59E80CFFE}" type="presOf" srcId="{4A0B09AA-1C9B-4646-B3BD-A6F967B9DE9F}" destId="{849AAF3B-110A-4479-B55B-97AD3A624A8F}" srcOrd="0" destOrd="0" presId="urn:microsoft.com/office/officeart/2005/8/layout/hierarchy6"/>
    <dgm:cxn modelId="{1B767278-FBF7-4B3C-9404-97E0C27B9FF1}" type="presOf" srcId="{5B0830B2-2F57-4BBF-9C07-029A645DA361}" destId="{B605DF23-4419-4E51-8C93-8E49C6B66999}" srcOrd="0" destOrd="0" presId="urn:microsoft.com/office/officeart/2005/8/layout/hierarchy6"/>
    <dgm:cxn modelId="{04825A00-2833-4AD0-9FB1-72D61CE70F00}" type="presOf" srcId="{F1EDA677-E82E-4A5C-9AD2-F69BB42F8962}" destId="{A7271CFE-A350-4BA0-8A61-06CBB6A5B372}" srcOrd="0" destOrd="0" presId="urn:microsoft.com/office/officeart/2005/8/layout/hierarchy6"/>
    <dgm:cxn modelId="{6FE80369-FCEC-41B0-BBDF-728685436B02}" type="presOf" srcId="{06E4EC8C-CD65-473F-AEE6-36DF7DE8EAFD}" destId="{B1292F50-D248-47A3-98B8-A97F2BDDD391}" srcOrd="0" destOrd="0" presId="urn:microsoft.com/office/officeart/2005/8/layout/hierarchy6"/>
    <dgm:cxn modelId="{493DA0F5-6453-45C4-AA4B-029FFF032678}" type="presOf" srcId="{1DF4E37C-0DD9-4038-BFD4-CED48C486E4D}" destId="{A2001C75-B76E-4630-80D9-543A47D45669}" srcOrd="0" destOrd="0" presId="urn:microsoft.com/office/officeart/2005/8/layout/hierarchy6"/>
    <dgm:cxn modelId="{471B81E9-D038-49E5-984C-DDF5B31072FC}" type="presOf" srcId="{18BA2D9A-3722-4DC2-BA27-378A9300FF08}" destId="{138DD65C-C765-49E8-B76D-02DAB46AA108}" srcOrd="0" destOrd="0" presId="urn:microsoft.com/office/officeart/2005/8/layout/hierarchy6"/>
    <dgm:cxn modelId="{B810CEFF-FA0B-4C29-AF02-0418B194C228}" srcId="{06E4EC8C-CD65-473F-AEE6-36DF7DE8EAFD}" destId="{57A84860-688F-4E8D-8B55-E7B556DEADA7}" srcOrd="0" destOrd="0" parTransId="{989F1563-2811-4520-BB20-46E2C04AD66B}" sibTransId="{443B2A42-28AC-4F11-80E6-8539FA2B011B}"/>
    <dgm:cxn modelId="{ACAEB5F5-7E37-415C-BC17-4EBB5537840A}" type="presOf" srcId="{507A9531-3075-41B4-99B7-EE2E19A8DA89}" destId="{8092361A-4BBB-4B5C-AFFB-CFD3099D1CBC}" srcOrd="0" destOrd="0" presId="urn:microsoft.com/office/officeart/2005/8/layout/hierarchy6"/>
    <dgm:cxn modelId="{8FA35E24-AD9F-4E9C-9669-D95E181D7BF2}" type="presOf" srcId="{813AC39F-E6D1-4499-BB6E-5DBC96767645}" destId="{806EC377-F7F8-4DFA-BC66-4C8B587C9CB6}" srcOrd="0" destOrd="0" presId="urn:microsoft.com/office/officeart/2005/8/layout/hierarchy6"/>
    <dgm:cxn modelId="{7C490F3C-8253-4A14-BAB7-FDC622891AFB}" srcId="{4E9731B8-6DE9-4E6B-8060-FEFEBF974927}" destId="{9B5AF6B0-867A-40F5-9A55-DCD4C035253E}" srcOrd="0" destOrd="0" parTransId="{C37B82AA-CCB6-4B66-A991-3A835C424BA7}" sibTransId="{604489AD-A1CD-4EC6-B2EA-257F5BEAD095}"/>
    <dgm:cxn modelId="{E01C1784-AC15-4B74-956B-C9DCEB5DD6BC}" srcId="{57A84860-688F-4E8D-8B55-E7B556DEADA7}" destId="{55ED6FBA-A43D-4AA7-87EC-8E398BDA0D32}" srcOrd="1" destOrd="0" parTransId="{A66078CF-2911-4A2C-95BA-065EC9BE6485}" sibTransId="{A0F15A94-2F5E-463A-BCB4-7DF13E8EB9DD}"/>
    <dgm:cxn modelId="{CF6FE555-B589-44DE-B93A-B2298689CCCC}" type="presOf" srcId="{55ED6FBA-A43D-4AA7-87EC-8E398BDA0D32}" destId="{1F4364AA-0C8C-4B7B-90EE-4B562169FD20}" srcOrd="0" destOrd="0" presId="urn:microsoft.com/office/officeart/2005/8/layout/hierarchy6"/>
    <dgm:cxn modelId="{06E35786-976E-4C0C-BD34-D24EA7CBF47D}" srcId="{63967743-0ECE-460F-A2B6-4E5D68D6471D}" destId="{21C52EDF-4AC8-4A5A-9227-85133A7B2FBC}" srcOrd="0" destOrd="0" parTransId="{30DFD3EB-9D94-4F5F-AE4E-74E408B31D4F}" sibTransId="{473F9716-6EE5-45FE-AF65-EBBECCA086E4}"/>
    <dgm:cxn modelId="{7680E6BD-4075-47F1-8690-40BE3BEA3103}" srcId="{55ED6FBA-A43D-4AA7-87EC-8E398BDA0D32}" destId="{C6124416-49A0-4371-B3E9-B86D709A012F}" srcOrd="0" destOrd="0" parTransId="{507A9531-3075-41B4-99B7-EE2E19A8DA89}" sibTransId="{55908EB4-5AC3-4380-9E2F-8EBEA1540414}"/>
    <dgm:cxn modelId="{700604E5-0973-42FB-A87D-CD1F95F95070}" type="presOf" srcId="{C8731773-3199-4B1A-B476-56B860D702D6}" destId="{657E6CA8-9AE7-459B-AD98-FDEEE1CEAAC2}" srcOrd="0" destOrd="0" presId="urn:microsoft.com/office/officeart/2005/8/layout/hierarchy6"/>
    <dgm:cxn modelId="{92A9F5C3-A5C4-4199-B832-F12FEAD14885}" type="presParOf" srcId="{B1292F50-D248-47A3-98B8-A97F2BDDD391}" destId="{3C999101-BA52-496E-9C3F-0913CB793D88}" srcOrd="0" destOrd="0" presId="urn:microsoft.com/office/officeart/2005/8/layout/hierarchy6"/>
    <dgm:cxn modelId="{25AE7533-962B-4A9E-82CD-AE71E4A56EFA}" type="presParOf" srcId="{3C999101-BA52-496E-9C3F-0913CB793D88}" destId="{D2883EDE-1D77-4184-8619-947758F10574}" srcOrd="0" destOrd="0" presId="urn:microsoft.com/office/officeart/2005/8/layout/hierarchy6"/>
    <dgm:cxn modelId="{F0360897-E309-4D5A-B2D7-3D78A402FEA0}" type="presParOf" srcId="{3C999101-BA52-496E-9C3F-0913CB793D88}" destId="{546367B3-8A4B-48F2-A04A-BEFFE71E80C1}" srcOrd="1" destOrd="0" presId="urn:microsoft.com/office/officeart/2005/8/layout/hierarchy6"/>
    <dgm:cxn modelId="{B1CB17EA-DFB9-425D-995F-46334CD6900D}" type="presParOf" srcId="{546367B3-8A4B-48F2-A04A-BEFFE71E80C1}" destId="{29386A85-2409-4D9F-9248-B4D9556BE93B}" srcOrd="0" destOrd="0" presId="urn:microsoft.com/office/officeart/2005/8/layout/hierarchy6"/>
    <dgm:cxn modelId="{84D55B68-AB36-4289-8D70-73906A3669A8}" type="presParOf" srcId="{29386A85-2409-4D9F-9248-B4D9556BE93B}" destId="{9EEDDCF1-FDDC-4A6D-8BA2-BDD71A3F0006}" srcOrd="0" destOrd="0" presId="urn:microsoft.com/office/officeart/2005/8/layout/hierarchy6"/>
    <dgm:cxn modelId="{E4CC932F-099B-4196-BE3E-D2B959C54807}" type="presParOf" srcId="{29386A85-2409-4D9F-9248-B4D9556BE93B}" destId="{AE30EF09-B6EF-4FA1-B8D6-6D2A93C35B49}" srcOrd="1" destOrd="0" presId="urn:microsoft.com/office/officeart/2005/8/layout/hierarchy6"/>
    <dgm:cxn modelId="{4D534D1C-8404-4689-96F5-77F30169E600}" type="presParOf" srcId="{AE30EF09-B6EF-4FA1-B8D6-6D2A93C35B49}" destId="{B755441C-6EA2-4CC3-8076-6BAD367D15C0}" srcOrd="0" destOrd="0" presId="urn:microsoft.com/office/officeart/2005/8/layout/hierarchy6"/>
    <dgm:cxn modelId="{FDEAE7E1-9603-4DD9-9D90-9A686B7169A7}" type="presParOf" srcId="{AE30EF09-B6EF-4FA1-B8D6-6D2A93C35B49}" destId="{428A03F4-4062-42E5-BEF0-EEF096F7DFB4}" srcOrd="1" destOrd="0" presId="urn:microsoft.com/office/officeart/2005/8/layout/hierarchy6"/>
    <dgm:cxn modelId="{05EB98FE-3CD2-43E6-9B49-FD03EE89A3D2}" type="presParOf" srcId="{428A03F4-4062-42E5-BEF0-EEF096F7DFB4}" destId="{A7271CFE-A350-4BA0-8A61-06CBB6A5B372}" srcOrd="0" destOrd="0" presId="urn:microsoft.com/office/officeart/2005/8/layout/hierarchy6"/>
    <dgm:cxn modelId="{8A8C44B1-52FA-4A4C-AF7B-BAC7ECBD974B}" type="presParOf" srcId="{428A03F4-4062-42E5-BEF0-EEF096F7DFB4}" destId="{D103BE92-7CF8-445B-89EC-44FF6CE60740}" srcOrd="1" destOrd="0" presId="urn:microsoft.com/office/officeart/2005/8/layout/hierarchy6"/>
    <dgm:cxn modelId="{771DB044-A3B7-4ABC-9D3F-24F643A26132}" type="presParOf" srcId="{D103BE92-7CF8-445B-89EC-44FF6CE60740}" destId="{DDCC4CD0-AF26-4EB1-9BAC-CCBB80DD003A}" srcOrd="0" destOrd="0" presId="urn:microsoft.com/office/officeart/2005/8/layout/hierarchy6"/>
    <dgm:cxn modelId="{89CA67FA-9BE7-4610-A8C5-4809F64A9162}" type="presParOf" srcId="{D103BE92-7CF8-445B-89EC-44FF6CE60740}" destId="{CE81CE3B-0211-40D4-970B-D366CA97758C}" srcOrd="1" destOrd="0" presId="urn:microsoft.com/office/officeart/2005/8/layout/hierarchy6"/>
    <dgm:cxn modelId="{DA841DB7-314A-4F82-9A0D-1B8C075CCEC1}" type="presParOf" srcId="{CE81CE3B-0211-40D4-970B-D366CA97758C}" destId="{657E6CA8-9AE7-459B-AD98-FDEEE1CEAAC2}" srcOrd="0" destOrd="0" presId="urn:microsoft.com/office/officeart/2005/8/layout/hierarchy6"/>
    <dgm:cxn modelId="{97347E0B-33EC-41AE-8C9A-D6616B127168}" type="presParOf" srcId="{CE81CE3B-0211-40D4-970B-D366CA97758C}" destId="{8F578111-AA76-4911-B781-B1F41BD4F039}" srcOrd="1" destOrd="0" presId="urn:microsoft.com/office/officeart/2005/8/layout/hierarchy6"/>
    <dgm:cxn modelId="{99AB5AD2-7638-43A0-860F-91DE528E2367}" type="presParOf" srcId="{8F578111-AA76-4911-B781-B1F41BD4F039}" destId="{DF59A4CD-7DA1-41FB-A12C-0AE23F26F775}" srcOrd="0" destOrd="0" presId="urn:microsoft.com/office/officeart/2005/8/layout/hierarchy6"/>
    <dgm:cxn modelId="{9CBEC666-3960-4BFF-B7D3-EE90BE4F70AF}" type="presParOf" srcId="{8F578111-AA76-4911-B781-B1F41BD4F039}" destId="{0FE5499C-C611-4A86-9264-06B61401F26C}" srcOrd="1" destOrd="0" presId="urn:microsoft.com/office/officeart/2005/8/layout/hierarchy6"/>
    <dgm:cxn modelId="{FD02D9C9-9D10-4540-8824-0FC8D87BE17A}" type="presParOf" srcId="{0FE5499C-C611-4A86-9264-06B61401F26C}" destId="{F04F588E-7FFB-4BED-AE65-048CDEF1E1F1}" srcOrd="0" destOrd="0" presId="urn:microsoft.com/office/officeart/2005/8/layout/hierarchy6"/>
    <dgm:cxn modelId="{5C8EC514-3DD3-4795-8F8C-F84A51AF0197}" type="presParOf" srcId="{0FE5499C-C611-4A86-9264-06B61401F26C}" destId="{07A5DD5D-E798-4154-AFD1-26D84A3D3198}" srcOrd="1" destOrd="0" presId="urn:microsoft.com/office/officeart/2005/8/layout/hierarchy6"/>
    <dgm:cxn modelId="{92CA9A2F-1309-4694-8146-21E27309E7AE}" type="presParOf" srcId="{D103BE92-7CF8-445B-89EC-44FF6CE60740}" destId="{45AA2A36-4421-4CA7-B6E0-C69FBC1BAF25}" srcOrd="2" destOrd="0" presId="urn:microsoft.com/office/officeart/2005/8/layout/hierarchy6"/>
    <dgm:cxn modelId="{64B2CB4D-3765-4D1A-A791-F0910695A68C}" type="presParOf" srcId="{D103BE92-7CF8-445B-89EC-44FF6CE60740}" destId="{68D5D712-EAAA-4BA6-B0B9-1B232702BB90}" srcOrd="3" destOrd="0" presId="urn:microsoft.com/office/officeart/2005/8/layout/hierarchy6"/>
    <dgm:cxn modelId="{13E4AAFB-8FD2-4EEE-9837-68DD2F521525}" type="presParOf" srcId="{68D5D712-EAAA-4BA6-B0B9-1B232702BB90}" destId="{7C43E2F5-89BC-4442-A62B-5008B4967B8C}" srcOrd="0" destOrd="0" presId="urn:microsoft.com/office/officeart/2005/8/layout/hierarchy6"/>
    <dgm:cxn modelId="{00E04E0A-4DC5-4D2F-8EB0-D2DE37035AF9}" type="presParOf" srcId="{68D5D712-EAAA-4BA6-B0B9-1B232702BB90}" destId="{A3746F37-4E37-4D90-8029-25D086F3878A}" srcOrd="1" destOrd="0" presId="urn:microsoft.com/office/officeart/2005/8/layout/hierarchy6"/>
    <dgm:cxn modelId="{9E1874F6-17AA-4C82-B9AE-0395A55B6ECF}" type="presParOf" srcId="{A3746F37-4E37-4D90-8029-25D086F3878A}" destId="{3DCBE4AD-2CA8-4108-83BE-8CDB2B16991F}" srcOrd="0" destOrd="0" presId="urn:microsoft.com/office/officeart/2005/8/layout/hierarchy6"/>
    <dgm:cxn modelId="{72A6D76C-420C-4620-AB6B-AC60367EB1B8}" type="presParOf" srcId="{A3746F37-4E37-4D90-8029-25D086F3878A}" destId="{D5E5E236-4ADD-43C0-96BB-AD05B880B2D6}" srcOrd="1" destOrd="0" presId="urn:microsoft.com/office/officeart/2005/8/layout/hierarchy6"/>
    <dgm:cxn modelId="{B0A33F7F-866A-4BC1-96B3-5759D89C7F42}" type="presParOf" srcId="{D5E5E236-4ADD-43C0-96BB-AD05B880B2D6}" destId="{8A78715F-0037-4726-AE32-240ACC2E7FD0}" srcOrd="0" destOrd="0" presId="urn:microsoft.com/office/officeart/2005/8/layout/hierarchy6"/>
    <dgm:cxn modelId="{CB3838B7-2F7B-4FF5-8357-09A5885818D9}" type="presParOf" srcId="{D5E5E236-4ADD-43C0-96BB-AD05B880B2D6}" destId="{76B7EFDC-EE17-4F01-9C68-320342F8CCAD}" srcOrd="1" destOrd="0" presId="urn:microsoft.com/office/officeart/2005/8/layout/hierarchy6"/>
    <dgm:cxn modelId="{088CF6CB-C42E-4D3B-A856-AA42EE3E6A27}" type="presParOf" srcId="{D103BE92-7CF8-445B-89EC-44FF6CE60740}" destId="{A3234CFD-9AA3-40A9-98ED-D7002BFB17C5}" srcOrd="4" destOrd="0" presId="urn:microsoft.com/office/officeart/2005/8/layout/hierarchy6"/>
    <dgm:cxn modelId="{78E49E79-AB34-4FEC-B2D2-33AAC33C5597}" type="presParOf" srcId="{D103BE92-7CF8-445B-89EC-44FF6CE60740}" destId="{59A6A9DB-A497-446C-B23A-7411162C9E63}" srcOrd="5" destOrd="0" presId="urn:microsoft.com/office/officeart/2005/8/layout/hierarchy6"/>
    <dgm:cxn modelId="{B48EDDCF-ECF1-4A3D-8AA3-24DE46F6B880}" type="presParOf" srcId="{59A6A9DB-A497-446C-B23A-7411162C9E63}" destId="{FFD717B2-5487-40E1-93E7-33906A317C35}" srcOrd="0" destOrd="0" presId="urn:microsoft.com/office/officeart/2005/8/layout/hierarchy6"/>
    <dgm:cxn modelId="{5D052603-4731-46F7-A4A7-085041D2867C}" type="presParOf" srcId="{59A6A9DB-A497-446C-B23A-7411162C9E63}" destId="{B6BA2DFA-73AD-4D20-9648-8D6ED2139ED7}" srcOrd="1" destOrd="0" presId="urn:microsoft.com/office/officeart/2005/8/layout/hierarchy6"/>
    <dgm:cxn modelId="{AF286C3B-9B86-479E-8900-4E39E74FD256}" type="presParOf" srcId="{B6BA2DFA-73AD-4D20-9648-8D6ED2139ED7}" destId="{96C53832-0737-4CAA-A82A-723CF7D1FE2A}" srcOrd="0" destOrd="0" presId="urn:microsoft.com/office/officeart/2005/8/layout/hierarchy6"/>
    <dgm:cxn modelId="{C55AE5E0-8D44-450A-A02F-E93534F47799}" type="presParOf" srcId="{B6BA2DFA-73AD-4D20-9648-8D6ED2139ED7}" destId="{C25A4430-0281-485F-A54E-60E05F9200C1}" srcOrd="1" destOrd="0" presId="urn:microsoft.com/office/officeart/2005/8/layout/hierarchy6"/>
    <dgm:cxn modelId="{E48D65B6-93E8-400A-9454-66489EDE6FC2}" type="presParOf" srcId="{C25A4430-0281-485F-A54E-60E05F9200C1}" destId="{968D30B2-7BF5-4C82-9A40-BDF7636E40BD}" srcOrd="0" destOrd="0" presId="urn:microsoft.com/office/officeart/2005/8/layout/hierarchy6"/>
    <dgm:cxn modelId="{04BBEE98-9B6F-4FF5-8351-D8B6BCC6EB0D}" type="presParOf" srcId="{C25A4430-0281-485F-A54E-60E05F9200C1}" destId="{EDCBFB17-59F8-4A8E-A915-B930E3709EEC}" srcOrd="1" destOrd="0" presId="urn:microsoft.com/office/officeart/2005/8/layout/hierarchy6"/>
    <dgm:cxn modelId="{30D66436-B5F4-4E82-B01B-F87FC096E7F2}" type="presParOf" srcId="{D103BE92-7CF8-445B-89EC-44FF6CE60740}" destId="{E9AE688D-9478-4C13-9C34-385BAD2B0D87}" srcOrd="6" destOrd="0" presId="urn:microsoft.com/office/officeart/2005/8/layout/hierarchy6"/>
    <dgm:cxn modelId="{475B43CA-79E3-425B-B519-EC95E9C7CF75}" type="presParOf" srcId="{D103BE92-7CF8-445B-89EC-44FF6CE60740}" destId="{AD9864F1-74C2-4258-A59E-48B70DDB43B2}" srcOrd="7" destOrd="0" presId="urn:microsoft.com/office/officeart/2005/8/layout/hierarchy6"/>
    <dgm:cxn modelId="{0EE38394-B04D-40DF-A113-D10CC671DD06}" type="presParOf" srcId="{AD9864F1-74C2-4258-A59E-48B70DDB43B2}" destId="{44599DAC-9D3A-47F2-AF6E-F8578CE80DBC}" srcOrd="0" destOrd="0" presId="urn:microsoft.com/office/officeart/2005/8/layout/hierarchy6"/>
    <dgm:cxn modelId="{EF13930B-D8F7-4152-996F-9D97034FDA26}" type="presParOf" srcId="{AD9864F1-74C2-4258-A59E-48B70DDB43B2}" destId="{DF48139B-737B-45DC-AD05-10054DD3B91D}" srcOrd="1" destOrd="0" presId="urn:microsoft.com/office/officeart/2005/8/layout/hierarchy6"/>
    <dgm:cxn modelId="{02460B31-950B-4D20-A9EA-7BACCC8FD043}" type="presParOf" srcId="{DF48139B-737B-45DC-AD05-10054DD3B91D}" destId="{034DCAF4-BA2B-424E-82A9-42F9302A1E3E}" srcOrd="0" destOrd="0" presId="urn:microsoft.com/office/officeart/2005/8/layout/hierarchy6"/>
    <dgm:cxn modelId="{D3C3EABF-D74F-4801-B0F2-C16B4C125DE8}" type="presParOf" srcId="{DF48139B-737B-45DC-AD05-10054DD3B91D}" destId="{F2AE4615-87D9-4D09-982E-281CB8728B70}" srcOrd="1" destOrd="0" presId="urn:microsoft.com/office/officeart/2005/8/layout/hierarchy6"/>
    <dgm:cxn modelId="{3F8A9709-07A3-4803-A8A5-37D4296C18DA}" type="presParOf" srcId="{F2AE4615-87D9-4D09-982E-281CB8728B70}" destId="{15B0B5B3-A74D-4402-85F6-78AA629C3731}" srcOrd="0" destOrd="0" presId="urn:microsoft.com/office/officeart/2005/8/layout/hierarchy6"/>
    <dgm:cxn modelId="{261D8E23-79E3-4AB2-B956-0321869B63BA}" type="presParOf" srcId="{F2AE4615-87D9-4D09-982E-281CB8728B70}" destId="{21CE8542-CD7B-4146-81A4-E57DA1B147EE}" srcOrd="1" destOrd="0" presId="urn:microsoft.com/office/officeart/2005/8/layout/hierarchy6"/>
    <dgm:cxn modelId="{8AB44928-5998-472E-898D-8D0874DCBBD7}" type="presParOf" srcId="{AE30EF09-B6EF-4FA1-B8D6-6D2A93C35B49}" destId="{894D0476-9258-4490-B86C-98AA145628BC}" srcOrd="2" destOrd="0" presId="urn:microsoft.com/office/officeart/2005/8/layout/hierarchy6"/>
    <dgm:cxn modelId="{8743C8B6-567A-4B60-A5BF-23CF26BA776E}" type="presParOf" srcId="{AE30EF09-B6EF-4FA1-B8D6-6D2A93C35B49}" destId="{83229144-F61C-44AD-86C9-8C6A28F47588}" srcOrd="3" destOrd="0" presId="urn:microsoft.com/office/officeart/2005/8/layout/hierarchy6"/>
    <dgm:cxn modelId="{00C65BB5-5813-4BCD-9158-D4E08480BA7F}" type="presParOf" srcId="{83229144-F61C-44AD-86C9-8C6A28F47588}" destId="{1F4364AA-0C8C-4B7B-90EE-4B562169FD20}" srcOrd="0" destOrd="0" presId="urn:microsoft.com/office/officeart/2005/8/layout/hierarchy6"/>
    <dgm:cxn modelId="{FFBE38B8-BCBD-4DCB-823F-EF25CC19BB81}" type="presParOf" srcId="{83229144-F61C-44AD-86C9-8C6A28F47588}" destId="{7F2777E7-7691-4FD1-A146-3AA57A0A04EE}" srcOrd="1" destOrd="0" presId="urn:microsoft.com/office/officeart/2005/8/layout/hierarchy6"/>
    <dgm:cxn modelId="{7EA3E3A6-F56E-49C9-BB9E-98F9FEEDF999}" type="presParOf" srcId="{7F2777E7-7691-4FD1-A146-3AA57A0A04EE}" destId="{8092361A-4BBB-4B5C-AFFB-CFD3099D1CBC}" srcOrd="0" destOrd="0" presId="urn:microsoft.com/office/officeart/2005/8/layout/hierarchy6"/>
    <dgm:cxn modelId="{DC66B569-BF41-4167-BAE4-14AC914A5423}" type="presParOf" srcId="{7F2777E7-7691-4FD1-A146-3AA57A0A04EE}" destId="{C983A043-4F2C-46A7-BC0F-FE91E6CED314}" srcOrd="1" destOrd="0" presId="urn:microsoft.com/office/officeart/2005/8/layout/hierarchy6"/>
    <dgm:cxn modelId="{CA242D8E-D52D-4C31-8F62-AC55BCD36F38}" type="presParOf" srcId="{C983A043-4F2C-46A7-BC0F-FE91E6CED314}" destId="{20068014-86AD-4B3E-B5D3-CBDB5131C055}" srcOrd="0" destOrd="0" presId="urn:microsoft.com/office/officeart/2005/8/layout/hierarchy6"/>
    <dgm:cxn modelId="{9A974623-0035-4EEF-B0FE-0BCB57088339}" type="presParOf" srcId="{C983A043-4F2C-46A7-BC0F-FE91E6CED314}" destId="{57B9A4F4-8BE4-48D6-B246-AE5F76F450B0}" srcOrd="1" destOrd="0" presId="urn:microsoft.com/office/officeart/2005/8/layout/hierarchy6"/>
    <dgm:cxn modelId="{B8A23E07-C2E1-4966-9EC7-56589BCD609D}" type="presParOf" srcId="{57B9A4F4-8BE4-48D6-B246-AE5F76F450B0}" destId="{138DD65C-C765-49E8-B76D-02DAB46AA108}" srcOrd="0" destOrd="0" presId="urn:microsoft.com/office/officeart/2005/8/layout/hierarchy6"/>
    <dgm:cxn modelId="{6C9B27B9-DF99-4BD5-867F-1C00D36FBDAD}" type="presParOf" srcId="{57B9A4F4-8BE4-48D6-B246-AE5F76F450B0}" destId="{6D1E6022-90FA-4279-B31C-104847FA85D4}" srcOrd="1" destOrd="0" presId="urn:microsoft.com/office/officeart/2005/8/layout/hierarchy6"/>
    <dgm:cxn modelId="{1109183B-17F7-4431-BE57-2D7BC17B5993}" type="presParOf" srcId="{6D1E6022-90FA-4279-B31C-104847FA85D4}" destId="{849AAF3B-110A-4479-B55B-97AD3A624A8F}" srcOrd="0" destOrd="0" presId="urn:microsoft.com/office/officeart/2005/8/layout/hierarchy6"/>
    <dgm:cxn modelId="{87C849C5-AED3-48FE-8458-FC83DD75B97E}" type="presParOf" srcId="{6D1E6022-90FA-4279-B31C-104847FA85D4}" destId="{55DD8869-0C79-4EE5-8980-A71615728E20}" srcOrd="1" destOrd="0" presId="urn:microsoft.com/office/officeart/2005/8/layout/hierarchy6"/>
    <dgm:cxn modelId="{07520166-A5B9-4584-9FFB-2F8ED189BB9F}" type="presParOf" srcId="{7F2777E7-7691-4FD1-A146-3AA57A0A04EE}" destId="{B605DF23-4419-4E51-8C93-8E49C6B66999}" srcOrd="2" destOrd="0" presId="urn:microsoft.com/office/officeart/2005/8/layout/hierarchy6"/>
    <dgm:cxn modelId="{F54D8ABF-AC9A-4544-B64B-54CC556C78A8}" type="presParOf" srcId="{7F2777E7-7691-4FD1-A146-3AA57A0A04EE}" destId="{4818F959-C944-4E71-9A67-43C5BF925061}" srcOrd="3" destOrd="0" presId="urn:microsoft.com/office/officeart/2005/8/layout/hierarchy6"/>
    <dgm:cxn modelId="{17E5E3A3-2443-4F76-B6CC-2BB83EF219F0}" type="presParOf" srcId="{4818F959-C944-4E71-9A67-43C5BF925061}" destId="{817DDDDC-615F-45BE-A655-665D6E82E67D}" srcOrd="0" destOrd="0" presId="urn:microsoft.com/office/officeart/2005/8/layout/hierarchy6"/>
    <dgm:cxn modelId="{27D1C766-F0DF-4EDF-B0D6-CEEC523DBFD0}" type="presParOf" srcId="{4818F959-C944-4E71-9A67-43C5BF925061}" destId="{86D1F2B3-6B50-4D56-8502-C2252A410C28}" srcOrd="1" destOrd="0" presId="urn:microsoft.com/office/officeart/2005/8/layout/hierarchy6"/>
    <dgm:cxn modelId="{7A6C658A-25AE-4BB5-888E-AE787933693A}" type="presParOf" srcId="{86D1F2B3-6B50-4D56-8502-C2252A410C28}" destId="{FCDCBDCD-3872-46C3-A820-1134B5CBA2BE}" srcOrd="0" destOrd="0" presId="urn:microsoft.com/office/officeart/2005/8/layout/hierarchy6"/>
    <dgm:cxn modelId="{62417603-48C8-4C4B-A241-E904D29EBBB5}" type="presParOf" srcId="{86D1F2B3-6B50-4D56-8502-C2252A410C28}" destId="{A33C06BB-2C1B-440B-89B8-E236CD8A7299}" srcOrd="1" destOrd="0" presId="urn:microsoft.com/office/officeart/2005/8/layout/hierarchy6"/>
    <dgm:cxn modelId="{FFA35E49-30E0-447D-95C8-D6E8EEEDA1BA}" type="presParOf" srcId="{A33C06BB-2C1B-440B-89B8-E236CD8A7299}" destId="{9E20D3DB-5BE0-4006-9091-BD63DCC1D6C4}" srcOrd="0" destOrd="0" presId="urn:microsoft.com/office/officeart/2005/8/layout/hierarchy6"/>
    <dgm:cxn modelId="{0B25ACCB-1456-49BE-942C-1C75643F127A}" type="presParOf" srcId="{A33C06BB-2C1B-440B-89B8-E236CD8A7299}" destId="{E8ACC650-3518-4EFE-B2D9-A38CB04DBB7C}" srcOrd="1" destOrd="0" presId="urn:microsoft.com/office/officeart/2005/8/layout/hierarchy6"/>
    <dgm:cxn modelId="{07D7D5A9-DD8F-4FDC-9F2E-C963F1E7E0AB}" type="presParOf" srcId="{7F2777E7-7691-4FD1-A146-3AA57A0A04EE}" destId="{7147C50A-FAD5-46BB-BEB3-6F4C98B3009F}" srcOrd="4" destOrd="0" presId="urn:microsoft.com/office/officeart/2005/8/layout/hierarchy6"/>
    <dgm:cxn modelId="{6B87D273-0575-4634-A313-4FC42EF109F7}" type="presParOf" srcId="{7F2777E7-7691-4FD1-A146-3AA57A0A04EE}" destId="{14434CA0-E3FE-45A4-89F8-56BE611CEBC7}" srcOrd="5" destOrd="0" presId="urn:microsoft.com/office/officeart/2005/8/layout/hierarchy6"/>
    <dgm:cxn modelId="{076AB5BF-C489-46A3-9DE9-DFEF9825A834}" type="presParOf" srcId="{14434CA0-E3FE-45A4-89F8-56BE611CEBC7}" destId="{FD472F0E-DF23-4B8C-AFCA-C694F34DDAD1}" srcOrd="0" destOrd="0" presId="urn:microsoft.com/office/officeart/2005/8/layout/hierarchy6"/>
    <dgm:cxn modelId="{164E62D0-2938-4372-B32C-AC306C62A73E}" type="presParOf" srcId="{14434CA0-E3FE-45A4-89F8-56BE611CEBC7}" destId="{140DF092-9A48-4DFE-8DC0-76E7A7ED7B75}" srcOrd="1" destOrd="0" presId="urn:microsoft.com/office/officeart/2005/8/layout/hierarchy6"/>
    <dgm:cxn modelId="{18C7EEFD-5377-4CF9-A483-04024C38FF57}" type="presParOf" srcId="{140DF092-9A48-4DFE-8DC0-76E7A7ED7B75}" destId="{A47AC3F4-9308-4960-9412-25357507CDD6}" srcOrd="0" destOrd="0" presId="urn:microsoft.com/office/officeart/2005/8/layout/hierarchy6"/>
    <dgm:cxn modelId="{E3291AC7-70A3-4BC6-A145-8A62B6A660B5}" type="presParOf" srcId="{140DF092-9A48-4DFE-8DC0-76E7A7ED7B75}" destId="{0852A2E5-E99E-4DE1-A9EE-CE621D4DCBA9}" srcOrd="1" destOrd="0" presId="urn:microsoft.com/office/officeart/2005/8/layout/hierarchy6"/>
    <dgm:cxn modelId="{7BA9E633-8956-4FEC-87F2-6987BAAA732B}" type="presParOf" srcId="{0852A2E5-E99E-4DE1-A9EE-CE621D4DCBA9}" destId="{FD3DAA2A-6C7B-4ABE-9324-97A9A49C6898}" srcOrd="0" destOrd="0" presId="urn:microsoft.com/office/officeart/2005/8/layout/hierarchy6"/>
    <dgm:cxn modelId="{AE0FCCC6-675D-466D-A07D-6EE92B53C61B}" type="presParOf" srcId="{0852A2E5-E99E-4DE1-A9EE-CE621D4DCBA9}" destId="{576810BE-2930-4548-87D2-7C62F7A27906}" srcOrd="1" destOrd="0" presId="urn:microsoft.com/office/officeart/2005/8/layout/hierarchy6"/>
    <dgm:cxn modelId="{193F5F01-0765-4FFE-98AB-B462D9D91D3D}" type="presParOf" srcId="{140DF092-9A48-4DFE-8DC0-76E7A7ED7B75}" destId="{618A934A-276C-418B-B7E8-71FE87250A49}" srcOrd="2" destOrd="0" presId="urn:microsoft.com/office/officeart/2005/8/layout/hierarchy6"/>
    <dgm:cxn modelId="{9FEC4485-4899-49FE-8F00-37428864541A}" type="presParOf" srcId="{140DF092-9A48-4DFE-8DC0-76E7A7ED7B75}" destId="{FD37A4F9-0E2E-4C13-A437-64135B0585D0}" srcOrd="3" destOrd="0" presId="urn:microsoft.com/office/officeart/2005/8/layout/hierarchy6"/>
    <dgm:cxn modelId="{1BC3C975-C2AA-46F7-8CDA-989C64FF14A4}" type="presParOf" srcId="{FD37A4F9-0E2E-4C13-A437-64135B0585D0}" destId="{291B5F0A-A2B1-40E2-9EDE-56D5A2DD6D97}" srcOrd="0" destOrd="0" presId="urn:microsoft.com/office/officeart/2005/8/layout/hierarchy6"/>
    <dgm:cxn modelId="{04B10DF5-8770-49E4-9434-C8444F15D856}" type="presParOf" srcId="{FD37A4F9-0E2E-4C13-A437-64135B0585D0}" destId="{62CE9ABF-FD11-4895-8DFC-47A8EE22CFA9}" srcOrd="1" destOrd="0" presId="urn:microsoft.com/office/officeart/2005/8/layout/hierarchy6"/>
    <dgm:cxn modelId="{BF4697A9-FEF6-407F-9B65-00361EADC12E}" type="presParOf" srcId="{7F2777E7-7691-4FD1-A146-3AA57A0A04EE}" destId="{39E5D3FA-E997-4E98-A65D-D7547B19E722}" srcOrd="6" destOrd="0" presId="urn:microsoft.com/office/officeart/2005/8/layout/hierarchy6"/>
    <dgm:cxn modelId="{1A80F237-5391-476D-B6F9-9959748C4941}" type="presParOf" srcId="{7F2777E7-7691-4FD1-A146-3AA57A0A04EE}" destId="{F0F1C17C-212B-4C1A-A093-0D2C16408774}" srcOrd="7" destOrd="0" presId="urn:microsoft.com/office/officeart/2005/8/layout/hierarchy6"/>
    <dgm:cxn modelId="{2EA39221-AEF0-46CB-A096-CBC64E90978A}" type="presParOf" srcId="{F0F1C17C-212B-4C1A-A093-0D2C16408774}" destId="{3A23ED96-785D-4F51-B245-69AC46C0E743}" srcOrd="0" destOrd="0" presId="urn:microsoft.com/office/officeart/2005/8/layout/hierarchy6"/>
    <dgm:cxn modelId="{F9E56F3F-B2D0-45E4-A6D3-E44CCDF4C874}" type="presParOf" srcId="{F0F1C17C-212B-4C1A-A093-0D2C16408774}" destId="{8917113F-F288-45E4-AD60-A2FEB7665F01}" srcOrd="1" destOrd="0" presId="urn:microsoft.com/office/officeart/2005/8/layout/hierarchy6"/>
    <dgm:cxn modelId="{E82B6530-9603-4F09-BA58-30F98FA0A512}" type="presParOf" srcId="{8917113F-F288-45E4-AD60-A2FEB7665F01}" destId="{A2001C75-B76E-4630-80D9-543A47D45669}" srcOrd="0" destOrd="0" presId="urn:microsoft.com/office/officeart/2005/8/layout/hierarchy6"/>
    <dgm:cxn modelId="{81C920BA-BC26-4E6D-9F3F-981D1E352B8E}" type="presParOf" srcId="{8917113F-F288-45E4-AD60-A2FEB7665F01}" destId="{6C022E96-BB98-43BA-8F86-4009F8F09EA8}" srcOrd="1" destOrd="0" presId="urn:microsoft.com/office/officeart/2005/8/layout/hierarchy6"/>
    <dgm:cxn modelId="{ACE320B3-40A1-4D87-84C8-FA624D07BCB1}" type="presParOf" srcId="{6C022E96-BB98-43BA-8F86-4009F8F09EA8}" destId="{3CC3220E-088E-4493-BB17-109F34A53427}" srcOrd="0" destOrd="0" presId="urn:microsoft.com/office/officeart/2005/8/layout/hierarchy6"/>
    <dgm:cxn modelId="{408C92A0-9A2D-4EE2-8878-6614CD9CF0DA}" type="presParOf" srcId="{6C022E96-BB98-43BA-8F86-4009F8F09EA8}" destId="{7FB14482-E05F-4BAA-B845-D228F405B4CD}" srcOrd="1" destOrd="0" presId="urn:microsoft.com/office/officeart/2005/8/layout/hierarchy6"/>
    <dgm:cxn modelId="{60533763-B1D1-4278-A512-CCA740DAE95F}" type="presParOf" srcId="{B1292F50-D248-47A3-98B8-A97F2BDDD391}" destId="{27BD3A85-9604-4033-8CC8-2CD7FE9E37F5}" srcOrd="1" destOrd="0" presId="urn:microsoft.com/office/officeart/2005/8/layout/hierarchy6"/>
    <dgm:cxn modelId="{31366D33-A38F-4030-A000-DC7D4CDBFDED}" type="presParOf" srcId="{27BD3A85-9604-4033-8CC8-2CD7FE9E37F5}" destId="{F7E73626-4AE2-4869-8EC7-29EFB07E25F6}" srcOrd="0" destOrd="0" presId="urn:microsoft.com/office/officeart/2005/8/layout/hierarchy6"/>
    <dgm:cxn modelId="{B138F3A6-E666-4D4D-B1B1-72E41012E735}" type="presParOf" srcId="{F7E73626-4AE2-4869-8EC7-29EFB07E25F6}" destId="{50EF4299-89AC-4680-9D79-87A388D43518}" srcOrd="0" destOrd="0" presId="urn:microsoft.com/office/officeart/2005/8/layout/hierarchy6"/>
    <dgm:cxn modelId="{B0F2F9A4-B820-48E0-83FF-A71A1547B7BD}" type="presParOf" srcId="{F7E73626-4AE2-4869-8EC7-29EFB07E25F6}" destId="{CB17A4F6-E409-46E5-BF13-FC59F99C4B93}" srcOrd="1" destOrd="0" presId="urn:microsoft.com/office/officeart/2005/8/layout/hierarchy6"/>
    <dgm:cxn modelId="{63094692-822C-4EE2-9E75-11410E9B2ED2}" type="presParOf" srcId="{27BD3A85-9604-4033-8CC8-2CD7FE9E37F5}" destId="{2039C3E4-5D80-4B94-8713-4B42F2ADCE2D}" srcOrd="1" destOrd="0" presId="urn:microsoft.com/office/officeart/2005/8/layout/hierarchy6"/>
    <dgm:cxn modelId="{4B7186BB-75D0-4ABE-A214-24025C9204D1}" type="presParOf" srcId="{2039C3E4-5D80-4B94-8713-4B42F2ADCE2D}" destId="{D022C892-7808-46FF-9907-EC4223C906F8}" srcOrd="0" destOrd="0" presId="urn:microsoft.com/office/officeart/2005/8/layout/hierarchy6"/>
    <dgm:cxn modelId="{ED3D3D4E-8F0F-4521-874D-E3BD56892913}" type="presParOf" srcId="{27BD3A85-9604-4033-8CC8-2CD7FE9E37F5}" destId="{06145AFE-AAF5-4AAE-9FEB-537EF64E7133}" srcOrd="2" destOrd="0" presId="urn:microsoft.com/office/officeart/2005/8/layout/hierarchy6"/>
    <dgm:cxn modelId="{3C1CF377-F1C7-4168-AA75-47B6A79ACA24}" type="presParOf" srcId="{06145AFE-AAF5-4AAE-9FEB-537EF64E7133}" destId="{806EC377-F7F8-4DFA-BC66-4C8B587C9CB6}" srcOrd="0" destOrd="0" presId="urn:microsoft.com/office/officeart/2005/8/layout/hierarchy6"/>
    <dgm:cxn modelId="{B0734B7E-89ED-4DB4-93AE-28194DD462C7}" type="presParOf" srcId="{06145AFE-AAF5-4AAE-9FEB-537EF64E7133}" destId="{7961210E-4EA8-44BD-9AFA-2E63905BFC62}" srcOrd="1" destOrd="0" presId="urn:microsoft.com/office/officeart/2005/8/layout/hierarchy6"/>
    <dgm:cxn modelId="{947928D6-6AF4-4DE9-867C-19CC0CEDBCAF}" type="presParOf" srcId="{27BD3A85-9604-4033-8CC8-2CD7FE9E37F5}" destId="{CE9B0EC1-2D34-4414-BD57-7BF32FB5DA3C}" srcOrd="3" destOrd="0" presId="urn:microsoft.com/office/officeart/2005/8/layout/hierarchy6"/>
    <dgm:cxn modelId="{26AFB6DC-BB02-401C-BD4C-A4E470620C84}" type="presParOf" srcId="{CE9B0EC1-2D34-4414-BD57-7BF32FB5DA3C}" destId="{9E3A67C7-4676-4F07-92A2-1374DD876AB1}" srcOrd="0" destOrd="0" presId="urn:microsoft.com/office/officeart/2005/8/layout/hierarchy6"/>
    <dgm:cxn modelId="{94A2A23B-FF85-4056-94AE-0E32AC4AF175}" type="presParOf" srcId="{27BD3A85-9604-4033-8CC8-2CD7FE9E37F5}" destId="{C9BB9C62-3373-49F6-AA1A-1B2F3C355518}" srcOrd="4" destOrd="0" presId="urn:microsoft.com/office/officeart/2005/8/layout/hierarchy6"/>
    <dgm:cxn modelId="{36DE39C3-09A7-4B2D-A19E-F2C06D68DAA8}" type="presParOf" srcId="{C9BB9C62-3373-49F6-AA1A-1B2F3C355518}" destId="{2B708D22-E66F-450D-AAE6-B9790658D42A}" srcOrd="0" destOrd="0" presId="urn:microsoft.com/office/officeart/2005/8/layout/hierarchy6"/>
    <dgm:cxn modelId="{A71E47D6-8526-4D6A-B786-127381E06F84}" type="presParOf" srcId="{C9BB9C62-3373-49F6-AA1A-1B2F3C355518}" destId="{5E05B611-FEF2-4E45-B701-7FB6606739D2}" srcOrd="1" destOrd="0" presId="urn:microsoft.com/office/officeart/2005/8/layout/hierarchy6"/>
    <dgm:cxn modelId="{29B88561-0555-4C31-BD5F-166B5BCE3982}" type="presParOf" srcId="{27BD3A85-9604-4033-8CC8-2CD7FE9E37F5}" destId="{FE7AABC9-81C1-4103-85E2-360203C87D4B}" srcOrd="5" destOrd="0" presId="urn:microsoft.com/office/officeart/2005/8/layout/hierarchy6"/>
    <dgm:cxn modelId="{5537BD6F-C314-432F-8D21-855D8FFBAD51}" type="presParOf" srcId="{FE7AABC9-81C1-4103-85E2-360203C87D4B}" destId="{59063EE6-C573-40E8-ABDB-CB977AAC6322}" srcOrd="0" destOrd="0" presId="urn:microsoft.com/office/officeart/2005/8/layout/hierarchy6"/>
    <dgm:cxn modelId="{7D50A7A4-31C2-4F71-AE69-FCC34AAF07DC}" type="presParOf" srcId="{27BD3A85-9604-4033-8CC8-2CD7FE9E37F5}" destId="{3C8386B3-FFE8-4582-A085-E065C7BBA60A}" srcOrd="6" destOrd="0" presId="urn:microsoft.com/office/officeart/2005/8/layout/hierarchy6"/>
    <dgm:cxn modelId="{61E81945-E31C-4764-9F4E-0AE79CACC077}" type="presParOf" srcId="{3C8386B3-FFE8-4582-A085-E065C7BBA60A}" destId="{456FEEAB-006F-4832-89A5-D29F0F53A27E}" srcOrd="0" destOrd="0" presId="urn:microsoft.com/office/officeart/2005/8/layout/hierarchy6"/>
    <dgm:cxn modelId="{05299DF9-6539-4D0B-98AA-9053C45759D3}" type="presParOf" srcId="{3C8386B3-FFE8-4582-A085-E065C7BBA60A}" destId="{41C3F5F9-1D65-44D7-AD55-88FE836198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FEEAB-006F-4832-89A5-D29F0F53A27E}">
      <dsp:nvSpPr>
        <dsp:cNvPr id="0" name=""/>
        <dsp:cNvSpPr/>
      </dsp:nvSpPr>
      <dsp:spPr>
        <a:xfrm>
          <a:off x="0" y="4031452"/>
          <a:ext cx="12068884" cy="82064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skill</a:t>
          </a:r>
          <a:endParaRPr lang="ko-KR" altLang="en-US" sz="1600" kern="1200" dirty="0"/>
        </a:p>
      </dsp:txBody>
      <dsp:txXfrm>
        <a:off x="0" y="4031452"/>
        <a:ext cx="3620665" cy="820646"/>
      </dsp:txXfrm>
    </dsp:sp>
    <dsp:sp modelId="{2B708D22-E66F-450D-AAE6-B9790658D42A}">
      <dsp:nvSpPr>
        <dsp:cNvPr id="0" name=""/>
        <dsp:cNvSpPr/>
      </dsp:nvSpPr>
      <dsp:spPr>
        <a:xfrm>
          <a:off x="0" y="3155148"/>
          <a:ext cx="12068884" cy="80334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/>
            <a:t>Action</a:t>
          </a:r>
          <a:endParaRPr lang="ko-KR" altLang="en-US" sz="1600" kern="1200" dirty="0"/>
        </a:p>
      </dsp:txBody>
      <dsp:txXfrm>
        <a:off x="0" y="3155148"/>
        <a:ext cx="3620665" cy="803345"/>
      </dsp:txXfrm>
    </dsp:sp>
    <dsp:sp modelId="{806EC377-F7F8-4DFA-BC66-4C8B587C9CB6}">
      <dsp:nvSpPr>
        <dsp:cNvPr id="0" name=""/>
        <dsp:cNvSpPr/>
      </dsp:nvSpPr>
      <dsp:spPr>
        <a:xfrm>
          <a:off x="0" y="1684830"/>
          <a:ext cx="12068884" cy="12890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category</a:t>
          </a:r>
          <a:endParaRPr lang="ko-KR" altLang="en-US" sz="1600" kern="1200" dirty="0"/>
        </a:p>
      </dsp:txBody>
      <dsp:txXfrm>
        <a:off x="0" y="1684830"/>
        <a:ext cx="3620665" cy="1289017"/>
      </dsp:txXfrm>
    </dsp:sp>
    <dsp:sp modelId="{50EF4299-89AC-4680-9D79-87A388D43518}">
      <dsp:nvSpPr>
        <dsp:cNvPr id="0" name=""/>
        <dsp:cNvSpPr/>
      </dsp:nvSpPr>
      <dsp:spPr>
        <a:xfrm>
          <a:off x="0" y="0"/>
          <a:ext cx="12068884" cy="152652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system</a:t>
          </a:r>
          <a:endParaRPr lang="ko-KR" altLang="en-US" sz="1600" kern="1200" dirty="0"/>
        </a:p>
      </dsp:txBody>
      <dsp:txXfrm>
        <a:off x="0" y="0"/>
        <a:ext cx="3620665" cy="1526529"/>
      </dsp:txXfrm>
    </dsp:sp>
    <dsp:sp modelId="{9EEDDCF1-FDDC-4A6D-8BA2-BDD71A3F0006}">
      <dsp:nvSpPr>
        <dsp:cNvPr id="0" name=""/>
        <dsp:cNvSpPr/>
      </dsp:nvSpPr>
      <dsp:spPr>
        <a:xfrm>
          <a:off x="5978776" y="308436"/>
          <a:ext cx="2883614" cy="7960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Skill</a:t>
          </a:r>
          <a:endParaRPr lang="ko-KR" altLang="en-US" sz="2000" kern="1200" dirty="0"/>
        </a:p>
      </dsp:txBody>
      <dsp:txXfrm>
        <a:off x="6002091" y="331751"/>
        <a:ext cx="2836984" cy="749393"/>
      </dsp:txXfrm>
    </dsp:sp>
    <dsp:sp modelId="{B755441C-6EA2-4CC3-8076-6BAD367D15C0}">
      <dsp:nvSpPr>
        <dsp:cNvPr id="0" name=""/>
        <dsp:cNvSpPr/>
      </dsp:nvSpPr>
      <dsp:spPr>
        <a:xfrm>
          <a:off x="5385113" y="1104459"/>
          <a:ext cx="2035470" cy="871628"/>
        </a:xfrm>
        <a:custGeom>
          <a:avLst/>
          <a:gdLst/>
          <a:ahLst/>
          <a:cxnLst/>
          <a:rect l="0" t="0" r="0" b="0"/>
          <a:pathLst>
            <a:path>
              <a:moveTo>
                <a:pt x="2035470" y="0"/>
              </a:moveTo>
              <a:lnTo>
                <a:pt x="2035470" y="435814"/>
              </a:lnTo>
              <a:lnTo>
                <a:pt x="0" y="435814"/>
              </a:lnTo>
              <a:lnTo>
                <a:pt x="0" y="87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71CFE-A350-4BA0-8A61-06CBB6A5B372}">
      <dsp:nvSpPr>
        <dsp:cNvPr id="0" name=""/>
        <dsp:cNvSpPr/>
      </dsp:nvSpPr>
      <dsp:spPr>
        <a:xfrm>
          <a:off x="4309063" y="1976087"/>
          <a:ext cx="2152099" cy="7348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Active</a:t>
          </a:r>
          <a:endParaRPr lang="ko-KR" altLang="en-US" sz="1600" kern="1200" dirty="0"/>
        </a:p>
      </dsp:txBody>
      <dsp:txXfrm>
        <a:off x="4330586" y="1997610"/>
        <a:ext cx="2109053" cy="691818"/>
      </dsp:txXfrm>
    </dsp:sp>
    <dsp:sp modelId="{DDCC4CD0-AF26-4EB1-9BAC-CCBB80DD003A}">
      <dsp:nvSpPr>
        <dsp:cNvPr id="0" name=""/>
        <dsp:cNvSpPr/>
      </dsp:nvSpPr>
      <dsp:spPr>
        <a:xfrm>
          <a:off x="3981729" y="2710952"/>
          <a:ext cx="1403383" cy="630826"/>
        </a:xfrm>
        <a:custGeom>
          <a:avLst/>
          <a:gdLst/>
          <a:ahLst/>
          <a:cxnLst/>
          <a:rect l="0" t="0" r="0" b="0"/>
          <a:pathLst>
            <a:path>
              <a:moveTo>
                <a:pt x="1403383" y="0"/>
              </a:moveTo>
              <a:lnTo>
                <a:pt x="1403383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E6CA8-9AE7-459B-AD98-FDEEE1CEAAC2}">
      <dsp:nvSpPr>
        <dsp:cNvPr id="0" name=""/>
        <dsp:cNvSpPr/>
      </dsp:nvSpPr>
      <dsp:spPr>
        <a:xfrm>
          <a:off x="3621887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잠자기</a:t>
          </a:r>
          <a:endParaRPr lang="ko-KR" altLang="en-US" sz="1200" kern="1200" dirty="0"/>
        </a:p>
      </dsp:txBody>
      <dsp:txXfrm>
        <a:off x="3635940" y="3355832"/>
        <a:ext cx="691577" cy="451683"/>
      </dsp:txXfrm>
    </dsp:sp>
    <dsp:sp modelId="{DF59A4CD-7DA1-41FB-A12C-0AE23F26F775}">
      <dsp:nvSpPr>
        <dsp:cNvPr id="0" name=""/>
        <dsp:cNvSpPr/>
      </dsp:nvSpPr>
      <dsp:spPr>
        <a:xfrm>
          <a:off x="3936009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F588E-7FFB-4BED-AE65-048CDEF1E1F1}">
      <dsp:nvSpPr>
        <dsp:cNvPr id="0" name=""/>
        <dsp:cNvSpPr/>
      </dsp:nvSpPr>
      <dsp:spPr>
        <a:xfrm>
          <a:off x="3621887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잠자기스킬</a:t>
          </a:r>
          <a:endParaRPr lang="ko-KR" altLang="en-US" sz="900" kern="1200" dirty="0"/>
        </a:p>
      </dsp:txBody>
      <dsp:txXfrm>
        <a:off x="3635940" y="4227868"/>
        <a:ext cx="691577" cy="451683"/>
      </dsp:txXfrm>
    </dsp:sp>
    <dsp:sp modelId="{45AA2A36-4421-4CA7-B6E0-C69FBC1BAF25}">
      <dsp:nvSpPr>
        <dsp:cNvPr id="0" name=""/>
        <dsp:cNvSpPr/>
      </dsp:nvSpPr>
      <dsp:spPr>
        <a:xfrm>
          <a:off x="4917318" y="2710952"/>
          <a:ext cx="467794" cy="630826"/>
        </a:xfrm>
        <a:custGeom>
          <a:avLst/>
          <a:gdLst/>
          <a:ahLst/>
          <a:cxnLst/>
          <a:rect l="0" t="0" r="0" b="0"/>
          <a:pathLst>
            <a:path>
              <a:moveTo>
                <a:pt x="467794" y="0"/>
              </a:moveTo>
              <a:lnTo>
                <a:pt x="467794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E2F5-89BC-4442-A62B-5008B4967B8C}">
      <dsp:nvSpPr>
        <dsp:cNvPr id="0" name=""/>
        <dsp:cNvSpPr/>
      </dsp:nvSpPr>
      <dsp:spPr>
        <a:xfrm>
          <a:off x="4557476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휴식하기</a:t>
          </a:r>
          <a:endParaRPr lang="ko-KR" altLang="en-US" sz="1200" kern="1200" dirty="0"/>
        </a:p>
      </dsp:txBody>
      <dsp:txXfrm>
        <a:off x="4571529" y="3355832"/>
        <a:ext cx="691577" cy="451683"/>
      </dsp:txXfrm>
    </dsp:sp>
    <dsp:sp modelId="{3DCBE4AD-2CA8-4108-83BE-8CDB2B16991F}">
      <dsp:nvSpPr>
        <dsp:cNvPr id="0" name=""/>
        <dsp:cNvSpPr/>
      </dsp:nvSpPr>
      <dsp:spPr>
        <a:xfrm>
          <a:off x="4871598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8715F-0037-4726-AE32-240ACC2E7FD0}">
      <dsp:nvSpPr>
        <dsp:cNvPr id="0" name=""/>
        <dsp:cNvSpPr/>
      </dsp:nvSpPr>
      <dsp:spPr>
        <a:xfrm>
          <a:off x="4557476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휴식스킬</a:t>
          </a:r>
          <a:endParaRPr lang="ko-KR" altLang="en-US" sz="900" kern="1200" dirty="0"/>
        </a:p>
      </dsp:txBody>
      <dsp:txXfrm>
        <a:off x="4571529" y="4227868"/>
        <a:ext cx="691577" cy="451683"/>
      </dsp:txXfrm>
    </dsp:sp>
    <dsp:sp modelId="{A3234CFD-9AA3-40A9-98ED-D7002BFB17C5}">
      <dsp:nvSpPr>
        <dsp:cNvPr id="0" name=""/>
        <dsp:cNvSpPr/>
      </dsp:nvSpPr>
      <dsp:spPr>
        <a:xfrm>
          <a:off x="5385113" y="2710952"/>
          <a:ext cx="467794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467794" y="315413"/>
              </a:lnTo>
              <a:lnTo>
                <a:pt x="467794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717B2-5487-40E1-93E7-33906A317C35}">
      <dsp:nvSpPr>
        <dsp:cNvPr id="0" name=""/>
        <dsp:cNvSpPr/>
      </dsp:nvSpPr>
      <dsp:spPr>
        <a:xfrm>
          <a:off x="5493065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채집하기</a:t>
          </a:r>
          <a:endParaRPr lang="ko-KR" altLang="en-US" sz="1200" kern="1200" dirty="0"/>
        </a:p>
      </dsp:txBody>
      <dsp:txXfrm>
        <a:off x="5507118" y="3355832"/>
        <a:ext cx="691577" cy="451683"/>
      </dsp:txXfrm>
    </dsp:sp>
    <dsp:sp modelId="{96C53832-0737-4CAA-A82A-723CF7D1FE2A}">
      <dsp:nvSpPr>
        <dsp:cNvPr id="0" name=""/>
        <dsp:cNvSpPr/>
      </dsp:nvSpPr>
      <dsp:spPr>
        <a:xfrm>
          <a:off x="5807187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D30B2-7BF5-4C82-9A40-BDF7636E40BD}">
      <dsp:nvSpPr>
        <dsp:cNvPr id="0" name=""/>
        <dsp:cNvSpPr/>
      </dsp:nvSpPr>
      <dsp:spPr>
        <a:xfrm>
          <a:off x="5493065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채집스킬</a:t>
          </a:r>
          <a:endParaRPr lang="ko-KR" altLang="en-US" sz="900" kern="1200" dirty="0"/>
        </a:p>
      </dsp:txBody>
      <dsp:txXfrm>
        <a:off x="5507118" y="4227868"/>
        <a:ext cx="691577" cy="451683"/>
      </dsp:txXfrm>
    </dsp:sp>
    <dsp:sp modelId="{E9AE688D-9478-4C13-9C34-385BAD2B0D87}">
      <dsp:nvSpPr>
        <dsp:cNvPr id="0" name=""/>
        <dsp:cNvSpPr/>
      </dsp:nvSpPr>
      <dsp:spPr>
        <a:xfrm>
          <a:off x="5385113" y="2710952"/>
          <a:ext cx="1403383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1403383" y="315413"/>
              </a:lnTo>
              <a:lnTo>
                <a:pt x="1403383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9DAC-9D3A-47F2-AF6E-F8578CE80DBC}">
      <dsp:nvSpPr>
        <dsp:cNvPr id="0" name=""/>
        <dsp:cNvSpPr/>
      </dsp:nvSpPr>
      <dsp:spPr>
        <a:xfrm>
          <a:off x="6428654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제작하기</a:t>
          </a:r>
          <a:endParaRPr lang="ko-KR" altLang="en-US" sz="1200" kern="1200" dirty="0"/>
        </a:p>
      </dsp:txBody>
      <dsp:txXfrm>
        <a:off x="6442707" y="3355832"/>
        <a:ext cx="691577" cy="451683"/>
      </dsp:txXfrm>
    </dsp:sp>
    <dsp:sp modelId="{034DCAF4-BA2B-424E-82A9-42F9302A1E3E}">
      <dsp:nvSpPr>
        <dsp:cNvPr id="0" name=""/>
        <dsp:cNvSpPr/>
      </dsp:nvSpPr>
      <dsp:spPr>
        <a:xfrm>
          <a:off x="6742776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0B5B3-A74D-4402-85F6-78AA629C3731}">
      <dsp:nvSpPr>
        <dsp:cNvPr id="0" name=""/>
        <dsp:cNvSpPr/>
      </dsp:nvSpPr>
      <dsp:spPr>
        <a:xfrm>
          <a:off x="6428654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제작스킬</a:t>
          </a:r>
          <a:endParaRPr lang="ko-KR" altLang="en-US" sz="900" kern="1200" dirty="0"/>
        </a:p>
      </dsp:txBody>
      <dsp:txXfrm>
        <a:off x="6442707" y="4227868"/>
        <a:ext cx="691577" cy="451683"/>
      </dsp:txXfrm>
    </dsp:sp>
    <dsp:sp modelId="{894D0476-9258-4490-B86C-98AA145628BC}">
      <dsp:nvSpPr>
        <dsp:cNvPr id="0" name=""/>
        <dsp:cNvSpPr/>
      </dsp:nvSpPr>
      <dsp:spPr>
        <a:xfrm>
          <a:off x="7420584" y="1104459"/>
          <a:ext cx="2174679" cy="87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14"/>
              </a:lnTo>
              <a:lnTo>
                <a:pt x="2174679" y="435814"/>
              </a:lnTo>
              <a:lnTo>
                <a:pt x="2174679" y="87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364AA-0C8C-4B7B-90EE-4B562169FD20}">
      <dsp:nvSpPr>
        <dsp:cNvPr id="0" name=""/>
        <dsp:cNvSpPr/>
      </dsp:nvSpPr>
      <dsp:spPr>
        <a:xfrm>
          <a:off x="8535313" y="1976087"/>
          <a:ext cx="2119900" cy="7348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Passive</a:t>
          </a:r>
          <a:endParaRPr lang="ko-KR" altLang="en-US" sz="1600" kern="1200" dirty="0"/>
        </a:p>
      </dsp:txBody>
      <dsp:txXfrm>
        <a:off x="8556836" y="1997610"/>
        <a:ext cx="2076854" cy="691818"/>
      </dsp:txXfrm>
    </dsp:sp>
    <dsp:sp modelId="{8092361A-4BBB-4B5C-AFFB-CFD3099D1CBC}">
      <dsp:nvSpPr>
        <dsp:cNvPr id="0" name=""/>
        <dsp:cNvSpPr/>
      </dsp:nvSpPr>
      <dsp:spPr>
        <a:xfrm>
          <a:off x="7724085" y="2710952"/>
          <a:ext cx="1871177" cy="630826"/>
        </a:xfrm>
        <a:custGeom>
          <a:avLst/>
          <a:gdLst/>
          <a:ahLst/>
          <a:cxnLst/>
          <a:rect l="0" t="0" r="0" b="0"/>
          <a:pathLst>
            <a:path>
              <a:moveTo>
                <a:pt x="1871177" y="0"/>
              </a:moveTo>
              <a:lnTo>
                <a:pt x="1871177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68014-86AD-4B3E-B5D3-CBDB5131C055}">
      <dsp:nvSpPr>
        <dsp:cNvPr id="0" name=""/>
        <dsp:cNvSpPr/>
      </dsp:nvSpPr>
      <dsp:spPr>
        <a:xfrm>
          <a:off x="7364243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방어구착용</a:t>
          </a:r>
          <a:endParaRPr lang="ko-KR" altLang="en-US" sz="1200" kern="1200" dirty="0"/>
        </a:p>
      </dsp:txBody>
      <dsp:txXfrm>
        <a:off x="7378296" y="3355832"/>
        <a:ext cx="691577" cy="451683"/>
      </dsp:txXfrm>
    </dsp:sp>
    <dsp:sp modelId="{138DD65C-C765-49E8-B76D-02DAB46AA108}">
      <dsp:nvSpPr>
        <dsp:cNvPr id="0" name=""/>
        <dsp:cNvSpPr/>
      </dsp:nvSpPr>
      <dsp:spPr>
        <a:xfrm>
          <a:off x="7678365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AAF3B-110A-4479-B55B-97AD3A624A8F}">
      <dsp:nvSpPr>
        <dsp:cNvPr id="0" name=""/>
        <dsp:cNvSpPr/>
      </dsp:nvSpPr>
      <dsp:spPr>
        <a:xfrm>
          <a:off x="7364243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방어스킬</a:t>
          </a:r>
          <a:endParaRPr lang="ko-KR" altLang="en-US" sz="900" kern="1200" dirty="0"/>
        </a:p>
      </dsp:txBody>
      <dsp:txXfrm>
        <a:off x="7378296" y="4227868"/>
        <a:ext cx="691577" cy="451683"/>
      </dsp:txXfrm>
    </dsp:sp>
    <dsp:sp modelId="{B605DF23-4419-4E51-8C93-8E49C6B66999}">
      <dsp:nvSpPr>
        <dsp:cNvPr id="0" name=""/>
        <dsp:cNvSpPr/>
      </dsp:nvSpPr>
      <dsp:spPr>
        <a:xfrm>
          <a:off x="8659674" y="2710952"/>
          <a:ext cx="935588" cy="630826"/>
        </a:xfrm>
        <a:custGeom>
          <a:avLst/>
          <a:gdLst/>
          <a:ahLst/>
          <a:cxnLst/>
          <a:rect l="0" t="0" r="0" b="0"/>
          <a:pathLst>
            <a:path>
              <a:moveTo>
                <a:pt x="935588" y="0"/>
              </a:moveTo>
              <a:lnTo>
                <a:pt x="935588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DDDDC-615F-45BE-A655-665D6E82E67D}">
      <dsp:nvSpPr>
        <dsp:cNvPr id="0" name=""/>
        <dsp:cNvSpPr/>
      </dsp:nvSpPr>
      <dsp:spPr>
        <a:xfrm>
          <a:off x="8299832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무기착용</a:t>
          </a:r>
          <a:endParaRPr lang="ko-KR" altLang="en-US" sz="1200" kern="1200" dirty="0"/>
        </a:p>
      </dsp:txBody>
      <dsp:txXfrm>
        <a:off x="8313885" y="3355832"/>
        <a:ext cx="691577" cy="451683"/>
      </dsp:txXfrm>
    </dsp:sp>
    <dsp:sp modelId="{FCDCBDCD-3872-46C3-A820-1134B5CBA2BE}">
      <dsp:nvSpPr>
        <dsp:cNvPr id="0" name=""/>
        <dsp:cNvSpPr/>
      </dsp:nvSpPr>
      <dsp:spPr>
        <a:xfrm>
          <a:off x="8613954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0D3DB-5BE0-4006-9091-BD63DCC1D6C4}">
      <dsp:nvSpPr>
        <dsp:cNvPr id="0" name=""/>
        <dsp:cNvSpPr/>
      </dsp:nvSpPr>
      <dsp:spPr>
        <a:xfrm>
          <a:off x="8299832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칼휘두르기</a:t>
          </a:r>
          <a:endParaRPr lang="ko-KR" altLang="en-US" sz="900" kern="1200" dirty="0"/>
        </a:p>
      </dsp:txBody>
      <dsp:txXfrm>
        <a:off x="8313885" y="4227868"/>
        <a:ext cx="691577" cy="451683"/>
      </dsp:txXfrm>
    </dsp:sp>
    <dsp:sp modelId="{7147C50A-FAD5-46BB-BEB3-6F4C98B3009F}">
      <dsp:nvSpPr>
        <dsp:cNvPr id="0" name=""/>
        <dsp:cNvSpPr/>
      </dsp:nvSpPr>
      <dsp:spPr>
        <a:xfrm>
          <a:off x="9595263" y="2710952"/>
          <a:ext cx="467794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467794" y="315413"/>
              </a:lnTo>
              <a:lnTo>
                <a:pt x="467794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72F0E-DF23-4B8C-AFCA-C694F34DDAD1}">
      <dsp:nvSpPr>
        <dsp:cNvPr id="0" name=""/>
        <dsp:cNvSpPr/>
      </dsp:nvSpPr>
      <dsp:spPr>
        <a:xfrm>
          <a:off x="9703216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NPC</a:t>
          </a:r>
          <a:r>
            <a:rPr lang="ko-KR" altLang="en-US" sz="1200" kern="1200" dirty="0" smtClean="0"/>
            <a:t>공격</a:t>
          </a:r>
          <a:endParaRPr lang="ko-KR" altLang="en-US" sz="1200" kern="1200" dirty="0"/>
        </a:p>
      </dsp:txBody>
      <dsp:txXfrm>
        <a:off x="9717269" y="3355832"/>
        <a:ext cx="691577" cy="451683"/>
      </dsp:txXfrm>
    </dsp:sp>
    <dsp:sp modelId="{A47AC3F4-9308-4960-9412-25357507CDD6}">
      <dsp:nvSpPr>
        <dsp:cNvPr id="0" name=""/>
        <dsp:cNvSpPr/>
      </dsp:nvSpPr>
      <dsp:spPr>
        <a:xfrm>
          <a:off x="9595263" y="3821568"/>
          <a:ext cx="467794" cy="392246"/>
        </a:xfrm>
        <a:custGeom>
          <a:avLst/>
          <a:gdLst/>
          <a:ahLst/>
          <a:cxnLst/>
          <a:rect l="0" t="0" r="0" b="0"/>
          <a:pathLst>
            <a:path>
              <a:moveTo>
                <a:pt x="467794" y="0"/>
              </a:moveTo>
              <a:lnTo>
                <a:pt x="467794" y="196123"/>
              </a:lnTo>
              <a:lnTo>
                <a:pt x="0" y="196123"/>
              </a:lnTo>
              <a:lnTo>
                <a:pt x="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AA2A-6C7B-4ABE-9324-97A9A49C6898}">
      <dsp:nvSpPr>
        <dsp:cNvPr id="0" name=""/>
        <dsp:cNvSpPr/>
      </dsp:nvSpPr>
      <dsp:spPr>
        <a:xfrm>
          <a:off x="9235421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물기공격</a:t>
          </a:r>
          <a:endParaRPr lang="ko-KR" altLang="en-US" sz="900" kern="1200" dirty="0"/>
        </a:p>
      </dsp:txBody>
      <dsp:txXfrm>
        <a:off x="9249474" y="4227868"/>
        <a:ext cx="691577" cy="451683"/>
      </dsp:txXfrm>
    </dsp:sp>
    <dsp:sp modelId="{618A934A-276C-418B-B7E8-71FE87250A49}">
      <dsp:nvSpPr>
        <dsp:cNvPr id="0" name=""/>
        <dsp:cNvSpPr/>
      </dsp:nvSpPr>
      <dsp:spPr>
        <a:xfrm>
          <a:off x="10063058" y="3821568"/>
          <a:ext cx="467794" cy="39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23"/>
              </a:lnTo>
              <a:lnTo>
                <a:pt x="467794" y="196123"/>
              </a:lnTo>
              <a:lnTo>
                <a:pt x="467794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B5F0A-A2B1-40E2-9EDE-56D5A2DD6D97}">
      <dsp:nvSpPr>
        <dsp:cNvPr id="0" name=""/>
        <dsp:cNvSpPr/>
      </dsp:nvSpPr>
      <dsp:spPr>
        <a:xfrm>
          <a:off x="10171010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출혈효과</a:t>
          </a:r>
          <a:endParaRPr lang="ko-KR" altLang="en-US" sz="900" kern="1200" dirty="0"/>
        </a:p>
      </dsp:txBody>
      <dsp:txXfrm>
        <a:off x="10185063" y="4227868"/>
        <a:ext cx="691577" cy="451683"/>
      </dsp:txXfrm>
    </dsp:sp>
    <dsp:sp modelId="{39E5D3FA-E997-4E98-A65D-D7547B19E722}">
      <dsp:nvSpPr>
        <dsp:cNvPr id="0" name=""/>
        <dsp:cNvSpPr/>
      </dsp:nvSpPr>
      <dsp:spPr>
        <a:xfrm>
          <a:off x="9595263" y="2710952"/>
          <a:ext cx="1871177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1871177" y="315413"/>
              </a:lnTo>
              <a:lnTo>
                <a:pt x="1871177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3ED96-785D-4F51-B245-69AC46C0E743}">
      <dsp:nvSpPr>
        <dsp:cNvPr id="0" name=""/>
        <dsp:cNvSpPr/>
      </dsp:nvSpPr>
      <dsp:spPr>
        <a:xfrm>
          <a:off x="11106599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특수장비</a:t>
          </a:r>
          <a:endParaRPr lang="ko-KR" altLang="en-US" sz="1200" kern="1200" dirty="0"/>
        </a:p>
      </dsp:txBody>
      <dsp:txXfrm>
        <a:off x="11120652" y="3355832"/>
        <a:ext cx="691577" cy="451683"/>
      </dsp:txXfrm>
    </dsp:sp>
    <dsp:sp modelId="{A2001C75-B76E-4630-80D9-543A47D45669}">
      <dsp:nvSpPr>
        <dsp:cNvPr id="0" name=""/>
        <dsp:cNvSpPr/>
      </dsp:nvSpPr>
      <dsp:spPr>
        <a:xfrm>
          <a:off x="11420721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3220E-088E-4493-BB17-109F34A53427}">
      <dsp:nvSpPr>
        <dsp:cNvPr id="0" name=""/>
        <dsp:cNvSpPr/>
      </dsp:nvSpPr>
      <dsp:spPr>
        <a:xfrm>
          <a:off x="11106599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속성증가</a:t>
          </a:r>
          <a:endParaRPr lang="ko-KR" altLang="en-US" sz="900" kern="1200" dirty="0"/>
        </a:p>
      </dsp:txBody>
      <dsp:txXfrm>
        <a:off x="11120652" y="4227868"/>
        <a:ext cx="691577" cy="45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 smtClean="0"/>
              <a:t>마스터 제목 스타일 편집</a:t>
            </a:r>
            <a:endParaRPr lang="ko-KR" alt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Skill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2020-01-22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38193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/>
                <a:gridCol w="4995672"/>
                <a:gridCol w="350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2020.01.21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리뷰문서작성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이경호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/>
              <a:t>(</a:t>
            </a:r>
            <a:r>
              <a:rPr lang="en-US" altLang="ko-KR" dirty="0" smtClean="0"/>
              <a:t>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concept</a:t>
            </a:r>
            <a:endParaRPr lang="en-US" altLang="ko-KR" dirty="0" smtClean="0"/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(Policy)</a:t>
            </a:r>
          </a:p>
          <a:p>
            <a:r>
              <a:rPr lang="ko-KR" altLang="en-US" dirty="0" err="1" smtClean="0"/>
              <a:t>플로우</a:t>
            </a:r>
            <a:r>
              <a:rPr lang="en-US" altLang="ko-KR" dirty="0" smtClean="0"/>
              <a:t>(Flow)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스팩</a:t>
            </a:r>
            <a:r>
              <a:rPr lang="en-US" altLang="ko-KR" dirty="0" smtClean="0"/>
              <a:t>(System spec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2020-01-22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30days(</a:t>
            </a:r>
            <a:r>
              <a:rPr lang="ko-KR" altLang="en-US" sz="2000" dirty="0" smtClean="0"/>
              <a:t>가칭</a:t>
            </a:r>
            <a:r>
              <a:rPr lang="en-US" altLang="ko-KR" sz="2000" dirty="0" smtClean="0"/>
              <a:t>)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에서 플레이어와 </a:t>
            </a:r>
            <a:r>
              <a:rPr lang="en-US" altLang="ko-KR" sz="2000" b="0" dirty="0" smtClean="0"/>
              <a:t>NPC</a:t>
            </a:r>
            <a:r>
              <a:rPr lang="ko-KR" altLang="en-US" sz="2000" b="0" dirty="0" smtClean="0"/>
              <a:t>가 할 수 있는 모든 행동은 </a:t>
            </a:r>
            <a:r>
              <a:rPr lang="ko-KR" altLang="en-US" sz="2000" dirty="0" err="1" smtClean="0"/>
              <a:t>스킬로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표현</a:t>
            </a:r>
            <a:r>
              <a:rPr lang="ko-KR" altLang="en-US" sz="2000" b="0" dirty="0" smtClean="0"/>
              <a:t>을 </a:t>
            </a:r>
            <a:r>
              <a:rPr lang="ko-KR" altLang="en-US" sz="2000" b="0" dirty="0" smtClean="0"/>
              <a:t>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캐릭터가 </a:t>
            </a:r>
            <a:r>
              <a:rPr lang="ko-KR" altLang="en-US" sz="2000" b="0" u="sng" dirty="0" smtClean="0"/>
              <a:t>직접컨트롤 할 수 있는 </a:t>
            </a:r>
            <a:r>
              <a:rPr lang="ko-KR" altLang="en-US" sz="2000" b="0" u="sng" dirty="0" err="1" smtClean="0"/>
              <a:t>스킬</a:t>
            </a:r>
            <a:r>
              <a:rPr lang="ko-KR" altLang="en-US" sz="2000" b="0" dirty="0" err="1" smtClean="0"/>
              <a:t>은</a:t>
            </a:r>
            <a:r>
              <a:rPr lang="ko-KR" altLang="en-US" sz="2000" b="0" dirty="0" smtClean="0"/>
              <a:t> </a:t>
            </a:r>
            <a:r>
              <a:rPr lang="ko-KR" altLang="en-US" sz="2000" dirty="0" smtClean="0"/>
              <a:t>액티브 </a:t>
            </a:r>
            <a:r>
              <a:rPr lang="ko-KR" altLang="en-US" sz="2000" dirty="0" err="1" smtClean="0"/>
              <a:t>스킬</a:t>
            </a:r>
            <a:r>
              <a:rPr lang="ko-KR" altLang="en-US" sz="2000" b="0" dirty="0" err="1" smtClean="0"/>
              <a:t>이며</a:t>
            </a:r>
            <a:r>
              <a:rPr lang="ko-KR" altLang="en-US" sz="2000" b="0" dirty="0" smtClean="0"/>
              <a:t> </a:t>
            </a:r>
            <a:r>
              <a:rPr lang="ko-KR" altLang="en-US" sz="2000" b="0" u="sng" dirty="0" smtClean="0"/>
              <a:t>착용하거나 </a:t>
            </a:r>
            <a:r>
              <a:rPr lang="en-US" altLang="ko-KR" sz="2000" b="0" u="sng" dirty="0" smtClean="0"/>
              <a:t>NPC</a:t>
            </a:r>
            <a:r>
              <a:rPr lang="ko-KR" altLang="en-US" sz="2000" b="0" u="sng" dirty="0" smtClean="0"/>
              <a:t>에 의해서 영향을 받는 </a:t>
            </a:r>
            <a:r>
              <a:rPr lang="ko-KR" altLang="en-US" sz="2000" b="0" u="sng" dirty="0" err="1" smtClean="0"/>
              <a:t>스킬</a:t>
            </a:r>
            <a:r>
              <a:rPr lang="ko-KR" altLang="en-US" sz="2000" b="0" dirty="0" err="1" smtClean="0"/>
              <a:t>은</a:t>
            </a:r>
            <a:r>
              <a:rPr lang="ko-KR" altLang="en-US" sz="2000" b="0" dirty="0" smtClean="0"/>
              <a:t> </a:t>
            </a:r>
            <a:r>
              <a:rPr lang="ko-KR" altLang="en-US" sz="2000" dirty="0" err="1" smtClean="0"/>
              <a:t>패시브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스킬</a:t>
            </a:r>
            <a:r>
              <a:rPr lang="ko-KR" altLang="en-US" sz="2000" b="0" dirty="0" err="1" smtClean="0"/>
              <a:t>이다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아이템에 연결된 </a:t>
            </a:r>
            <a:r>
              <a:rPr lang="ko-KR" altLang="en-US" sz="2000" b="0" dirty="0" err="1" smtClean="0"/>
              <a:t>스킬은</a:t>
            </a:r>
            <a:r>
              <a:rPr lang="ko-KR" altLang="en-US" sz="2000" b="0" dirty="0" smtClean="0"/>
              <a:t> 각 속성값을 참조하여 결과를 표현한다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특별한 </a:t>
            </a:r>
            <a:r>
              <a:rPr lang="ko-KR" altLang="en-US" sz="2000" b="0" dirty="0" err="1" smtClean="0"/>
              <a:t>스킬은</a:t>
            </a:r>
            <a:r>
              <a:rPr lang="ko-KR" altLang="en-US" sz="2000" b="0" dirty="0" smtClean="0"/>
              <a:t> </a:t>
            </a:r>
            <a:r>
              <a:rPr lang="ko-KR" altLang="en-US" sz="2000" b="0" dirty="0" smtClean="0"/>
              <a:t>부활하거나 잠자기를 선택하면 하루가 종료되고 다음날 </a:t>
            </a:r>
            <a:r>
              <a:rPr lang="en-US" altLang="ko-KR" sz="2000" b="0" dirty="0" smtClean="0"/>
              <a:t>06:00</a:t>
            </a:r>
            <a:r>
              <a:rPr lang="ko-KR" altLang="en-US" sz="2000" b="0" dirty="0" smtClean="0"/>
              <a:t>부터 시작할 수 있다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 smtClean="0"/>
              <a:t>공격스킬</a:t>
            </a:r>
            <a:r>
              <a:rPr lang="en-US" altLang="ko-KR" sz="2000" b="0" dirty="0" smtClean="0"/>
              <a:t>, </a:t>
            </a:r>
            <a:r>
              <a:rPr lang="ko-KR" altLang="en-US" sz="2000" b="0" dirty="0" err="1" smtClean="0"/>
              <a:t>방어스킬</a:t>
            </a:r>
            <a:r>
              <a:rPr lang="ko-KR" altLang="en-US" sz="2000" b="0" dirty="0" err="1" smtClean="0"/>
              <a:t>등은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PC</a:t>
            </a:r>
            <a:r>
              <a:rPr lang="ko-KR" altLang="en-US" sz="2000" b="0" dirty="0" smtClean="0"/>
              <a:t>와 </a:t>
            </a:r>
            <a:r>
              <a:rPr lang="en-US" altLang="ko-KR" sz="2000" b="0" dirty="0" smtClean="0"/>
              <a:t>NPC</a:t>
            </a:r>
            <a:r>
              <a:rPr lang="ko-KR" altLang="en-US" sz="2000" b="0" dirty="0" smtClean="0"/>
              <a:t>에 연결된 </a:t>
            </a:r>
            <a:r>
              <a:rPr lang="ko-KR" altLang="en-US" sz="2000" b="0" dirty="0" err="1" smtClean="0"/>
              <a:t>스킬의</a:t>
            </a:r>
            <a:r>
              <a:rPr lang="ko-KR" altLang="en-US" sz="2000" b="0" dirty="0" smtClean="0"/>
              <a:t> 효과를 참조하고 자동전투로 진행된다</a:t>
            </a:r>
            <a:r>
              <a:rPr lang="en-US" altLang="ko-KR" sz="2000" b="0" dirty="0" smtClean="0"/>
              <a:t>.</a:t>
            </a:r>
            <a:endParaRPr lang="en-US" altLang="ko-KR" sz="2000" b="0" dirty="0" smtClean="0"/>
          </a:p>
          <a:p>
            <a:r>
              <a:rPr lang="ko-KR" altLang="en-US" sz="2000" b="0" dirty="0" err="1" smtClean="0"/>
              <a:t>채집스킬은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필드내에</a:t>
            </a:r>
            <a:r>
              <a:rPr lang="ko-KR" altLang="en-US" sz="2000" b="0" dirty="0" smtClean="0"/>
              <a:t> 채집할 수 있는 오브젝트를 선택하면 </a:t>
            </a:r>
            <a:r>
              <a:rPr lang="ko-KR" altLang="en-US" sz="2000" b="0" dirty="0" err="1" smtClean="0"/>
              <a:t>채집스킬이</a:t>
            </a:r>
            <a:r>
              <a:rPr lang="ko-KR" altLang="en-US" sz="2000" b="0" dirty="0" smtClean="0"/>
              <a:t> 시작된다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 err="1" smtClean="0"/>
              <a:t>제작스킬은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UI</a:t>
            </a:r>
            <a:r>
              <a:rPr lang="ko-KR" altLang="en-US" sz="2000" b="0" dirty="0" smtClean="0"/>
              <a:t>에서 </a:t>
            </a:r>
            <a:r>
              <a:rPr lang="ko-KR" altLang="en-US" sz="2000" b="0" dirty="0" err="1" smtClean="0"/>
              <a:t>제작스킬을</a:t>
            </a:r>
            <a:r>
              <a:rPr lang="ko-KR" altLang="en-US" sz="2000" b="0" dirty="0" smtClean="0"/>
              <a:t> 선택해서 제작할 수 있는 도감을 선택하면 시작된다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br>
              <a:rPr lang="en-US" altLang="ko-KR" dirty="0" smtClean="0"/>
            </a:br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227446" y="1285147"/>
            <a:ext cx="5000792" cy="50007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altLang="ko-KR" sz="6600" dirty="0" smtClean="0"/>
              <a:t>Skills</a:t>
            </a:r>
            <a:endParaRPr lang="ko-KR" altLang="en-US" sz="6600" dirty="0"/>
          </a:p>
        </p:txBody>
      </p:sp>
      <p:sp>
        <p:nvSpPr>
          <p:cNvPr id="8" name="타원 7"/>
          <p:cNvSpPr/>
          <p:nvPr/>
        </p:nvSpPr>
        <p:spPr>
          <a:xfrm>
            <a:off x="4523788" y="2069241"/>
            <a:ext cx="2066726" cy="20667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r>
              <a:rPr lang="en-US" altLang="ko-KR" sz="2800" dirty="0" smtClean="0"/>
              <a:t>Items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Use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Equip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Ingredients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1056719" y="3946467"/>
            <a:ext cx="2851343" cy="11843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Character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44704" y="462449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Collect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7793813" y="4564507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6705005" y="3739989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Battle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>
            <a:stCxn id="9" idx="6"/>
            <a:endCxn id="10" idx="2"/>
          </p:cNvCxnSpPr>
          <p:nvPr/>
        </p:nvCxnSpPr>
        <p:spPr>
          <a:xfrm>
            <a:off x="3908062" y="4538641"/>
            <a:ext cx="2236642" cy="951784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6"/>
            <a:endCxn id="12" idx="2"/>
          </p:cNvCxnSpPr>
          <p:nvPr/>
        </p:nvCxnSpPr>
        <p:spPr>
          <a:xfrm flipV="1">
            <a:off x="3908062" y="4458255"/>
            <a:ext cx="2796943" cy="80386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1" idx="1"/>
          </p:cNvCxnSpPr>
          <p:nvPr/>
        </p:nvCxnSpPr>
        <p:spPr>
          <a:xfrm>
            <a:off x="3908062" y="4538641"/>
            <a:ext cx="4113932" cy="254047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985505" y="2229831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600" dirty="0" smtClean="0"/>
              <a:t>potions</a:t>
            </a:r>
            <a:endParaRPr lang="ko-KR" altLang="en-US" sz="2000" dirty="0"/>
          </a:p>
        </p:txBody>
      </p:sp>
      <p:sp>
        <p:nvSpPr>
          <p:cNvPr id="24" name="타원 23"/>
          <p:cNvSpPr/>
          <p:nvPr/>
        </p:nvSpPr>
        <p:spPr>
          <a:xfrm>
            <a:off x="9190520" y="479479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sleep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8145805" y="3606247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Have a</a:t>
            </a:r>
          </a:p>
          <a:p>
            <a:pPr algn="ctr"/>
            <a:r>
              <a:rPr lang="en-US" altLang="ko-KR" dirty="0" smtClean="0"/>
              <a:t>meal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072961" y="2692196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400" dirty="0" smtClean="0"/>
              <a:t>weapons</a:t>
            </a:r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9166835" y="3914810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Rest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6889896" y="1608521"/>
            <a:ext cx="1014242" cy="9842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600" dirty="0" smtClean="0"/>
              <a:t>cloths</a:t>
            </a:r>
            <a:endParaRPr lang="ko-KR" altLang="en-US" sz="20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" y="1273455"/>
            <a:ext cx="4603896" cy="34529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025208" y="1926702"/>
            <a:ext cx="1097265" cy="109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Foods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>
            <a:stCxn id="9" idx="6"/>
            <a:endCxn id="8" idx="3"/>
          </p:cNvCxnSpPr>
          <p:nvPr/>
        </p:nvCxnSpPr>
        <p:spPr>
          <a:xfrm flipV="1">
            <a:off x="3908062" y="3833302"/>
            <a:ext cx="918391" cy="70533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803136" y="3606247"/>
            <a:ext cx="504513" cy="52972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705005" y="2692196"/>
            <a:ext cx="1905595" cy="114110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6985505" y="3427976"/>
            <a:ext cx="1625096" cy="174854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487949" y="2641253"/>
            <a:ext cx="138805" cy="2522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715562" y="3102604"/>
            <a:ext cx="952452" cy="194651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스킬구분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66539"/>
              </p:ext>
            </p:extLst>
          </p:nvPr>
        </p:nvGraphicFramePr>
        <p:xfrm>
          <a:off x="61558" y="1504251"/>
          <a:ext cx="12068884" cy="485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en-US" altLang="ko-KR" dirty="0" smtClean="0"/>
              <a:t>Policy)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스킬사용</a:t>
            </a:r>
            <a:r>
              <a:rPr lang="ko-KR" altLang="en-US" dirty="0" smtClean="0"/>
              <a:t> 방법에 대해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장비착용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무기아이템착용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방어구아이템착용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특수장비아이템 착용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인벤토리에서</a:t>
            </a:r>
            <a:r>
              <a:rPr lang="ko-KR" altLang="en-US" dirty="0" smtClean="0"/>
              <a:t> 아이템을 선택하고 착용버튼을 누르면 효과적용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NPC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NPC</a:t>
            </a:r>
            <a:r>
              <a:rPr lang="ko-KR" altLang="en-US" dirty="0" smtClean="0"/>
              <a:t>는 연결된 </a:t>
            </a:r>
            <a:r>
              <a:rPr lang="ko-KR" altLang="en-US" dirty="0" err="1" smtClean="0"/>
              <a:t>공격스킬이</a:t>
            </a:r>
            <a:r>
              <a:rPr lang="ko-KR" altLang="en-US" dirty="0" smtClean="0"/>
              <a:t> 전투상태에서 적용된다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액티브 </a:t>
            </a:r>
            <a:r>
              <a:rPr lang="ko-KR" altLang="en-US" dirty="0" err="1" smtClean="0"/>
              <a:t>스킬사용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아이템액션</a:t>
            </a:r>
            <a:endParaRPr lang="en-US" altLang="ko-KR" dirty="0" smtClean="0"/>
          </a:p>
          <a:p>
            <a:pPr lvl="1"/>
            <a:r>
              <a:rPr lang="ko-KR" altLang="en-US" dirty="0" err="1"/>
              <a:t>먹기액션</a:t>
            </a:r>
            <a:endParaRPr lang="en-US" altLang="ko-KR" dirty="0"/>
          </a:p>
          <a:p>
            <a:pPr lvl="1"/>
            <a:r>
              <a:rPr lang="ko-KR" altLang="en-US" dirty="0" smtClean="0"/>
              <a:t>휴식액션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잠자기액션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채집액션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낚시액션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41120"/>
            <a:ext cx="11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5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en-US" altLang="ko-KR" dirty="0" smtClean="0"/>
              <a:t>Policy)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200" b="0" dirty="0" err="1" smtClean="0"/>
              <a:t>스킬사용</a:t>
            </a:r>
            <a:r>
              <a:rPr lang="ko-KR" altLang="en-US" sz="2200" b="0" dirty="0" smtClean="0"/>
              <a:t> 방법에 대한 내용을 리뷰</a:t>
            </a:r>
            <a:endParaRPr lang="en-US" altLang="ko-KR" sz="2200" b="0" dirty="0" smtClean="0"/>
          </a:p>
          <a:p>
            <a:r>
              <a:rPr lang="ko-KR" altLang="en-US" sz="2200" b="0" dirty="0" err="1" smtClean="0"/>
              <a:t>스킬사용에</a:t>
            </a:r>
            <a:r>
              <a:rPr lang="ko-KR" altLang="en-US" sz="2200" b="0" dirty="0" smtClean="0"/>
              <a:t> 따라 캐릭터애니메이션은 상태정의</a:t>
            </a:r>
            <a:r>
              <a:rPr lang="en-US" altLang="ko-KR" sz="2200" b="0" dirty="0" smtClean="0"/>
              <a:t>(FSM)</a:t>
            </a:r>
            <a:r>
              <a:rPr lang="ko-KR" altLang="en-US" sz="2200" b="0" dirty="0" smtClean="0"/>
              <a:t>에서 </a:t>
            </a:r>
            <a:r>
              <a:rPr lang="ko-KR" altLang="en-US" sz="2200" b="0" dirty="0" err="1" smtClean="0"/>
              <a:t>스킬코드가</a:t>
            </a:r>
            <a:r>
              <a:rPr lang="ko-KR" altLang="en-US" sz="2200" b="0" dirty="0" smtClean="0"/>
              <a:t> </a:t>
            </a:r>
            <a:r>
              <a:rPr lang="en-US" altLang="ko-KR" sz="2200" b="0" dirty="0" smtClean="0"/>
              <a:t>Trigger</a:t>
            </a:r>
            <a:r>
              <a:rPr lang="ko-KR" altLang="en-US" sz="2200" b="0" dirty="0" smtClean="0"/>
              <a:t>로 사용된다</a:t>
            </a:r>
            <a:r>
              <a:rPr lang="en-US" altLang="ko-KR" sz="2200" b="0" dirty="0" smtClean="0"/>
              <a:t>.</a:t>
            </a:r>
          </a:p>
          <a:p>
            <a:r>
              <a:rPr lang="ko-KR" altLang="en-US" sz="2200" b="0" dirty="0" err="1" smtClean="0"/>
              <a:t>스킬액션중</a:t>
            </a:r>
            <a:r>
              <a:rPr lang="ko-KR" altLang="en-US" sz="2200" b="0" dirty="0" smtClean="0"/>
              <a:t> </a:t>
            </a:r>
            <a:r>
              <a:rPr lang="en-US" altLang="ko-KR" sz="2200" b="0" dirty="0" smtClean="0"/>
              <a:t>PC/</a:t>
            </a:r>
            <a:r>
              <a:rPr lang="en-US" altLang="ko-KR" sz="2200" b="0" dirty="0" smtClean="0"/>
              <a:t>NPC </a:t>
            </a:r>
            <a:r>
              <a:rPr lang="ko-KR" altLang="en-US" sz="2200" b="0" dirty="0" smtClean="0"/>
              <a:t>전투관련내용은 전투시스템에서 참조한다</a:t>
            </a:r>
            <a:r>
              <a:rPr lang="en-US" altLang="ko-KR" sz="2200" b="0" dirty="0" smtClean="0"/>
              <a:t>.</a:t>
            </a:r>
          </a:p>
          <a:p>
            <a:r>
              <a:rPr lang="ko-KR" altLang="en-US" sz="2200" b="0" dirty="0" err="1" smtClean="0"/>
              <a:t>패시브</a:t>
            </a:r>
            <a:r>
              <a:rPr lang="ko-KR" altLang="en-US" sz="2200" b="0" dirty="0" smtClean="0"/>
              <a:t> </a:t>
            </a:r>
            <a:r>
              <a:rPr lang="ko-KR" altLang="en-US" sz="2200" b="0" dirty="0" err="1" smtClean="0"/>
              <a:t>스킬사용</a:t>
            </a:r>
            <a:endParaRPr lang="en-US" altLang="ko-KR" sz="2200" b="0" dirty="0" smtClean="0"/>
          </a:p>
          <a:p>
            <a:pPr lvl="1"/>
            <a:r>
              <a:rPr lang="ko-KR" altLang="en-US" sz="1800" dirty="0" smtClean="0"/>
              <a:t>장비착용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무기아이템착용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방어구아이템착용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특수장비아이템 착용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인벤토리에서</a:t>
            </a:r>
            <a:r>
              <a:rPr lang="ko-KR" altLang="en-US" dirty="0" smtClean="0"/>
              <a:t> 아이템을 선택하고 착용버튼을 누르면 효과적용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NPC</a:t>
            </a:r>
            <a:r>
              <a:rPr lang="ko-KR" altLang="en-US" sz="1800" dirty="0" smtClean="0"/>
              <a:t>공격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NPC</a:t>
            </a:r>
            <a:r>
              <a:rPr lang="ko-KR" altLang="en-US" dirty="0" smtClean="0"/>
              <a:t>는 연결된 </a:t>
            </a:r>
            <a:r>
              <a:rPr lang="ko-KR" altLang="en-US" dirty="0" err="1" smtClean="0"/>
              <a:t>공격스킬이</a:t>
            </a:r>
            <a:r>
              <a:rPr lang="ko-KR" altLang="en-US" dirty="0" smtClean="0"/>
              <a:t> 전투상태에서 적용된다</a:t>
            </a:r>
            <a:r>
              <a:rPr lang="en-US" altLang="ko-KR" dirty="0" smtClean="0"/>
              <a:t>.</a:t>
            </a:r>
          </a:p>
          <a:p>
            <a:r>
              <a:rPr lang="ko-KR" altLang="en-US" sz="2200" b="0" dirty="0" smtClean="0"/>
              <a:t>액티브 </a:t>
            </a:r>
            <a:r>
              <a:rPr lang="ko-KR" altLang="en-US" sz="2200" b="0" dirty="0" err="1" smtClean="0"/>
              <a:t>스킬사용</a:t>
            </a:r>
            <a:endParaRPr lang="en-US" altLang="ko-KR" sz="2200" b="0" dirty="0" smtClean="0"/>
          </a:p>
          <a:p>
            <a:pPr lvl="1"/>
            <a:r>
              <a:rPr lang="ko-KR" altLang="en-US" dirty="0" smtClean="0"/>
              <a:t>회복아이템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41120"/>
            <a:ext cx="11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89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플로우</a:t>
            </a:r>
            <a:r>
              <a:rPr lang="en-US" altLang="ko-KR" dirty="0" smtClean="0"/>
              <a:t>(Flow)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372</Words>
  <Application>Microsoft Office PowerPoint</Application>
  <PresentationFormat>와이드스크린</PresentationFormat>
  <Paragraphs>122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Skill system</vt:lpstr>
      <vt:lpstr>History</vt:lpstr>
      <vt:lpstr>목차(contents)</vt:lpstr>
      <vt:lpstr>포커스(Focus)</vt:lpstr>
      <vt:lpstr>포커스(Focus) concept</vt:lpstr>
      <vt:lpstr>스킬구분</vt:lpstr>
      <vt:lpstr>정의(Policy)</vt:lpstr>
      <vt:lpstr>정의(Policy)</vt:lpstr>
      <vt:lpstr>플로우(Flow)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28</cp:revision>
  <dcterms:created xsi:type="dcterms:W3CDTF">2020-01-21T01:52:18Z</dcterms:created>
  <dcterms:modified xsi:type="dcterms:W3CDTF">2020-01-22T06:26:10Z</dcterms:modified>
</cp:coreProperties>
</file>