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0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F555-57B8-4331-8402-F994EAA112C5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3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9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-316991" y="2641600"/>
            <a:ext cx="5459333" cy="1937744"/>
            <a:chOff x="-5476620" y="1909761"/>
            <a:chExt cx="8171940" cy="290056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6"/>
            <a:stretch/>
          </p:blipFill>
          <p:spPr>
            <a:xfrm>
              <a:off x="-5476620" y="1909761"/>
              <a:ext cx="5085840" cy="290056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r="16056"/>
            <a:stretch/>
          </p:blipFill>
          <p:spPr>
            <a:xfrm>
              <a:off x="-1355981" y="1909761"/>
              <a:ext cx="4051301" cy="2900561"/>
            </a:xfrm>
            <a:prstGeom prst="rect">
              <a:avLst/>
            </a:prstGeom>
          </p:spPr>
        </p:pic>
      </p:grp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7"/>
          <a:stretch/>
        </p:blipFill>
        <p:spPr>
          <a:xfrm>
            <a:off x="5124019" y="2641600"/>
            <a:ext cx="3342149" cy="1937744"/>
          </a:xfrm>
        </p:spPr>
      </p:pic>
      <p:grpSp>
        <p:nvGrpSpPr>
          <p:cNvPr id="16" name="그룹 15"/>
          <p:cNvGrpSpPr/>
          <p:nvPr/>
        </p:nvGrpSpPr>
        <p:grpSpPr>
          <a:xfrm>
            <a:off x="7802689" y="2641600"/>
            <a:ext cx="5405312" cy="1937744"/>
            <a:chOff x="8856788" y="1069182"/>
            <a:chExt cx="8091077" cy="29005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3"/>
            <a:stretch/>
          </p:blipFill>
          <p:spPr>
            <a:xfrm>
              <a:off x="8856788" y="1069182"/>
              <a:ext cx="5012559" cy="29005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r="15135"/>
            <a:stretch/>
          </p:blipFill>
          <p:spPr>
            <a:xfrm>
              <a:off x="12841670" y="1069182"/>
              <a:ext cx="4106195" cy="2900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459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/>
          <a:stretch/>
        </p:blipFill>
        <p:spPr>
          <a:xfrm>
            <a:off x="-347980" y="2029739"/>
            <a:ext cx="3207382" cy="18379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/>
          <a:stretch/>
        </p:blipFill>
        <p:spPr>
          <a:xfrm>
            <a:off x="2248915" y="2029737"/>
            <a:ext cx="3141213" cy="18379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/>
          <a:stretch/>
        </p:blipFill>
        <p:spPr>
          <a:xfrm>
            <a:off x="4775200" y="2029736"/>
            <a:ext cx="3100062" cy="183797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5"/>
          <a:stretch/>
        </p:blipFill>
        <p:spPr>
          <a:xfrm>
            <a:off x="7261477" y="2029735"/>
            <a:ext cx="3149721" cy="183797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 r="14367"/>
          <a:stretch/>
        </p:blipFill>
        <p:spPr>
          <a:xfrm>
            <a:off x="9804400" y="2029735"/>
            <a:ext cx="2565400" cy="18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9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6176" y="1825625"/>
            <a:ext cx="3087624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인플레이션구조</a:t>
            </a:r>
            <a:endParaRPr lang="en-US" altLang="ko-KR" sz="2000" dirty="0" smtClean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캐릭터성장을 위해 더 강한 </a:t>
            </a:r>
            <a:r>
              <a:rPr lang="en-US" altLang="ko-KR" sz="1600" dirty="0" smtClean="0"/>
              <a:t>NPC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출현해야하고</a:t>
            </a:r>
            <a:r>
              <a:rPr lang="ko-KR" altLang="en-US" sz="1600" dirty="0" smtClean="0"/>
              <a:t> 강한</a:t>
            </a:r>
            <a:r>
              <a:rPr lang="en-US" altLang="ko-KR" sz="1600" dirty="0" smtClean="0"/>
              <a:t>NPC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잡기위해</a:t>
            </a:r>
            <a:r>
              <a:rPr lang="ko-KR" altLang="en-US" sz="1600" dirty="0" smtClean="0"/>
              <a:t> 캐릭터가 </a:t>
            </a:r>
            <a:r>
              <a:rPr lang="ko-KR" altLang="en-US" sz="1600" dirty="0" err="1" smtClean="0"/>
              <a:t>강해져야하는</a:t>
            </a:r>
            <a:r>
              <a:rPr lang="ko-KR" altLang="en-US" sz="1600" dirty="0" smtClean="0"/>
              <a:t> 순환구조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타원 3"/>
          <p:cNvSpPr/>
          <p:nvPr/>
        </p:nvSpPr>
        <p:spPr>
          <a:xfrm>
            <a:off x="2962656" y="2292096"/>
            <a:ext cx="1633728" cy="163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캐릭터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성장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25440" y="4742688"/>
            <a:ext cx="1633728" cy="16337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69521" y="4742688"/>
            <a:ext cx="1633728" cy="16337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Passive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게임특징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25440" y="2292096"/>
            <a:ext cx="1633728" cy="163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</a:p>
          <a:p>
            <a:pPr algn="ctr"/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596384" y="2865889"/>
            <a:ext cx="981456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5751576" y="4173481"/>
            <a:ext cx="981456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 rot="2700000">
            <a:off x="4052896" y="4082155"/>
            <a:ext cx="1855959" cy="49987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3505200" y="3805054"/>
            <a:ext cx="524256" cy="1058404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100000">
            <a:off x="4094380" y="4132459"/>
            <a:ext cx="1909669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03249" y="2462783"/>
            <a:ext cx="822191" cy="3455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전투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5" name="오른쪽 화살표 설명선 14"/>
          <p:cNvSpPr/>
          <p:nvPr/>
        </p:nvSpPr>
        <p:spPr>
          <a:xfrm>
            <a:off x="1036319" y="2292096"/>
            <a:ext cx="2002941" cy="1512958"/>
          </a:xfrm>
          <a:prstGeom prst="rightArrowCallout">
            <a:avLst>
              <a:gd name="adj1" fmla="val 14505"/>
              <a:gd name="adj2" fmla="val 16941"/>
              <a:gd name="adj3" fmla="val 17747"/>
              <a:gd name="adj4" fmla="val 82253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err="1" smtClean="0"/>
              <a:t>스테이터스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캐릭터의 성격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dirty="0" smtClean="0"/>
              <a:t>행동</a:t>
            </a:r>
            <a:endParaRPr lang="en-US" altLang="ko-KR" sz="1400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08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island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37667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무인도</a:t>
            </a:r>
            <a:endParaRPr lang="en-US" altLang="ko-KR" dirty="0" smtClean="0"/>
          </a:p>
          <a:p>
            <a:r>
              <a:rPr lang="ko-KR" altLang="en-US" dirty="0" smtClean="0"/>
              <a:t>사건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 추락으로 인해 바다로 떨어진 주인공 정신을 차려보니 어느 무인도에 해안에서 깨어난다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살아남기 위해 비행기 잔해와 자연으로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수렵 및 채집을 통해 생존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 잔해에서 발견한 기초구급용품을 가지고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손칼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구급상자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무인도에서 최대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일동안</a:t>
            </a:r>
            <a:r>
              <a:rPr lang="ko-KR" altLang="en-US" dirty="0" smtClean="0"/>
              <a:t> 생존하며 구조 요청을 위한 도구를 완성한다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캐릭터 </a:t>
            </a:r>
            <a:r>
              <a:rPr lang="ko-KR" altLang="en-US" dirty="0" err="1" smtClean="0"/>
              <a:t>스테이터스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스텟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캐릭터의 체력은 하트모양으로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부터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하트 하나당 피해를 받으면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번에 걸쳐 줄어든다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지력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캐릭터의 지력은 생존도구를 제작하거나 새로운 지식을 습득하는데 필요한 요소이며 지력이 높아지면 더 많은 생존정보를 습득할 수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지력을 높이는 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탐험과 발견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err="1" smtClean="0"/>
              <a:t>행동력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하루에 사용할 수 있는 액션 포인트로 모든 행동을 하면 </a:t>
            </a:r>
            <a:r>
              <a:rPr lang="ko-KR" altLang="en-US" dirty="0" err="1" smtClean="0"/>
              <a:t>행동력이</a:t>
            </a:r>
            <a:r>
              <a:rPr lang="ko-KR" altLang="en-US" dirty="0" smtClean="0"/>
              <a:t> 줄어든다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스텟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배고픔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시간에 따라 줄어드는 </a:t>
            </a:r>
            <a:r>
              <a:rPr lang="ko-KR" altLang="en-US" dirty="0" err="1" smtClean="0"/>
              <a:t>스텟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음식을 섭취해서 </a:t>
            </a:r>
            <a:r>
              <a:rPr lang="ko-KR" altLang="en-US" dirty="0" err="1" smtClean="0"/>
              <a:t>배고픔수치를</a:t>
            </a:r>
            <a:r>
              <a:rPr lang="ko-KR" altLang="en-US" dirty="0" smtClean="0"/>
              <a:t> 낮추어야 하며 배고픔이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되면 행동불가상태가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강제취침 하루가 지나간다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캐릭터 행동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앉기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먹기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생존액션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줍기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도구만들기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식물채집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무기필요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2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0" y="2091531"/>
            <a:ext cx="3886200" cy="3819525"/>
          </a:xfrm>
          <a:prstGeom prst="rect">
            <a:avLst/>
          </a:prstGeom>
        </p:spPr>
      </p:pic>
      <p:sp>
        <p:nvSpPr>
          <p:cNvPr id="5" name="설명선 2 4"/>
          <p:cNvSpPr/>
          <p:nvPr/>
        </p:nvSpPr>
        <p:spPr>
          <a:xfrm>
            <a:off x="8349996" y="4698660"/>
            <a:ext cx="1280160" cy="8900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404"/>
              <a:gd name="adj6" fmla="val -4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미니맵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현재위치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보스맵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열쇠맵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4262628" y="2206752"/>
            <a:ext cx="992124" cy="399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52900" y="5388864"/>
            <a:ext cx="992124" cy="399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6976" y="5007142"/>
            <a:ext cx="829056" cy="7813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2 8"/>
          <p:cNvSpPr/>
          <p:nvPr/>
        </p:nvSpPr>
        <p:spPr>
          <a:xfrm>
            <a:off x="2391156" y="2732392"/>
            <a:ext cx="1426464" cy="807384"/>
          </a:xfrm>
          <a:prstGeom prst="borderCallout2">
            <a:avLst>
              <a:gd name="adj1" fmla="val 36397"/>
              <a:gd name="adj2" fmla="val 101191"/>
              <a:gd name="adj3" fmla="val 36397"/>
              <a:gd name="adj4" fmla="val 123333"/>
              <a:gd name="adj5" fmla="val -28676"/>
              <a:gd name="adj6" fmla="val 139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HP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최대에너지</a:t>
            </a:r>
            <a:r>
              <a:rPr lang="en-US" altLang="ko-KR" sz="1000" dirty="0" smtClean="0"/>
              <a:t>:3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움직이는 하트표시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회색하트표시</a:t>
            </a:r>
            <a:endParaRPr lang="ko-KR" altLang="en-US" sz="1200" dirty="0"/>
          </a:p>
        </p:txBody>
      </p:sp>
      <p:sp>
        <p:nvSpPr>
          <p:cNvPr id="10" name="설명선 2 9"/>
          <p:cNvSpPr/>
          <p:nvPr/>
        </p:nvSpPr>
        <p:spPr>
          <a:xfrm>
            <a:off x="2264664" y="4901185"/>
            <a:ext cx="1552956" cy="780287"/>
          </a:xfrm>
          <a:prstGeom prst="borderCallout2">
            <a:avLst>
              <a:gd name="adj1" fmla="val 36397"/>
              <a:gd name="adj2" fmla="val 101191"/>
              <a:gd name="adj3" fmla="val 36397"/>
              <a:gd name="adj4" fmla="val 123333"/>
              <a:gd name="adj5" fmla="val 76749"/>
              <a:gd name="adj6" fmla="val 14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무기정보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현재무기 아이콘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획득 모듈에너지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남은수치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11" name="타원 10"/>
          <p:cNvSpPr/>
          <p:nvPr/>
        </p:nvSpPr>
        <p:spPr>
          <a:xfrm>
            <a:off x="7382256" y="5318567"/>
            <a:ext cx="158496" cy="1584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2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7"/>
            <a:ext cx="8379014" cy="67196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0" y="2935294"/>
            <a:ext cx="8379014" cy="1325563"/>
          </a:xfrm>
          <a:prstGeom prst="rect">
            <a:avLst/>
          </a:prstGeom>
          <a:solidFill>
            <a:srgbClr val="333300">
              <a:alpha val="34902"/>
            </a:srgbClr>
          </a:solidFill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493720" y="4355295"/>
            <a:ext cx="2499266" cy="5366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Battle-Arm</a:t>
            </a:r>
            <a:endParaRPr lang="ko-KR" altLang="en-US" sz="32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455741" y="3467115"/>
            <a:ext cx="2515954" cy="48141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Plasma-Gun</a:t>
            </a:r>
            <a:endParaRPr lang="ko-KR" altLang="en-US" sz="32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2527" y="2935294"/>
            <a:ext cx="2648339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Plug In</a:t>
            </a:r>
            <a:endParaRPr lang="ko-KR" altLang="en-US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26" y="3298037"/>
            <a:ext cx="581025" cy="60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26" y="4337810"/>
            <a:ext cx="562053" cy="571580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8570182" y="1731304"/>
            <a:ext cx="2515954" cy="48141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Plasma-Gun</a:t>
            </a:r>
            <a:endParaRPr lang="ko-KR" altLang="en-US" sz="32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8586870" y="2424121"/>
            <a:ext cx="2499266" cy="5366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Battle-Arm</a:t>
            </a:r>
            <a:endParaRPr lang="ko-KR" altLang="en-US" sz="32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36" y="1642039"/>
            <a:ext cx="581025" cy="60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621" y="2424121"/>
            <a:ext cx="56205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0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7"/>
            <a:ext cx="8379014" cy="67196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0" y="2935294"/>
            <a:ext cx="8379014" cy="1325563"/>
          </a:xfrm>
          <a:prstGeom prst="rect">
            <a:avLst/>
          </a:prstGeom>
          <a:solidFill>
            <a:srgbClr val="333300">
              <a:alpha val="34902"/>
            </a:srgb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1596" y="69198"/>
            <a:ext cx="1963149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Module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66524" y="2935294"/>
            <a:ext cx="3138866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Initializing</a:t>
            </a:r>
            <a:endParaRPr lang="ko-KR" altLang="en-US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511751" y="1194981"/>
            <a:ext cx="2148004" cy="786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RefleX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-shield</a:t>
            </a:r>
            <a:endParaRPr lang="ko-KR" altLang="en-US" sz="24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511751" y="2078894"/>
            <a:ext cx="1963149" cy="53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EMP-Nova</a:t>
            </a:r>
            <a:endParaRPr lang="ko-KR" altLang="en-US" sz="2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490713" y="2675953"/>
            <a:ext cx="1963149" cy="53864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Pulse-Gear</a:t>
            </a:r>
            <a:endParaRPr lang="ko-KR" altLang="en-US" sz="2400" b="1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8511750" y="3402085"/>
            <a:ext cx="1963149" cy="538643"/>
          </a:xfrm>
          <a:prstGeom prst="rect">
            <a:avLst/>
          </a:prstGeom>
          <a:effectLst>
            <a:glow rad="228600">
              <a:srgbClr val="7030A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</a:rPr>
              <a:t>Warp-Plasma</a:t>
            </a:r>
            <a:endParaRPr lang="ko-KR" altLang="en-US" sz="2400" b="1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405390" y="3359469"/>
            <a:ext cx="1963149" cy="53864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Pulse-Gear</a:t>
            </a:r>
            <a:endParaRPr lang="ko-KR" altLang="en-US" sz="2400" b="1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170" y="3384529"/>
            <a:ext cx="581106" cy="600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696" y="2659048"/>
            <a:ext cx="571580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734" y="2036431"/>
            <a:ext cx="562053" cy="581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734" y="1358582"/>
            <a:ext cx="562053" cy="5525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2447" y="4110010"/>
            <a:ext cx="581106" cy="58110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39" y="3314813"/>
            <a:ext cx="571580" cy="600159"/>
          </a:xfrm>
          <a:prstGeom prst="rect">
            <a:avLst/>
          </a:prstGeom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4405389" y="4339147"/>
            <a:ext cx="1963149" cy="538643"/>
          </a:xfrm>
          <a:prstGeom prst="rect">
            <a:avLst/>
          </a:prstGeom>
          <a:effectLst>
            <a:glow rad="228600">
              <a:srgbClr val="7030A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</a:rPr>
              <a:t>Warp-Plasma</a:t>
            </a:r>
            <a:endParaRPr lang="ko-KR" altLang="en-US" sz="2400" b="1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511750" y="2078894"/>
            <a:ext cx="1963149" cy="53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EMP-Nova</a:t>
            </a:r>
            <a:endParaRPr lang="ko-KR" altLang="en-US" sz="2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405388" y="4846794"/>
            <a:ext cx="1963149" cy="53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EMP-Nova</a:t>
            </a:r>
            <a:endParaRPr lang="ko-KR" altLang="en-US" sz="2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312961" y="5502323"/>
            <a:ext cx="2148004" cy="786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RefleX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-shield</a:t>
            </a:r>
            <a:endParaRPr lang="ko-KR" altLang="en-US" sz="24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37" y="4346405"/>
            <a:ext cx="581106" cy="60015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537" y="5023775"/>
            <a:ext cx="562053" cy="58110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066" y="5682092"/>
            <a:ext cx="562053" cy="552527"/>
          </a:xfrm>
          <a:prstGeom prst="rect">
            <a:avLst/>
          </a:prstGeom>
        </p:spPr>
      </p:pic>
      <p:sp>
        <p:nvSpPr>
          <p:cNvPr id="32" name="제목 1"/>
          <p:cNvSpPr txBox="1">
            <a:spLocks/>
          </p:cNvSpPr>
          <p:nvPr/>
        </p:nvSpPr>
        <p:spPr>
          <a:xfrm>
            <a:off x="8511750" y="4152473"/>
            <a:ext cx="1963149" cy="538643"/>
          </a:xfrm>
          <a:prstGeom prst="rect">
            <a:avLst/>
          </a:prstGeom>
          <a:effectLst>
            <a:glow rad="228600">
              <a:srgbClr val="7030A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Auto-Turret</a:t>
            </a:r>
            <a:endParaRPr lang="ko-KR" altLang="en-US" sz="2400" b="1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4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21" y="304364"/>
            <a:ext cx="7792537" cy="62492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54442" y="304364"/>
            <a:ext cx="1963149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Module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8065" y="5461975"/>
            <a:ext cx="10515600" cy="12504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360645" y="2851580"/>
            <a:ext cx="3435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1" dirty="0" err="1" smtClean="0"/>
              <a:t>Intializing</a:t>
            </a:r>
            <a:endParaRPr lang="ko-KR" altLang="en-US" b="1" i="1" dirty="0"/>
          </a:p>
        </p:txBody>
      </p:sp>
      <p:sp>
        <p:nvSpPr>
          <p:cNvPr id="6" name="직사각형 5"/>
          <p:cNvSpPr/>
          <p:nvPr/>
        </p:nvSpPr>
        <p:spPr>
          <a:xfrm>
            <a:off x="10285506" y="1629927"/>
            <a:ext cx="1536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Weapon</a:t>
            </a:r>
            <a:endParaRPr lang="ko-KR" altLang="en-US" sz="28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658246" y="3226290"/>
            <a:ext cx="3435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Reflection shield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67812" y="2887639"/>
            <a:ext cx="3435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accent6"/>
                </a:solidFill>
              </a:rPr>
              <a:t>Battle-Arm</a:t>
            </a:r>
            <a:endParaRPr lang="ko-KR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594630" y="1769797"/>
            <a:ext cx="3435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Plasma-Gun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3352" y="2887640"/>
            <a:ext cx="2648339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Plug In</a:t>
            </a:r>
            <a:endParaRPr lang="ko-KR" altLang="en-US" b="1" i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890" y="3255398"/>
            <a:ext cx="590632" cy="581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1290637"/>
            <a:ext cx="6086475" cy="4276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391" y="3297356"/>
            <a:ext cx="581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62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39"/>
          <a:stretch/>
        </p:blipFill>
        <p:spPr>
          <a:xfrm>
            <a:off x="8673852" y="2970636"/>
            <a:ext cx="2438400" cy="1860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3"/>
          <a:stretch/>
        </p:blipFill>
        <p:spPr>
          <a:xfrm>
            <a:off x="838200" y="2970636"/>
            <a:ext cx="2438400" cy="1876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1"/>
          <a:stretch/>
        </p:blipFill>
        <p:spPr>
          <a:xfrm>
            <a:off x="3450084" y="2974629"/>
            <a:ext cx="2438400" cy="18729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1"/>
          <a:stretch/>
        </p:blipFill>
        <p:spPr>
          <a:xfrm>
            <a:off x="6061968" y="2974629"/>
            <a:ext cx="2438400" cy="1872996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1426464" y="5043424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레이어를</a:t>
            </a:r>
            <a:r>
              <a:rPr lang="ko-KR" altLang="en-US" sz="1100" dirty="0" smtClean="0"/>
              <a:t> 선택할 수 있는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아이콘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038348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생략된 </a:t>
            </a:r>
            <a:r>
              <a:rPr lang="ko-KR" altLang="en-US" sz="1100" dirty="0" err="1" smtClean="0"/>
              <a:t>레이어는</a:t>
            </a:r>
            <a:r>
              <a:rPr lang="ko-KR" altLang="en-US" sz="1100" dirty="0" smtClean="0"/>
              <a:t> 보이지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631180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생략된 </a:t>
            </a:r>
            <a:r>
              <a:rPr lang="ko-KR" altLang="en-US" sz="1100" dirty="0" err="1" smtClean="0"/>
              <a:t>레이어는</a:t>
            </a:r>
            <a:r>
              <a:rPr lang="ko-KR" altLang="en-US" sz="1100" dirty="0" smtClean="0"/>
              <a:t> 보이지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34764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Release </a:t>
            </a:r>
            <a:r>
              <a:rPr lang="ko-KR" altLang="en-US" sz="1100" dirty="0" smtClean="0"/>
              <a:t>하면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현재레이어까지</a:t>
            </a:r>
            <a:r>
              <a:rPr lang="ko-KR" altLang="en-US" sz="1100" dirty="0" smtClean="0"/>
              <a:t> 보임</a:t>
            </a:r>
            <a:endParaRPr lang="ko-KR" altLang="en-US" sz="11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366264" y="2166761"/>
            <a:ext cx="1261872" cy="597408"/>
          </a:xfrm>
          <a:prstGeom prst="wedgeRoundRectCallout">
            <a:avLst>
              <a:gd name="adj1" fmla="val -56509"/>
              <a:gd name="adj2" fmla="val 148895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활성화된 </a:t>
            </a:r>
            <a:r>
              <a:rPr lang="ko-KR" altLang="en-US" sz="1100" dirty="0" err="1" smtClean="0"/>
              <a:t>레이어</a:t>
            </a:r>
            <a:r>
              <a:rPr lang="ko-KR" altLang="en-US" sz="1100" dirty="0" smtClean="0"/>
              <a:t> 표시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85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5"/>
          <a:stretch/>
        </p:blipFill>
        <p:spPr>
          <a:xfrm>
            <a:off x="3104134" y="3479800"/>
            <a:ext cx="2438400" cy="1868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2"/>
          <a:stretch/>
        </p:blipFill>
        <p:spPr>
          <a:xfrm>
            <a:off x="5887085" y="3492500"/>
            <a:ext cx="2438400" cy="1855788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671064" y="5388420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레이어를</a:t>
            </a:r>
            <a:r>
              <a:rPr lang="ko-KR" altLang="en-US" sz="1100" dirty="0" smtClean="0"/>
              <a:t> 선택할 수 있는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아이콘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382764" y="2598561"/>
            <a:ext cx="1261872" cy="597408"/>
          </a:xfrm>
          <a:prstGeom prst="wedgeRoundRectCallout">
            <a:avLst>
              <a:gd name="adj1" fmla="val -56509"/>
              <a:gd name="adj2" fmla="val 148895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활성화된 </a:t>
            </a:r>
            <a:r>
              <a:rPr lang="ko-KR" altLang="en-US" sz="1100" dirty="0" err="1" smtClean="0"/>
              <a:t>레이어</a:t>
            </a:r>
            <a:r>
              <a:rPr lang="ko-KR" altLang="en-US" sz="1100" dirty="0" smtClean="0"/>
              <a:t> 표시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59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0"/>
          <a:stretch/>
        </p:blipFill>
        <p:spPr>
          <a:xfrm>
            <a:off x="3511296" y="1450848"/>
            <a:ext cx="2438400" cy="1856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0"/>
          <a:stretch/>
        </p:blipFill>
        <p:spPr>
          <a:xfrm>
            <a:off x="6291072" y="1450848"/>
            <a:ext cx="2438400" cy="1856232"/>
          </a:xfrm>
          <a:prstGeom prst="rect">
            <a:avLst/>
          </a:prstGeom>
        </p:spPr>
      </p:pic>
      <p:sp>
        <p:nvSpPr>
          <p:cNvPr id="6" name="오른쪽으로 구부러진 화살표 5"/>
          <p:cNvSpPr/>
          <p:nvPr/>
        </p:nvSpPr>
        <p:spPr>
          <a:xfrm>
            <a:off x="3779520" y="2097024"/>
            <a:ext cx="573024" cy="597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왼쪽으로 구부러진 화살표 6"/>
          <p:cNvSpPr/>
          <p:nvPr/>
        </p:nvSpPr>
        <p:spPr>
          <a:xfrm>
            <a:off x="7827264" y="2097024"/>
            <a:ext cx="633984" cy="5730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8400" y="35402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좌측 슬라이딩오브젝트 오른쪽방향회전</a:t>
            </a:r>
            <a:endParaRPr lang="ko-KR" altLang="en-US" sz="1100" dirty="0"/>
          </a:p>
        </p:txBody>
      </p:sp>
      <p:sp>
        <p:nvSpPr>
          <p:cNvPr id="9" name="오른쪽 화살표 8"/>
          <p:cNvSpPr/>
          <p:nvPr/>
        </p:nvSpPr>
        <p:spPr>
          <a:xfrm>
            <a:off x="4151376" y="2903220"/>
            <a:ext cx="1158240" cy="3063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7077456" y="2903220"/>
            <a:ext cx="1158240" cy="30632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21608" y="35402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우측 슬라이딩오브젝트 왼쪽방향회전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3"/>
          <a:stretch/>
        </p:blipFill>
        <p:spPr>
          <a:xfrm>
            <a:off x="4937760" y="4383024"/>
            <a:ext cx="2438400" cy="18531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7"/>
          <a:stretch/>
        </p:blipFill>
        <p:spPr>
          <a:xfrm>
            <a:off x="2157984" y="4370832"/>
            <a:ext cx="2438400" cy="1840992"/>
          </a:xfrm>
          <a:prstGeom prst="rect">
            <a:avLst/>
          </a:prstGeom>
        </p:spPr>
      </p:pic>
      <p:sp>
        <p:nvSpPr>
          <p:cNvPr id="14" name="아래로 구부러진 화살표 13"/>
          <p:cNvSpPr/>
          <p:nvPr/>
        </p:nvSpPr>
        <p:spPr>
          <a:xfrm flipH="1">
            <a:off x="3029712" y="4376928"/>
            <a:ext cx="950976" cy="5486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226806" y="4815840"/>
            <a:ext cx="374420" cy="8717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964934" y="6059424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아래 슬라이딩오브젝트 아래방향으로 회전</a:t>
            </a:r>
            <a:endParaRPr lang="ko-KR" altLang="en-US" sz="11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7"/>
          <a:stretch/>
        </p:blipFill>
        <p:spPr>
          <a:xfrm>
            <a:off x="7727962" y="4370832"/>
            <a:ext cx="2438400" cy="1840992"/>
          </a:xfrm>
          <a:prstGeom prst="rect">
            <a:avLst/>
          </a:prstGeom>
        </p:spPr>
      </p:pic>
      <p:sp>
        <p:nvSpPr>
          <p:cNvPr id="20" name="아래로 구부러진 화살표 19"/>
          <p:cNvSpPr/>
          <p:nvPr/>
        </p:nvSpPr>
        <p:spPr>
          <a:xfrm rot="19234547">
            <a:off x="8031580" y="4524585"/>
            <a:ext cx="946646" cy="43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위쪽 화살표 20"/>
          <p:cNvSpPr/>
          <p:nvPr/>
        </p:nvSpPr>
        <p:spPr>
          <a:xfrm>
            <a:off x="7814473" y="4925568"/>
            <a:ext cx="374420" cy="8717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6676402" y="61691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 슬라이딩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오브젝트 위쪽방향으로 회전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3996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8"/>
          <a:stretch/>
        </p:blipFill>
        <p:spPr>
          <a:xfrm>
            <a:off x="3860800" y="3708400"/>
            <a:ext cx="2438400" cy="18669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8"/>
          <a:stretch/>
        </p:blipFill>
        <p:spPr>
          <a:xfrm>
            <a:off x="1092200" y="3708400"/>
            <a:ext cx="24384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3"/>
          <a:stretch/>
        </p:blipFill>
        <p:spPr>
          <a:xfrm>
            <a:off x="6629400" y="3733800"/>
            <a:ext cx="2438400" cy="184150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1240536" y="5624068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연속으로 이어지는 </a:t>
            </a:r>
            <a:r>
              <a:rPr lang="ko-KR" altLang="en-US" sz="1100" dirty="0" err="1" smtClean="0"/>
              <a:t>블록수</a:t>
            </a:r>
            <a:endParaRPr lang="ko-KR" altLang="en-US" sz="11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60800" y="5864352"/>
            <a:ext cx="1261872" cy="597408"/>
          </a:xfrm>
          <a:prstGeom prst="wedgeRoundRectCallout">
            <a:avLst>
              <a:gd name="adj1" fmla="val 40471"/>
              <a:gd name="adj2" fmla="val -14770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r>
              <a:rPr lang="ko-KR" altLang="en-US" sz="1100" dirty="0" err="1" smtClean="0"/>
              <a:t>개이상의</a:t>
            </a:r>
            <a:r>
              <a:rPr lang="ko-KR" altLang="en-US" sz="1100" dirty="0" smtClean="0"/>
              <a:t> 블록이 </a:t>
            </a:r>
            <a:r>
              <a:rPr lang="en-US" altLang="ko-KR" sz="1100" dirty="0" smtClean="0"/>
              <a:t>2</a:t>
            </a:r>
            <a:r>
              <a:rPr lang="ko-KR" altLang="en-US" sz="1100" dirty="0" err="1" smtClean="0"/>
              <a:t>번이상의</a:t>
            </a:r>
            <a:r>
              <a:rPr lang="ko-KR" altLang="en-US" sz="1100" dirty="0" smtClean="0"/>
              <a:t> 공백이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099552" y="5624068"/>
            <a:ext cx="1261872" cy="597408"/>
          </a:xfrm>
          <a:prstGeom prst="wedgeRoundRectCallout">
            <a:avLst>
              <a:gd name="adj1" fmla="val -43586"/>
              <a:gd name="adj2" fmla="val -16199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블록과 </a:t>
            </a:r>
            <a:r>
              <a:rPr lang="ko-KR" altLang="en-US" sz="1100" dirty="0" err="1" smtClean="0"/>
              <a:t>블록사이에</a:t>
            </a:r>
            <a:r>
              <a:rPr lang="ko-KR" altLang="en-US" sz="1100" dirty="0" smtClean="0"/>
              <a:t> 공백이 있다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66304" y="4641850"/>
            <a:ext cx="829056" cy="34467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72494"/>
            <a:ext cx="2438400" cy="3657600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5019040" y="562051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블록을 잘못 </a:t>
            </a:r>
            <a:endParaRPr lang="en-US" altLang="ko-KR" sz="1100" dirty="0"/>
          </a:p>
          <a:p>
            <a:pPr algn="ctr"/>
            <a:r>
              <a:rPr lang="ko-KR" altLang="en-US" sz="1100" dirty="0" err="1" smtClean="0"/>
              <a:t>제거했을때</a:t>
            </a:r>
            <a:endParaRPr lang="ko-KR" altLang="en-US" sz="11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923792" y="3570796"/>
            <a:ext cx="953008" cy="430498"/>
          </a:xfrm>
          <a:prstGeom prst="wedgeRoundRectCallout">
            <a:avLst>
              <a:gd name="adj1" fmla="val 95544"/>
              <a:gd name="adj2" fmla="val -131377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번의 기회</a:t>
            </a:r>
            <a:endParaRPr lang="ko-KR" altLang="en-US" sz="11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435088" y="3215768"/>
            <a:ext cx="953008" cy="430498"/>
          </a:xfrm>
          <a:prstGeom prst="wedgeRoundRectCallout">
            <a:avLst>
              <a:gd name="adj1" fmla="val -107868"/>
              <a:gd name="adj2" fmla="val -8040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제한시간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365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t="60762" r="71143" b="33715"/>
          <a:stretch/>
        </p:blipFill>
        <p:spPr>
          <a:xfrm>
            <a:off x="7031736" y="3659386"/>
            <a:ext cx="316992" cy="353568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2" y="2645664"/>
            <a:ext cx="2667529" cy="4001294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7" t="72535" r="54608" b="22703"/>
          <a:stretch/>
        </p:blipFill>
        <p:spPr>
          <a:xfrm>
            <a:off x="7031736" y="4269827"/>
            <a:ext cx="353568" cy="304800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72771" r="87429" b="23228"/>
          <a:stretch/>
        </p:blipFill>
        <p:spPr>
          <a:xfrm>
            <a:off x="5647944" y="4422227"/>
            <a:ext cx="329184" cy="256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7" t="73622" r="30315" b="21634"/>
          <a:stretch/>
        </p:blipFill>
        <p:spPr>
          <a:xfrm>
            <a:off x="8839200" y="4559808"/>
            <a:ext cx="365760" cy="304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7" t="72921" r="66386" b="22723"/>
          <a:stretch/>
        </p:blipFill>
        <p:spPr>
          <a:xfrm>
            <a:off x="8875776" y="5315712"/>
            <a:ext cx="353568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4" y="136709"/>
            <a:ext cx="7997952" cy="6583122"/>
          </a:xfrm>
        </p:spPr>
      </p:pic>
    </p:spTree>
    <p:extLst>
      <p:ext uri="{BB962C8B-B14F-4D97-AF65-F5344CB8AC3E}">
        <p14:creationId xmlns:p14="http://schemas.microsoft.com/office/powerpoint/2010/main" val="252730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313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프로토타입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island</vt:lpstr>
      <vt:lpstr>PowerPoint 프레젠테이션</vt:lpstr>
      <vt:lpstr>PowerPoint 프레젠테이션</vt:lpstr>
      <vt:lpstr>Module</vt:lpstr>
      <vt:lpstr>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33</cp:revision>
  <dcterms:created xsi:type="dcterms:W3CDTF">2020-01-07T00:42:22Z</dcterms:created>
  <dcterms:modified xsi:type="dcterms:W3CDTF">2020-02-13T04:59:23Z</dcterms:modified>
</cp:coreProperties>
</file>