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4EC8C-CD65-473F-AEE6-36DF7DE8EAF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7A84860-688F-4E8D-8B55-E7B556DEADA7}">
      <dgm:prSet phldrT="[텍스트]"/>
      <dgm:spPr/>
      <dgm:t>
        <a:bodyPr/>
        <a:lstStyle/>
        <a:p>
          <a:pPr latinLnBrk="1"/>
          <a:r>
            <a:rPr lang="en-US" altLang="ko-KR" dirty="0" smtClean="0"/>
            <a:t>Skill</a:t>
          </a:r>
          <a:endParaRPr lang="ko-KR" altLang="en-US" dirty="0"/>
        </a:p>
      </dgm:t>
    </dgm:pt>
    <dgm:pt modelId="{989F1563-2811-4520-BB20-46E2C04AD66B}" type="parTrans" cxnId="{B810CEFF-FA0B-4C29-AF02-0418B194C228}">
      <dgm:prSet/>
      <dgm:spPr/>
      <dgm:t>
        <a:bodyPr/>
        <a:lstStyle/>
        <a:p>
          <a:pPr latinLnBrk="1"/>
          <a:endParaRPr lang="ko-KR" altLang="en-US"/>
        </a:p>
      </dgm:t>
    </dgm:pt>
    <dgm:pt modelId="{443B2A42-28AC-4F11-80E6-8539FA2B011B}" type="sibTrans" cxnId="{B810CEFF-FA0B-4C29-AF02-0418B194C228}">
      <dgm:prSet/>
      <dgm:spPr/>
      <dgm:t>
        <a:bodyPr/>
        <a:lstStyle/>
        <a:p>
          <a:pPr latinLnBrk="1"/>
          <a:endParaRPr lang="ko-KR" altLang="en-US"/>
        </a:p>
      </dgm:t>
    </dgm:pt>
    <dgm:pt modelId="{F1EDA677-E82E-4A5C-9AD2-F69BB42F8962}">
      <dgm:prSet phldrT="[텍스트]"/>
      <dgm:spPr/>
      <dgm:t>
        <a:bodyPr/>
        <a:lstStyle/>
        <a:p>
          <a:pPr latinLnBrk="1"/>
          <a:r>
            <a:rPr lang="en-US" altLang="ko-KR" dirty="0" smtClean="0"/>
            <a:t>Active</a:t>
          </a:r>
          <a:endParaRPr lang="ko-KR" altLang="en-US" dirty="0"/>
        </a:p>
      </dgm:t>
    </dgm:pt>
    <dgm:pt modelId="{FE9AF5EC-37B6-4F91-8053-204998F9D19F}" type="parTrans" cxnId="{B065FEE6-93A1-45EF-9357-BE684E70C31C}">
      <dgm:prSet/>
      <dgm:spPr/>
      <dgm:t>
        <a:bodyPr/>
        <a:lstStyle/>
        <a:p>
          <a:pPr latinLnBrk="1"/>
          <a:endParaRPr lang="ko-KR" altLang="en-US"/>
        </a:p>
      </dgm:t>
    </dgm:pt>
    <dgm:pt modelId="{09BEBA99-E738-4E73-A88D-117250DE7354}" type="sibTrans" cxnId="{B065FEE6-93A1-45EF-9357-BE684E70C31C}">
      <dgm:prSet/>
      <dgm:spPr/>
      <dgm:t>
        <a:bodyPr/>
        <a:lstStyle/>
        <a:p>
          <a:pPr latinLnBrk="1"/>
          <a:endParaRPr lang="ko-KR" altLang="en-US"/>
        </a:p>
      </dgm:t>
    </dgm:pt>
    <dgm:pt modelId="{3BABD730-0151-451D-91AF-4964D1CF3BCE}">
      <dgm:prSet phldrT="[텍스트]"/>
      <dgm:spPr/>
      <dgm:t>
        <a:bodyPr/>
        <a:lstStyle/>
        <a:p>
          <a:pPr latinLnBrk="1"/>
          <a:r>
            <a:rPr lang="ko-KR" altLang="en-US" dirty="0" smtClean="0"/>
            <a:t>휴식하기</a:t>
          </a:r>
          <a:endParaRPr lang="ko-KR" altLang="en-US" dirty="0"/>
        </a:p>
      </dgm:t>
    </dgm:pt>
    <dgm:pt modelId="{FE8A9DF9-3D57-42C4-A1A3-1FF3638069BD}" type="parTrans" cxnId="{CA8647E8-C14E-4D75-B8A1-10909A69F1AC}">
      <dgm:prSet/>
      <dgm:spPr/>
      <dgm:t>
        <a:bodyPr/>
        <a:lstStyle/>
        <a:p>
          <a:pPr latinLnBrk="1"/>
          <a:endParaRPr lang="ko-KR" altLang="en-US"/>
        </a:p>
      </dgm:t>
    </dgm:pt>
    <dgm:pt modelId="{48566488-35D3-45BE-ACF7-A0E8ACF1611E}" type="sibTrans" cxnId="{CA8647E8-C14E-4D75-B8A1-10909A69F1AC}">
      <dgm:prSet/>
      <dgm:spPr/>
      <dgm:t>
        <a:bodyPr/>
        <a:lstStyle/>
        <a:p>
          <a:pPr latinLnBrk="1"/>
          <a:endParaRPr lang="ko-KR" altLang="en-US"/>
        </a:p>
      </dgm:t>
    </dgm:pt>
    <dgm:pt modelId="{688CA5AB-8918-4759-8501-4E57320AEDCC}">
      <dgm:prSet phldrT="[텍스트]"/>
      <dgm:spPr/>
      <dgm:t>
        <a:bodyPr/>
        <a:lstStyle/>
        <a:p>
          <a:pPr latinLnBrk="1"/>
          <a:r>
            <a:rPr lang="ko-KR" altLang="en-US" dirty="0" smtClean="0"/>
            <a:t>채집하기</a:t>
          </a:r>
          <a:endParaRPr lang="ko-KR" altLang="en-US" dirty="0"/>
        </a:p>
      </dgm:t>
    </dgm:pt>
    <dgm:pt modelId="{8D0963F8-4CCB-43FB-9921-51CDD612D84C}" type="parTrans" cxnId="{CEB30BC0-88AA-4D1C-BCB5-53DF81E85A1A}">
      <dgm:prSet/>
      <dgm:spPr/>
      <dgm:t>
        <a:bodyPr/>
        <a:lstStyle/>
        <a:p>
          <a:pPr latinLnBrk="1"/>
          <a:endParaRPr lang="ko-KR" altLang="en-US"/>
        </a:p>
      </dgm:t>
    </dgm:pt>
    <dgm:pt modelId="{56E677A0-6D7A-4B67-B28F-934C9D436D75}" type="sibTrans" cxnId="{CEB30BC0-88AA-4D1C-BCB5-53DF81E85A1A}">
      <dgm:prSet/>
      <dgm:spPr/>
      <dgm:t>
        <a:bodyPr/>
        <a:lstStyle/>
        <a:p>
          <a:pPr latinLnBrk="1"/>
          <a:endParaRPr lang="ko-KR" altLang="en-US"/>
        </a:p>
      </dgm:t>
    </dgm:pt>
    <dgm:pt modelId="{55ED6FBA-A43D-4AA7-87EC-8E398BDA0D32}">
      <dgm:prSet phldrT="[텍스트]"/>
      <dgm:spPr/>
      <dgm:t>
        <a:bodyPr/>
        <a:lstStyle/>
        <a:p>
          <a:pPr latinLnBrk="1"/>
          <a:r>
            <a:rPr lang="en-US" altLang="ko-KR" dirty="0" smtClean="0"/>
            <a:t>Passive</a:t>
          </a:r>
          <a:endParaRPr lang="ko-KR" altLang="en-US" dirty="0"/>
        </a:p>
      </dgm:t>
    </dgm:pt>
    <dgm:pt modelId="{A66078CF-2911-4A2C-95BA-065EC9BE6485}" type="parTrans" cxnId="{E01C1784-AC15-4B74-956B-C9DCEB5DD6BC}">
      <dgm:prSet/>
      <dgm:spPr/>
      <dgm:t>
        <a:bodyPr/>
        <a:lstStyle/>
        <a:p>
          <a:pPr latinLnBrk="1"/>
          <a:endParaRPr lang="ko-KR" altLang="en-US"/>
        </a:p>
      </dgm:t>
    </dgm:pt>
    <dgm:pt modelId="{A0F15A94-2F5E-463A-BCB4-7DF13E8EB9DD}" type="sibTrans" cxnId="{E01C1784-AC15-4B74-956B-C9DCEB5DD6BC}">
      <dgm:prSet/>
      <dgm:spPr/>
      <dgm:t>
        <a:bodyPr/>
        <a:lstStyle/>
        <a:p>
          <a:pPr latinLnBrk="1"/>
          <a:endParaRPr lang="ko-KR" altLang="en-US"/>
        </a:p>
      </dgm:t>
    </dgm:pt>
    <dgm:pt modelId="{013D2720-8FC9-482A-BD29-7F6C981DD34A}">
      <dgm:prSet phldrT="[텍스트]"/>
      <dgm:spPr/>
      <dgm:t>
        <a:bodyPr/>
        <a:lstStyle/>
        <a:p>
          <a:pPr latinLnBrk="1"/>
          <a:r>
            <a:rPr lang="ko-KR" altLang="en-US" dirty="0" smtClean="0"/>
            <a:t>무기착용</a:t>
          </a:r>
          <a:endParaRPr lang="ko-KR" altLang="en-US" dirty="0"/>
        </a:p>
      </dgm:t>
    </dgm:pt>
    <dgm:pt modelId="{5B0830B2-2F57-4BBF-9C07-029A645DA361}" type="parTrans" cxnId="{1E444C89-46E4-4FA6-9D3C-B8B8BDE9878A}">
      <dgm:prSet/>
      <dgm:spPr/>
      <dgm:t>
        <a:bodyPr/>
        <a:lstStyle/>
        <a:p>
          <a:pPr latinLnBrk="1"/>
          <a:endParaRPr lang="ko-KR" altLang="en-US"/>
        </a:p>
      </dgm:t>
    </dgm:pt>
    <dgm:pt modelId="{A9C5C826-DBFB-4AB4-BC51-C0BF461277F8}" type="sibTrans" cxnId="{1E444C89-46E4-4FA6-9D3C-B8B8BDE9878A}">
      <dgm:prSet/>
      <dgm:spPr/>
      <dgm:t>
        <a:bodyPr/>
        <a:lstStyle/>
        <a:p>
          <a:pPr latinLnBrk="1"/>
          <a:endParaRPr lang="ko-KR" altLang="en-US"/>
        </a:p>
      </dgm:t>
    </dgm:pt>
    <dgm:pt modelId="{C2F3E794-87C3-4D98-9D97-F1B24FD279BB}">
      <dgm:prSet phldrT="[텍스트]"/>
      <dgm:spPr/>
      <dgm:t>
        <a:bodyPr/>
        <a:lstStyle/>
        <a:p>
          <a:pPr latinLnBrk="1"/>
          <a:r>
            <a:rPr lang="en-US" altLang="ko-KR" dirty="0" smtClean="0"/>
            <a:t>system</a:t>
          </a:r>
          <a:endParaRPr lang="ko-KR" altLang="en-US" dirty="0"/>
        </a:p>
      </dgm:t>
    </dgm:pt>
    <dgm:pt modelId="{99313017-B08A-4B35-BCB1-DD6EA43705F9}" type="parTrans" cxnId="{7C56EB84-80B0-4A1E-BF7D-B6E70219602C}">
      <dgm:prSet/>
      <dgm:spPr/>
      <dgm:t>
        <a:bodyPr/>
        <a:lstStyle/>
        <a:p>
          <a:pPr latinLnBrk="1"/>
          <a:endParaRPr lang="ko-KR" altLang="en-US"/>
        </a:p>
      </dgm:t>
    </dgm:pt>
    <dgm:pt modelId="{17C4CAD8-934B-42DF-AF70-D7D034DDB364}" type="sibTrans" cxnId="{7C56EB84-80B0-4A1E-BF7D-B6E70219602C}">
      <dgm:prSet/>
      <dgm:spPr/>
      <dgm:t>
        <a:bodyPr/>
        <a:lstStyle/>
        <a:p>
          <a:pPr latinLnBrk="1"/>
          <a:endParaRPr lang="ko-KR" altLang="en-US"/>
        </a:p>
      </dgm:t>
    </dgm:pt>
    <dgm:pt modelId="{813AC39F-E6D1-4499-BB6E-5DBC9676764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0EF5AB1-3335-4415-B967-23680E8A741F}" type="parTrans" cxnId="{A860C751-B6DE-4297-8B6F-6D3F8535043D}">
      <dgm:prSet/>
      <dgm:spPr/>
      <dgm:t>
        <a:bodyPr/>
        <a:lstStyle/>
        <a:p>
          <a:pPr latinLnBrk="1"/>
          <a:endParaRPr lang="ko-KR" altLang="en-US"/>
        </a:p>
      </dgm:t>
    </dgm:pt>
    <dgm:pt modelId="{3E4FA389-D4B7-4182-9553-D8149FB56422}" type="sibTrans" cxnId="{A860C751-B6DE-4297-8B6F-6D3F8535043D}">
      <dgm:prSet/>
      <dgm:spPr/>
      <dgm:t>
        <a:bodyPr/>
        <a:lstStyle/>
        <a:p>
          <a:pPr latinLnBrk="1"/>
          <a:endParaRPr lang="ko-KR" altLang="en-US"/>
        </a:p>
      </dgm:t>
    </dgm:pt>
    <dgm:pt modelId="{21557C0B-3433-464E-A15E-49CB40EFC4E3}">
      <dgm:prSet phldrT="[텍스트]"/>
      <dgm:spPr/>
      <dgm:t>
        <a:bodyPr/>
        <a:lstStyle/>
        <a:p>
          <a:pPr latinLnBrk="1"/>
          <a:r>
            <a:rPr lang="en-US" altLang="ko-KR" dirty="0" smtClean="0"/>
            <a:t>action</a:t>
          </a:r>
          <a:endParaRPr lang="ko-KR" altLang="en-US" dirty="0"/>
        </a:p>
      </dgm:t>
    </dgm:pt>
    <dgm:pt modelId="{A2710562-B75D-441B-B5FA-B0B05692D426}" type="parTrans" cxnId="{11A3CD74-C397-4442-AE0B-9821D791D0FC}">
      <dgm:prSet/>
      <dgm:spPr/>
      <dgm:t>
        <a:bodyPr/>
        <a:lstStyle/>
        <a:p>
          <a:pPr latinLnBrk="1"/>
          <a:endParaRPr lang="ko-KR" altLang="en-US"/>
        </a:p>
      </dgm:t>
    </dgm:pt>
    <dgm:pt modelId="{B641F175-826C-45AF-B18F-6C804144F13E}" type="sibTrans" cxnId="{11A3CD74-C397-4442-AE0B-9821D791D0FC}">
      <dgm:prSet/>
      <dgm:spPr/>
      <dgm:t>
        <a:bodyPr/>
        <a:lstStyle/>
        <a:p>
          <a:pPr latinLnBrk="1"/>
          <a:endParaRPr lang="ko-KR" altLang="en-US"/>
        </a:p>
      </dgm:t>
    </dgm:pt>
    <dgm:pt modelId="{C8731773-3199-4B1A-B476-56B860D702D6}">
      <dgm:prSet/>
      <dgm:spPr/>
      <dgm:t>
        <a:bodyPr/>
        <a:lstStyle/>
        <a:p>
          <a:pPr latinLnBrk="1"/>
          <a:r>
            <a:rPr lang="ko-KR" altLang="en-US" dirty="0" smtClean="0"/>
            <a:t>잠자기</a:t>
          </a:r>
          <a:endParaRPr lang="ko-KR" altLang="en-US" dirty="0"/>
        </a:p>
      </dgm:t>
    </dgm:pt>
    <dgm:pt modelId="{27A4703A-00EC-430E-9DB9-C342509AC082}" type="parTrans" cxnId="{59543654-8001-4D58-B41E-964AC6AC11D2}">
      <dgm:prSet/>
      <dgm:spPr/>
      <dgm:t>
        <a:bodyPr/>
        <a:lstStyle/>
        <a:p>
          <a:pPr latinLnBrk="1"/>
          <a:endParaRPr lang="ko-KR" altLang="en-US"/>
        </a:p>
      </dgm:t>
    </dgm:pt>
    <dgm:pt modelId="{1FC572B8-C20F-43D5-8502-BD569DBD1C3A}" type="sibTrans" cxnId="{59543654-8001-4D58-B41E-964AC6AC11D2}">
      <dgm:prSet/>
      <dgm:spPr/>
      <dgm:t>
        <a:bodyPr/>
        <a:lstStyle/>
        <a:p>
          <a:pPr latinLnBrk="1"/>
          <a:endParaRPr lang="ko-KR" altLang="en-US"/>
        </a:p>
      </dgm:t>
    </dgm:pt>
    <dgm:pt modelId="{C6124416-49A0-4371-B3E9-B86D709A012F}">
      <dgm:prSet/>
      <dgm:spPr/>
      <dgm:t>
        <a:bodyPr/>
        <a:lstStyle/>
        <a:p>
          <a:pPr latinLnBrk="1"/>
          <a:r>
            <a:rPr lang="ko-KR" altLang="en-US" dirty="0" err="1" smtClean="0"/>
            <a:t>방어구착용</a:t>
          </a:r>
          <a:endParaRPr lang="ko-KR" altLang="en-US" dirty="0"/>
        </a:p>
      </dgm:t>
    </dgm:pt>
    <dgm:pt modelId="{507A9531-3075-41B4-99B7-EE2E19A8DA89}" type="parTrans" cxnId="{7680E6BD-4075-47F1-8690-40BE3BEA3103}">
      <dgm:prSet/>
      <dgm:spPr/>
      <dgm:t>
        <a:bodyPr/>
        <a:lstStyle/>
        <a:p>
          <a:pPr latinLnBrk="1"/>
          <a:endParaRPr lang="ko-KR" altLang="en-US"/>
        </a:p>
      </dgm:t>
    </dgm:pt>
    <dgm:pt modelId="{55908EB4-5AC3-4380-9E2F-8EBEA1540414}" type="sibTrans" cxnId="{7680E6BD-4075-47F1-8690-40BE3BEA3103}">
      <dgm:prSet/>
      <dgm:spPr/>
      <dgm:t>
        <a:bodyPr/>
        <a:lstStyle/>
        <a:p>
          <a:pPr latinLnBrk="1"/>
          <a:endParaRPr lang="ko-KR" altLang="en-US"/>
        </a:p>
      </dgm:t>
    </dgm:pt>
    <dgm:pt modelId="{B1292F50-D248-47A3-98B8-A97F2BDDD391}" type="pres">
      <dgm:prSet presAssocID="{06E4EC8C-CD65-473F-AEE6-36DF7DE8EA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999101-BA52-496E-9C3F-0913CB793D88}" type="pres">
      <dgm:prSet presAssocID="{06E4EC8C-CD65-473F-AEE6-36DF7DE8EAFD}" presName="hierFlow" presStyleCnt="0"/>
      <dgm:spPr/>
    </dgm:pt>
    <dgm:pt modelId="{D2883EDE-1D77-4184-8619-947758F10574}" type="pres">
      <dgm:prSet presAssocID="{06E4EC8C-CD65-473F-AEE6-36DF7DE8EAFD}" presName="firstBuf" presStyleCnt="0"/>
      <dgm:spPr/>
    </dgm:pt>
    <dgm:pt modelId="{546367B3-8A4B-48F2-A04A-BEFFE71E80C1}" type="pres">
      <dgm:prSet presAssocID="{06E4EC8C-CD65-473F-AEE6-36DF7DE8EA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386A85-2409-4D9F-9248-B4D9556BE93B}" type="pres">
      <dgm:prSet presAssocID="{57A84860-688F-4E8D-8B55-E7B556DEADA7}" presName="Name14" presStyleCnt="0"/>
      <dgm:spPr/>
    </dgm:pt>
    <dgm:pt modelId="{9EEDDCF1-FDDC-4A6D-8BA2-BDD71A3F0006}" type="pres">
      <dgm:prSet presAssocID="{57A84860-688F-4E8D-8B55-E7B556DEADA7}" presName="level1Shape" presStyleLbl="node0" presStyleIdx="0" presStyleCnt="1">
        <dgm:presLayoutVars>
          <dgm:chPref val="3"/>
        </dgm:presLayoutVars>
      </dgm:prSet>
      <dgm:spPr/>
    </dgm:pt>
    <dgm:pt modelId="{AE30EF09-B6EF-4FA1-B8D6-6D2A93C35B49}" type="pres">
      <dgm:prSet presAssocID="{57A84860-688F-4E8D-8B55-E7B556DEADA7}" presName="hierChild2" presStyleCnt="0"/>
      <dgm:spPr/>
    </dgm:pt>
    <dgm:pt modelId="{B755441C-6EA2-4CC3-8076-6BAD367D15C0}" type="pres">
      <dgm:prSet presAssocID="{FE9AF5EC-37B6-4F91-8053-204998F9D19F}" presName="Name19" presStyleLbl="parChTrans1D2" presStyleIdx="0" presStyleCnt="2"/>
      <dgm:spPr/>
    </dgm:pt>
    <dgm:pt modelId="{428A03F4-4062-42E5-BEF0-EEF096F7DFB4}" type="pres">
      <dgm:prSet presAssocID="{F1EDA677-E82E-4A5C-9AD2-F69BB42F8962}" presName="Name21" presStyleCnt="0"/>
      <dgm:spPr/>
    </dgm:pt>
    <dgm:pt modelId="{A7271CFE-A350-4BA0-8A61-06CBB6A5B372}" type="pres">
      <dgm:prSet presAssocID="{F1EDA677-E82E-4A5C-9AD2-F69BB42F8962}" presName="level2Shape" presStyleLbl="node2" presStyleIdx="0" presStyleCnt="2"/>
      <dgm:spPr/>
    </dgm:pt>
    <dgm:pt modelId="{D103BE92-7CF8-445B-89EC-44FF6CE60740}" type="pres">
      <dgm:prSet presAssocID="{F1EDA677-E82E-4A5C-9AD2-F69BB42F8962}" presName="hierChild3" presStyleCnt="0"/>
      <dgm:spPr/>
    </dgm:pt>
    <dgm:pt modelId="{DDCC4CD0-AF26-4EB1-9BAC-CCBB80DD003A}" type="pres">
      <dgm:prSet presAssocID="{27A4703A-00EC-430E-9DB9-C342509AC082}" presName="Name19" presStyleLbl="parChTrans1D3" presStyleIdx="0" presStyleCnt="5"/>
      <dgm:spPr/>
    </dgm:pt>
    <dgm:pt modelId="{CE81CE3B-0211-40D4-970B-D366CA97758C}" type="pres">
      <dgm:prSet presAssocID="{C8731773-3199-4B1A-B476-56B860D702D6}" presName="Name21" presStyleCnt="0"/>
      <dgm:spPr/>
    </dgm:pt>
    <dgm:pt modelId="{657E6CA8-9AE7-459B-AD98-FDEEE1CEAAC2}" type="pres">
      <dgm:prSet presAssocID="{C8731773-3199-4B1A-B476-56B860D702D6}" presName="level2Shape" presStyleLbl="node3" presStyleIdx="0" presStyleCnt="5"/>
      <dgm:spPr/>
    </dgm:pt>
    <dgm:pt modelId="{8F578111-AA76-4911-B781-B1F41BD4F039}" type="pres">
      <dgm:prSet presAssocID="{C8731773-3199-4B1A-B476-56B860D702D6}" presName="hierChild3" presStyleCnt="0"/>
      <dgm:spPr/>
    </dgm:pt>
    <dgm:pt modelId="{45AA2A36-4421-4CA7-B6E0-C69FBC1BAF25}" type="pres">
      <dgm:prSet presAssocID="{FE8A9DF9-3D57-42C4-A1A3-1FF3638069BD}" presName="Name19" presStyleLbl="parChTrans1D3" presStyleIdx="1" presStyleCnt="5"/>
      <dgm:spPr/>
    </dgm:pt>
    <dgm:pt modelId="{68D5D712-EAAA-4BA6-B0B9-1B232702BB90}" type="pres">
      <dgm:prSet presAssocID="{3BABD730-0151-451D-91AF-4964D1CF3BCE}" presName="Name21" presStyleCnt="0"/>
      <dgm:spPr/>
    </dgm:pt>
    <dgm:pt modelId="{7C43E2F5-89BC-4442-A62B-5008B4967B8C}" type="pres">
      <dgm:prSet presAssocID="{3BABD730-0151-451D-91AF-4964D1CF3BCE}" presName="level2Shape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3746F37-4E37-4D90-8029-25D086F3878A}" type="pres">
      <dgm:prSet presAssocID="{3BABD730-0151-451D-91AF-4964D1CF3BCE}" presName="hierChild3" presStyleCnt="0"/>
      <dgm:spPr/>
    </dgm:pt>
    <dgm:pt modelId="{A3234CFD-9AA3-40A9-98ED-D7002BFB17C5}" type="pres">
      <dgm:prSet presAssocID="{8D0963F8-4CCB-43FB-9921-51CDD612D84C}" presName="Name19" presStyleLbl="parChTrans1D3" presStyleIdx="2" presStyleCnt="5"/>
      <dgm:spPr/>
    </dgm:pt>
    <dgm:pt modelId="{59A6A9DB-A497-446C-B23A-7411162C9E63}" type="pres">
      <dgm:prSet presAssocID="{688CA5AB-8918-4759-8501-4E57320AEDCC}" presName="Name21" presStyleCnt="0"/>
      <dgm:spPr/>
    </dgm:pt>
    <dgm:pt modelId="{FFD717B2-5487-40E1-93E7-33906A317C35}" type="pres">
      <dgm:prSet presAssocID="{688CA5AB-8918-4759-8501-4E57320AEDCC}" presName="level2Shape" presStyleLbl="node3" presStyleIdx="2" presStyleCnt="5"/>
      <dgm:spPr/>
    </dgm:pt>
    <dgm:pt modelId="{B6BA2DFA-73AD-4D20-9648-8D6ED2139ED7}" type="pres">
      <dgm:prSet presAssocID="{688CA5AB-8918-4759-8501-4E57320AEDCC}" presName="hierChild3" presStyleCnt="0"/>
      <dgm:spPr/>
    </dgm:pt>
    <dgm:pt modelId="{894D0476-9258-4490-B86C-98AA145628BC}" type="pres">
      <dgm:prSet presAssocID="{A66078CF-2911-4A2C-95BA-065EC9BE6485}" presName="Name19" presStyleLbl="parChTrans1D2" presStyleIdx="1" presStyleCnt="2"/>
      <dgm:spPr/>
    </dgm:pt>
    <dgm:pt modelId="{83229144-F61C-44AD-86C9-8C6A28F47588}" type="pres">
      <dgm:prSet presAssocID="{55ED6FBA-A43D-4AA7-87EC-8E398BDA0D32}" presName="Name21" presStyleCnt="0"/>
      <dgm:spPr/>
    </dgm:pt>
    <dgm:pt modelId="{1F4364AA-0C8C-4B7B-90EE-4B562169FD20}" type="pres">
      <dgm:prSet presAssocID="{55ED6FBA-A43D-4AA7-87EC-8E398BDA0D32}" presName="level2Shape" presStyleLbl="node2" presStyleIdx="1" presStyleCnt="2"/>
      <dgm:spPr/>
    </dgm:pt>
    <dgm:pt modelId="{7F2777E7-7691-4FD1-A146-3AA57A0A04EE}" type="pres">
      <dgm:prSet presAssocID="{55ED6FBA-A43D-4AA7-87EC-8E398BDA0D32}" presName="hierChild3" presStyleCnt="0"/>
      <dgm:spPr/>
    </dgm:pt>
    <dgm:pt modelId="{8092361A-4BBB-4B5C-AFFB-CFD3099D1CBC}" type="pres">
      <dgm:prSet presAssocID="{507A9531-3075-41B4-99B7-EE2E19A8DA89}" presName="Name19" presStyleLbl="parChTrans1D3" presStyleIdx="3" presStyleCnt="5"/>
      <dgm:spPr/>
    </dgm:pt>
    <dgm:pt modelId="{C983A043-4F2C-46A7-BC0F-FE91E6CED314}" type="pres">
      <dgm:prSet presAssocID="{C6124416-49A0-4371-B3E9-B86D709A012F}" presName="Name21" presStyleCnt="0"/>
      <dgm:spPr/>
    </dgm:pt>
    <dgm:pt modelId="{20068014-86AD-4B3E-B5D3-CBDB5131C055}" type="pres">
      <dgm:prSet presAssocID="{C6124416-49A0-4371-B3E9-B86D709A012F}" presName="level2Shape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7B9A4F4-8BE4-48D6-B246-AE5F76F450B0}" type="pres">
      <dgm:prSet presAssocID="{C6124416-49A0-4371-B3E9-B86D709A012F}" presName="hierChild3" presStyleCnt="0"/>
      <dgm:spPr/>
    </dgm:pt>
    <dgm:pt modelId="{B605DF23-4419-4E51-8C93-8E49C6B66999}" type="pres">
      <dgm:prSet presAssocID="{5B0830B2-2F57-4BBF-9C07-029A645DA361}" presName="Name19" presStyleLbl="parChTrans1D3" presStyleIdx="4" presStyleCnt="5"/>
      <dgm:spPr/>
    </dgm:pt>
    <dgm:pt modelId="{4818F959-C944-4E71-9A67-43C5BF925061}" type="pres">
      <dgm:prSet presAssocID="{013D2720-8FC9-482A-BD29-7F6C981DD34A}" presName="Name21" presStyleCnt="0"/>
      <dgm:spPr/>
    </dgm:pt>
    <dgm:pt modelId="{817DDDDC-615F-45BE-A655-665D6E82E67D}" type="pres">
      <dgm:prSet presAssocID="{013D2720-8FC9-482A-BD29-7F6C981DD34A}" presName="level2Shape" presStyleLbl="node3" presStyleIdx="4" presStyleCnt="5"/>
      <dgm:spPr/>
    </dgm:pt>
    <dgm:pt modelId="{86D1F2B3-6B50-4D56-8502-C2252A410C28}" type="pres">
      <dgm:prSet presAssocID="{013D2720-8FC9-482A-BD29-7F6C981DD34A}" presName="hierChild3" presStyleCnt="0"/>
      <dgm:spPr/>
    </dgm:pt>
    <dgm:pt modelId="{27BD3A85-9604-4033-8CC8-2CD7FE9E37F5}" type="pres">
      <dgm:prSet presAssocID="{06E4EC8C-CD65-473F-AEE6-36DF7DE8EAFD}" presName="bgShapesFlow" presStyleCnt="0"/>
      <dgm:spPr/>
    </dgm:pt>
    <dgm:pt modelId="{F7E73626-4AE2-4869-8EC7-29EFB07E25F6}" type="pres">
      <dgm:prSet presAssocID="{C2F3E794-87C3-4D98-9D97-F1B24FD279BB}" presName="rectComp" presStyleCnt="0"/>
      <dgm:spPr/>
    </dgm:pt>
    <dgm:pt modelId="{50EF4299-89AC-4680-9D79-87A388D43518}" type="pres">
      <dgm:prSet presAssocID="{C2F3E794-87C3-4D98-9D97-F1B24FD279BB}" presName="bgRect" presStyleLbl="bgShp" presStyleIdx="0" presStyleCnt="3"/>
      <dgm:spPr/>
    </dgm:pt>
    <dgm:pt modelId="{CB17A4F6-E409-46E5-BF13-FC59F99C4B93}" type="pres">
      <dgm:prSet presAssocID="{C2F3E794-87C3-4D98-9D97-F1B24FD279BB}" presName="bgRectTx" presStyleLbl="bgShp" presStyleIdx="0" presStyleCnt="3">
        <dgm:presLayoutVars>
          <dgm:bulletEnabled val="1"/>
        </dgm:presLayoutVars>
      </dgm:prSet>
      <dgm:spPr/>
    </dgm:pt>
    <dgm:pt modelId="{2039C3E4-5D80-4B94-8713-4B42F2ADCE2D}" type="pres">
      <dgm:prSet presAssocID="{C2F3E794-87C3-4D98-9D97-F1B24FD279BB}" presName="spComp" presStyleCnt="0"/>
      <dgm:spPr/>
    </dgm:pt>
    <dgm:pt modelId="{D022C892-7808-46FF-9907-EC4223C906F8}" type="pres">
      <dgm:prSet presAssocID="{C2F3E794-87C3-4D98-9D97-F1B24FD279BB}" presName="vSp" presStyleCnt="0"/>
      <dgm:spPr/>
    </dgm:pt>
    <dgm:pt modelId="{06145AFE-AAF5-4AAE-9FEB-537EF64E7133}" type="pres">
      <dgm:prSet presAssocID="{813AC39F-E6D1-4499-BB6E-5DBC96767645}" presName="rectComp" presStyleCnt="0"/>
      <dgm:spPr/>
    </dgm:pt>
    <dgm:pt modelId="{806EC377-F7F8-4DFA-BC66-4C8B587C9CB6}" type="pres">
      <dgm:prSet presAssocID="{813AC39F-E6D1-4499-BB6E-5DBC96767645}" presName="bgRect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961210E-4EA8-44BD-9AFA-2E63905BFC62}" type="pres">
      <dgm:prSet presAssocID="{813AC39F-E6D1-4499-BB6E-5DBC9676764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B0EC1-2D34-4414-BD57-7BF32FB5DA3C}" type="pres">
      <dgm:prSet presAssocID="{813AC39F-E6D1-4499-BB6E-5DBC96767645}" presName="spComp" presStyleCnt="0"/>
      <dgm:spPr/>
    </dgm:pt>
    <dgm:pt modelId="{9E3A67C7-4676-4F07-92A2-1374DD876AB1}" type="pres">
      <dgm:prSet presAssocID="{813AC39F-E6D1-4499-BB6E-5DBC96767645}" presName="vSp" presStyleCnt="0"/>
      <dgm:spPr/>
    </dgm:pt>
    <dgm:pt modelId="{C9BB9C62-3373-49F6-AA1A-1B2F3C355518}" type="pres">
      <dgm:prSet presAssocID="{21557C0B-3433-464E-A15E-49CB40EFC4E3}" presName="rectComp" presStyleCnt="0"/>
      <dgm:spPr/>
    </dgm:pt>
    <dgm:pt modelId="{2B708D22-E66F-450D-AAE6-B9790658D42A}" type="pres">
      <dgm:prSet presAssocID="{21557C0B-3433-464E-A15E-49CB40EFC4E3}" presName="bgRect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E05B611-FEF2-4E45-B701-7FB6606739D2}" type="pres">
      <dgm:prSet presAssocID="{21557C0B-3433-464E-A15E-49CB40EFC4E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825A00-2833-4AD0-9FB1-72D61CE70F00}" type="presOf" srcId="{F1EDA677-E82E-4A5C-9AD2-F69BB42F8962}" destId="{A7271CFE-A350-4BA0-8A61-06CBB6A5B372}" srcOrd="0" destOrd="0" presId="urn:microsoft.com/office/officeart/2005/8/layout/hierarchy6"/>
    <dgm:cxn modelId="{7EF8AAAB-E967-4D78-A09E-4A6FA87C98D6}" type="presOf" srcId="{A66078CF-2911-4A2C-95BA-065EC9BE6485}" destId="{894D0476-9258-4490-B86C-98AA145628BC}" srcOrd="0" destOrd="0" presId="urn:microsoft.com/office/officeart/2005/8/layout/hierarchy6"/>
    <dgm:cxn modelId="{1E444C89-46E4-4FA6-9D3C-B8B8BDE9878A}" srcId="{55ED6FBA-A43D-4AA7-87EC-8E398BDA0D32}" destId="{013D2720-8FC9-482A-BD29-7F6C981DD34A}" srcOrd="1" destOrd="0" parTransId="{5B0830B2-2F57-4BBF-9C07-029A645DA361}" sibTransId="{A9C5C826-DBFB-4AB4-BC51-C0BF461277F8}"/>
    <dgm:cxn modelId="{D51A2D27-13BC-4096-B169-35BDFB0E91BF}" type="presOf" srcId="{57A84860-688F-4E8D-8B55-E7B556DEADA7}" destId="{9EEDDCF1-FDDC-4A6D-8BA2-BDD71A3F0006}" srcOrd="0" destOrd="0" presId="urn:microsoft.com/office/officeart/2005/8/layout/hierarchy6"/>
    <dgm:cxn modelId="{411A6F4E-3FDC-4DA1-AADD-742BCF777EF7}" type="presOf" srcId="{21557C0B-3433-464E-A15E-49CB40EFC4E3}" destId="{2B708D22-E66F-450D-AAE6-B9790658D42A}" srcOrd="0" destOrd="0" presId="urn:microsoft.com/office/officeart/2005/8/layout/hierarchy6"/>
    <dgm:cxn modelId="{DA0FFADB-8935-4713-8009-0C3B40079076}" type="presOf" srcId="{27A4703A-00EC-430E-9DB9-C342509AC082}" destId="{DDCC4CD0-AF26-4EB1-9BAC-CCBB80DD003A}" srcOrd="0" destOrd="0" presId="urn:microsoft.com/office/officeart/2005/8/layout/hierarchy6"/>
    <dgm:cxn modelId="{DF4A7234-150E-4485-A564-4F72C25D592D}" type="presOf" srcId="{688CA5AB-8918-4759-8501-4E57320AEDCC}" destId="{FFD717B2-5487-40E1-93E7-33906A317C35}" srcOrd="0" destOrd="0" presId="urn:microsoft.com/office/officeart/2005/8/layout/hierarchy6"/>
    <dgm:cxn modelId="{E01C1784-AC15-4B74-956B-C9DCEB5DD6BC}" srcId="{57A84860-688F-4E8D-8B55-E7B556DEADA7}" destId="{55ED6FBA-A43D-4AA7-87EC-8E398BDA0D32}" srcOrd="1" destOrd="0" parTransId="{A66078CF-2911-4A2C-95BA-065EC9BE6485}" sibTransId="{A0F15A94-2F5E-463A-BCB4-7DF13E8EB9DD}"/>
    <dgm:cxn modelId="{ACAEB5F5-7E37-415C-BC17-4EBB5537840A}" type="presOf" srcId="{507A9531-3075-41B4-99B7-EE2E19A8DA89}" destId="{8092361A-4BBB-4B5C-AFFB-CFD3099D1CBC}" srcOrd="0" destOrd="0" presId="urn:microsoft.com/office/officeart/2005/8/layout/hierarchy6"/>
    <dgm:cxn modelId="{EE2185E5-4FC1-466C-A714-88D4E841A9AF}" type="presOf" srcId="{3BABD730-0151-451D-91AF-4964D1CF3BCE}" destId="{7C43E2F5-89BC-4442-A62B-5008B4967B8C}" srcOrd="0" destOrd="0" presId="urn:microsoft.com/office/officeart/2005/8/layout/hierarchy6"/>
    <dgm:cxn modelId="{1B767278-FBF7-4B3C-9404-97E0C27B9FF1}" type="presOf" srcId="{5B0830B2-2F57-4BBF-9C07-029A645DA361}" destId="{B605DF23-4419-4E51-8C93-8E49C6B66999}" srcOrd="0" destOrd="0" presId="urn:microsoft.com/office/officeart/2005/8/layout/hierarchy6"/>
    <dgm:cxn modelId="{2397CC60-1290-4B8B-A61F-2C3FDF3E4C83}" type="presOf" srcId="{C2F3E794-87C3-4D98-9D97-F1B24FD279BB}" destId="{50EF4299-89AC-4680-9D79-87A388D43518}" srcOrd="0" destOrd="0" presId="urn:microsoft.com/office/officeart/2005/8/layout/hierarchy6"/>
    <dgm:cxn modelId="{C0EDB31F-0B22-43B7-BB4D-8AEEB8641429}" type="presOf" srcId="{8D0963F8-4CCB-43FB-9921-51CDD612D84C}" destId="{A3234CFD-9AA3-40A9-98ED-D7002BFB17C5}" srcOrd="0" destOrd="0" presId="urn:microsoft.com/office/officeart/2005/8/layout/hierarchy6"/>
    <dgm:cxn modelId="{CEB30BC0-88AA-4D1C-BCB5-53DF81E85A1A}" srcId="{F1EDA677-E82E-4A5C-9AD2-F69BB42F8962}" destId="{688CA5AB-8918-4759-8501-4E57320AEDCC}" srcOrd="2" destOrd="0" parTransId="{8D0963F8-4CCB-43FB-9921-51CDD612D84C}" sibTransId="{56E677A0-6D7A-4B67-B28F-934C9D436D75}"/>
    <dgm:cxn modelId="{04A7D0AC-F0D7-4BBB-9E59-51BF15B21DC2}" type="presOf" srcId="{FE8A9DF9-3D57-42C4-A1A3-1FF3638069BD}" destId="{45AA2A36-4421-4CA7-B6E0-C69FBC1BAF25}" srcOrd="0" destOrd="0" presId="urn:microsoft.com/office/officeart/2005/8/layout/hierarchy6"/>
    <dgm:cxn modelId="{59543654-8001-4D58-B41E-964AC6AC11D2}" srcId="{F1EDA677-E82E-4A5C-9AD2-F69BB42F8962}" destId="{C8731773-3199-4B1A-B476-56B860D702D6}" srcOrd="0" destOrd="0" parTransId="{27A4703A-00EC-430E-9DB9-C342509AC082}" sibTransId="{1FC572B8-C20F-43D5-8502-BD569DBD1C3A}"/>
    <dgm:cxn modelId="{11A3CD74-C397-4442-AE0B-9821D791D0FC}" srcId="{06E4EC8C-CD65-473F-AEE6-36DF7DE8EAFD}" destId="{21557C0B-3433-464E-A15E-49CB40EFC4E3}" srcOrd="3" destOrd="0" parTransId="{A2710562-B75D-441B-B5FA-B0B05692D426}" sibTransId="{B641F175-826C-45AF-B18F-6C804144F13E}"/>
    <dgm:cxn modelId="{DCA2EE5B-01A4-4BA3-A8BD-A267D940A803}" type="presOf" srcId="{813AC39F-E6D1-4499-BB6E-5DBC96767645}" destId="{7961210E-4EA8-44BD-9AFA-2E63905BFC62}" srcOrd="1" destOrd="0" presId="urn:microsoft.com/office/officeart/2005/8/layout/hierarchy6"/>
    <dgm:cxn modelId="{6FE80369-FCEC-41B0-BBDF-728685436B02}" type="presOf" srcId="{06E4EC8C-CD65-473F-AEE6-36DF7DE8EAFD}" destId="{B1292F50-D248-47A3-98B8-A97F2BDDD391}" srcOrd="0" destOrd="0" presId="urn:microsoft.com/office/officeart/2005/8/layout/hierarchy6"/>
    <dgm:cxn modelId="{CA8647E8-C14E-4D75-B8A1-10909A69F1AC}" srcId="{F1EDA677-E82E-4A5C-9AD2-F69BB42F8962}" destId="{3BABD730-0151-451D-91AF-4964D1CF3BCE}" srcOrd="1" destOrd="0" parTransId="{FE8A9DF9-3D57-42C4-A1A3-1FF3638069BD}" sibTransId="{48566488-35D3-45BE-ACF7-A0E8ACF1611E}"/>
    <dgm:cxn modelId="{8FA35E24-AD9F-4E9C-9669-D95E181D7BF2}" type="presOf" srcId="{813AC39F-E6D1-4499-BB6E-5DBC96767645}" destId="{806EC377-F7F8-4DFA-BC66-4C8B587C9CB6}" srcOrd="0" destOrd="0" presId="urn:microsoft.com/office/officeart/2005/8/layout/hierarchy6"/>
    <dgm:cxn modelId="{4F6C017E-B1DE-4B6C-8CD1-24102CAF5AD5}" type="presOf" srcId="{013D2720-8FC9-482A-BD29-7F6C981DD34A}" destId="{817DDDDC-615F-45BE-A655-665D6E82E67D}" srcOrd="0" destOrd="0" presId="urn:microsoft.com/office/officeart/2005/8/layout/hierarchy6"/>
    <dgm:cxn modelId="{CA57923D-D629-4FC2-B203-3F54F5ABEA34}" type="presOf" srcId="{FE9AF5EC-37B6-4F91-8053-204998F9D19F}" destId="{B755441C-6EA2-4CC3-8076-6BAD367D15C0}" srcOrd="0" destOrd="0" presId="urn:microsoft.com/office/officeart/2005/8/layout/hierarchy6"/>
    <dgm:cxn modelId="{A860C751-B6DE-4297-8B6F-6D3F8535043D}" srcId="{06E4EC8C-CD65-473F-AEE6-36DF7DE8EAFD}" destId="{813AC39F-E6D1-4499-BB6E-5DBC96767645}" srcOrd="2" destOrd="0" parTransId="{70EF5AB1-3335-4415-B967-23680E8A741F}" sibTransId="{3E4FA389-D4B7-4182-9553-D8149FB56422}"/>
    <dgm:cxn modelId="{78178DB3-F658-42CF-8A43-D1965A20AFD2}" type="presOf" srcId="{C2F3E794-87C3-4D98-9D97-F1B24FD279BB}" destId="{CB17A4F6-E409-46E5-BF13-FC59F99C4B93}" srcOrd="1" destOrd="0" presId="urn:microsoft.com/office/officeart/2005/8/layout/hierarchy6"/>
    <dgm:cxn modelId="{CF6FE555-B589-44DE-B93A-B2298689CCCC}" type="presOf" srcId="{55ED6FBA-A43D-4AA7-87EC-8E398BDA0D32}" destId="{1F4364AA-0C8C-4B7B-90EE-4B562169FD20}" srcOrd="0" destOrd="0" presId="urn:microsoft.com/office/officeart/2005/8/layout/hierarchy6"/>
    <dgm:cxn modelId="{7C56EB84-80B0-4A1E-BF7D-B6E70219602C}" srcId="{06E4EC8C-CD65-473F-AEE6-36DF7DE8EAFD}" destId="{C2F3E794-87C3-4D98-9D97-F1B24FD279BB}" srcOrd="1" destOrd="0" parTransId="{99313017-B08A-4B35-BCB1-DD6EA43705F9}" sibTransId="{17C4CAD8-934B-42DF-AF70-D7D034DDB364}"/>
    <dgm:cxn modelId="{7680E6BD-4075-47F1-8690-40BE3BEA3103}" srcId="{55ED6FBA-A43D-4AA7-87EC-8E398BDA0D32}" destId="{C6124416-49A0-4371-B3E9-B86D709A012F}" srcOrd="0" destOrd="0" parTransId="{507A9531-3075-41B4-99B7-EE2E19A8DA89}" sibTransId="{55908EB4-5AC3-4380-9E2F-8EBEA1540414}"/>
    <dgm:cxn modelId="{C7B3D505-2F33-4D25-8EC4-D57446CFD98A}" type="presOf" srcId="{C6124416-49A0-4371-B3E9-B86D709A012F}" destId="{20068014-86AD-4B3E-B5D3-CBDB5131C055}" srcOrd="0" destOrd="0" presId="urn:microsoft.com/office/officeart/2005/8/layout/hierarchy6"/>
    <dgm:cxn modelId="{700604E5-0973-42FB-A87D-CD1F95F95070}" type="presOf" srcId="{C8731773-3199-4B1A-B476-56B860D702D6}" destId="{657E6CA8-9AE7-459B-AD98-FDEEE1CEAAC2}" srcOrd="0" destOrd="0" presId="urn:microsoft.com/office/officeart/2005/8/layout/hierarchy6"/>
    <dgm:cxn modelId="{C54C9D15-88D4-4C9A-B3D6-08824CCD1143}" type="presOf" srcId="{21557C0B-3433-464E-A15E-49CB40EFC4E3}" destId="{5E05B611-FEF2-4E45-B701-7FB6606739D2}" srcOrd="1" destOrd="0" presId="urn:microsoft.com/office/officeart/2005/8/layout/hierarchy6"/>
    <dgm:cxn modelId="{B810CEFF-FA0B-4C29-AF02-0418B194C228}" srcId="{06E4EC8C-CD65-473F-AEE6-36DF7DE8EAFD}" destId="{57A84860-688F-4E8D-8B55-E7B556DEADA7}" srcOrd="0" destOrd="0" parTransId="{989F1563-2811-4520-BB20-46E2C04AD66B}" sibTransId="{443B2A42-28AC-4F11-80E6-8539FA2B011B}"/>
    <dgm:cxn modelId="{B065FEE6-93A1-45EF-9357-BE684E70C31C}" srcId="{57A84860-688F-4E8D-8B55-E7B556DEADA7}" destId="{F1EDA677-E82E-4A5C-9AD2-F69BB42F8962}" srcOrd="0" destOrd="0" parTransId="{FE9AF5EC-37B6-4F91-8053-204998F9D19F}" sibTransId="{09BEBA99-E738-4E73-A88D-117250DE7354}"/>
    <dgm:cxn modelId="{92A9F5C3-A5C4-4199-B832-F12FEAD14885}" type="presParOf" srcId="{B1292F50-D248-47A3-98B8-A97F2BDDD391}" destId="{3C999101-BA52-496E-9C3F-0913CB793D88}" srcOrd="0" destOrd="0" presId="urn:microsoft.com/office/officeart/2005/8/layout/hierarchy6"/>
    <dgm:cxn modelId="{25AE7533-962B-4A9E-82CD-AE71E4A56EFA}" type="presParOf" srcId="{3C999101-BA52-496E-9C3F-0913CB793D88}" destId="{D2883EDE-1D77-4184-8619-947758F10574}" srcOrd="0" destOrd="0" presId="urn:microsoft.com/office/officeart/2005/8/layout/hierarchy6"/>
    <dgm:cxn modelId="{F0360897-E309-4D5A-B2D7-3D78A402FEA0}" type="presParOf" srcId="{3C999101-BA52-496E-9C3F-0913CB793D88}" destId="{546367B3-8A4B-48F2-A04A-BEFFE71E80C1}" srcOrd="1" destOrd="0" presId="urn:microsoft.com/office/officeart/2005/8/layout/hierarchy6"/>
    <dgm:cxn modelId="{B1CB17EA-DFB9-425D-995F-46334CD6900D}" type="presParOf" srcId="{546367B3-8A4B-48F2-A04A-BEFFE71E80C1}" destId="{29386A85-2409-4D9F-9248-B4D9556BE93B}" srcOrd="0" destOrd="0" presId="urn:microsoft.com/office/officeart/2005/8/layout/hierarchy6"/>
    <dgm:cxn modelId="{84D55B68-AB36-4289-8D70-73906A3669A8}" type="presParOf" srcId="{29386A85-2409-4D9F-9248-B4D9556BE93B}" destId="{9EEDDCF1-FDDC-4A6D-8BA2-BDD71A3F0006}" srcOrd="0" destOrd="0" presId="urn:microsoft.com/office/officeart/2005/8/layout/hierarchy6"/>
    <dgm:cxn modelId="{E4CC932F-099B-4196-BE3E-D2B959C54807}" type="presParOf" srcId="{29386A85-2409-4D9F-9248-B4D9556BE93B}" destId="{AE30EF09-B6EF-4FA1-B8D6-6D2A93C35B49}" srcOrd="1" destOrd="0" presId="urn:microsoft.com/office/officeart/2005/8/layout/hierarchy6"/>
    <dgm:cxn modelId="{4D534D1C-8404-4689-96F5-77F30169E600}" type="presParOf" srcId="{AE30EF09-B6EF-4FA1-B8D6-6D2A93C35B49}" destId="{B755441C-6EA2-4CC3-8076-6BAD367D15C0}" srcOrd="0" destOrd="0" presId="urn:microsoft.com/office/officeart/2005/8/layout/hierarchy6"/>
    <dgm:cxn modelId="{FDEAE7E1-9603-4DD9-9D90-9A686B7169A7}" type="presParOf" srcId="{AE30EF09-B6EF-4FA1-B8D6-6D2A93C35B49}" destId="{428A03F4-4062-42E5-BEF0-EEF096F7DFB4}" srcOrd="1" destOrd="0" presId="urn:microsoft.com/office/officeart/2005/8/layout/hierarchy6"/>
    <dgm:cxn modelId="{05EB98FE-3CD2-43E6-9B49-FD03EE89A3D2}" type="presParOf" srcId="{428A03F4-4062-42E5-BEF0-EEF096F7DFB4}" destId="{A7271CFE-A350-4BA0-8A61-06CBB6A5B372}" srcOrd="0" destOrd="0" presId="urn:microsoft.com/office/officeart/2005/8/layout/hierarchy6"/>
    <dgm:cxn modelId="{8A8C44B1-52FA-4A4C-AF7B-BAC7ECBD974B}" type="presParOf" srcId="{428A03F4-4062-42E5-BEF0-EEF096F7DFB4}" destId="{D103BE92-7CF8-445B-89EC-44FF6CE60740}" srcOrd="1" destOrd="0" presId="urn:microsoft.com/office/officeart/2005/8/layout/hierarchy6"/>
    <dgm:cxn modelId="{771DB044-A3B7-4ABC-9D3F-24F643A26132}" type="presParOf" srcId="{D103BE92-7CF8-445B-89EC-44FF6CE60740}" destId="{DDCC4CD0-AF26-4EB1-9BAC-CCBB80DD003A}" srcOrd="0" destOrd="0" presId="urn:microsoft.com/office/officeart/2005/8/layout/hierarchy6"/>
    <dgm:cxn modelId="{89CA67FA-9BE7-4610-A8C5-4809F64A9162}" type="presParOf" srcId="{D103BE92-7CF8-445B-89EC-44FF6CE60740}" destId="{CE81CE3B-0211-40D4-970B-D366CA97758C}" srcOrd="1" destOrd="0" presId="urn:microsoft.com/office/officeart/2005/8/layout/hierarchy6"/>
    <dgm:cxn modelId="{DA841DB7-314A-4F82-9A0D-1B8C075CCEC1}" type="presParOf" srcId="{CE81CE3B-0211-40D4-970B-D366CA97758C}" destId="{657E6CA8-9AE7-459B-AD98-FDEEE1CEAAC2}" srcOrd="0" destOrd="0" presId="urn:microsoft.com/office/officeart/2005/8/layout/hierarchy6"/>
    <dgm:cxn modelId="{97347E0B-33EC-41AE-8C9A-D6616B127168}" type="presParOf" srcId="{CE81CE3B-0211-40D4-970B-D366CA97758C}" destId="{8F578111-AA76-4911-B781-B1F41BD4F039}" srcOrd="1" destOrd="0" presId="urn:microsoft.com/office/officeart/2005/8/layout/hierarchy6"/>
    <dgm:cxn modelId="{92CA9A2F-1309-4694-8146-21E27309E7AE}" type="presParOf" srcId="{D103BE92-7CF8-445B-89EC-44FF6CE60740}" destId="{45AA2A36-4421-4CA7-B6E0-C69FBC1BAF25}" srcOrd="2" destOrd="0" presId="urn:microsoft.com/office/officeart/2005/8/layout/hierarchy6"/>
    <dgm:cxn modelId="{64B2CB4D-3765-4D1A-A791-F0910695A68C}" type="presParOf" srcId="{D103BE92-7CF8-445B-89EC-44FF6CE60740}" destId="{68D5D712-EAAA-4BA6-B0B9-1B232702BB90}" srcOrd="3" destOrd="0" presId="urn:microsoft.com/office/officeart/2005/8/layout/hierarchy6"/>
    <dgm:cxn modelId="{13E4AAFB-8FD2-4EEE-9837-68DD2F521525}" type="presParOf" srcId="{68D5D712-EAAA-4BA6-B0B9-1B232702BB90}" destId="{7C43E2F5-89BC-4442-A62B-5008B4967B8C}" srcOrd="0" destOrd="0" presId="urn:microsoft.com/office/officeart/2005/8/layout/hierarchy6"/>
    <dgm:cxn modelId="{00E04E0A-4DC5-4D2F-8EB0-D2DE37035AF9}" type="presParOf" srcId="{68D5D712-EAAA-4BA6-B0B9-1B232702BB90}" destId="{A3746F37-4E37-4D90-8029-25D086F3878A}" srcOrd="1" destOrd="0" presId="urn:microsoft.com/office/officeart/2005/8/layout/hierarchy6"/>
    <dgm:cxn modelId="{088CF6CB-C42E-4D3B-A856-AA42EE3E6A27}" type="presParOf" srcId="{D103BE92-7CF8-445B-89EC-44FF6CE60740}" destId="{A3234CFD-9AA3-40A9-98ED-D7002BFB17C5}" srcOrd="4" destOrd="0" presId="urn:microsoft.com/office/officeart/2005/8/layout/hierarchy6"/>
    <dgm:cxn modelId="{78E49E79-AB34-4FEC-B2D2-33AAC33C5597}" type="presParOf" srcId="{D103BE92-7CF8-445B-89EC-44FF6CE60740}" destId="{59A6A9DB-A497-446C-B23A-7411162C9E63}" srcOrd="5" destOrd="0" presId="urn:microsoft.com/office/officeart/2005/8/layout/hierarchy6"/>
    <dgm:cxn modelId="{B48EDDCF-ECF1-4A3D-8AA3-24DE46F6B880}" type="presParOf" srcId="{59A6A9DB-A497-446C-B23A-7411162C9E63}" destId="{FFD717B2-5487-40E1-93E7-33906A317C35}" srcOrd="0" destOrd="0" presId="urn:microsoft.com/office/officeart/2005/8/layout/hierarchy6"/>
    <dgm:cxn modelId="{5D052603-4731-46F7-A4A7-085041D2867C}" type="presParOf" srcId="{59A6A9DB-A497-446C-B23A-7411162C9E63}" destId="{B6BA2DFA-73AD-4D20-9648-8D6ED2139ED7}" srcOrd="1" destOrd="0" presId="urn:microsoft.com/office/officeart/2005/8/layout/hierarchy6"/>
    <dgm:cxn modelId="{8AB44928-5998-472E-898D-8D0874DCBBD7}" type="presParOf" srcId="{AE30EF09-B6EF-4FA1-B8D6-6D2A93C35B49}" destId="{894D0476-9258-4490-B86C-98AA145628BC}" srcOrd="2" destOrd="0" presId="urn:microsoft.com/office/officeart/2005/8/layout/hierarchy6"/>
    <dgm:cxn modelId="{8743C8B6-567A-4B60-A5BF-23CF26BA776E}" type="presParOf" srcId="{AE30EF09-B6EF-4FA1-B8D6-6D2A93C35B49}" destId="{83229144-F61C-44AD-86C9-8C6A28F47588}" srcOrd="3" destOrd="0" presId="urn:microsoft.com/office/officeart/2005/8/layout/hierarchy6"/>
    <dgm:cxn modelId="{00C65BB5-5813-4BCD-9158-D4E08480BA7F}" type="presParOf" srcId="{83229144-F61C-44AD-86C9-8C6A28F47588}" destId="{1F4364AA-0C8C-4B7B-90EE-4B562169FD20}" srcOrd="0" destOrd="0" presId="urn:microsoft.com/office/officeart/2005/8/layout/hierarchy6"/>
    <dgm:cxn modelId="{FFBE38B8-BCBD-4DCB-823F-EF25CC19BB81}" type="presParOf" srcId="{83229144-F61C-44AD-86C9-8C6A28F47588}" destId="{7F2777E7-7691-4FD1-A146-3AA57A0A04EE}" srcOrd="1" destOrd="0" presId="urn:microsoft.com/office/officeart/2005/8/layout/hierarchy6"/>
    <dgm:cxn modelId="{7EA3E3A6-F56E-49C9-BB9E-98F9FEEDF999}" type="presParOf" srcId="{7F2777E7-7691-4FD1-A146-3AA57A0A04EE}" destId="{8092361A-4BBB-4B5C-AFFB-CFD3099D1CBC}" srcOrd="0" destOrd="0" presId="urn:microsoft.com/office/officeart/2005/8/layout/hierarchy6"/>
    <dgm:cxn modelId="{DC66B569-BF41-4167-BAE4-14AC914A5423}" type="presParOf" srcId="{7F2777E7-7691-4FD1-A146-3AA57A0A04EE}" destId="{C983A043-4F2C-46A7-BC0F-FE91E6CED314}" srcOrd="1" destOrd="0" presId="urn:microsoft.com/office/officeart/2005/8/layout/hierarchy6"/>
    <dgm:cxn modelId="{CA242D8E-D52D-4C31-8F62-AC55BCD36F38}" type="presParOf" srcId="{C983A043-4F2C-46A7-BC0F-FE91E6CED314}" destId="{20068014-86AD-4B3E-B5D3-CBDB5131C055}" srcOrd="0" destOrd="0" presId="urn:microsoft.com/office/officeart/2005/8/layout/hierarchy6"/>
    <dgm:cxn modelId="{9A974623-0035-4EEF-B0FE-0BCB57088339}" type="presParOf" srcId="{C983A043-4F2C-46A7-BC0F-FE91E6CED314}" destId="{57B9A4F4-8BE4-48D6-B246-AE5F76F450B0}" srcOrd="1" destOrd="0" presId="urn:microsoft.com/office/officeart/2005/8/layout/hierarchy6"/>
    <dgm:cxn modelId="{07520166-A5B9-4584-9FFB-2F8ED189BB9F}" type="presParOf" srcId="{7F2777E7-7691-4FD1-A146-3AA57A0A04EE}" destId="{B605DF23-4419-4E51-8C93-8E49C6B66999}" srcOrd="2" destOrd="0" presId="urn:microsoft.com/office/officeart/2005/8/layout/hierarchy6"/>
    <dgm:cxn modelId="{F54D8ABF-AC9A-4544-B64B-54CC556C78A8}" type="presParOf" srcId="{7F2777E7-7691-4FD1-A146-3AA57A0A04EE}" destId="{4818F959-C944-4E71-9A67-43C5BF925061}" srcOrd="3" destOrd="0" presId="urn:microsoft.com/office/officeart/2005/8/layout/hierarchy6"/>
    <dgm:cxn modelId="{17E5E3A3-2443-4F76-B6CC-2BB83EF219F0}" type="presParOf" srcId="{4818F959-C944-4E71-9A67-43C5BF925061}" destId="{817DDDDC-615F-45BE-A655-665D6E82E67D}" srcOrd="0" destOrd="0" presId="urn:microsoft.com/office/officeart/2005/8/layout/hierarchy6"/>
    <dgm:cxn modelId="{27D1C766-F0DF-4EDF-B0D6-CEEC523DBFD0}" type="presParOf" srcId="{4818F959-C944-4E71-9A67-43C5BF925061}" destId="{86D1F2B3-6B50-4D56-8502-C2252A410C28}" srcOrd="1" destOrd="0" presId="urn:microsoft.com/office/officeart/2005/8/layout/hierarchy6"/>
    <dgm:cxn modelId="{60533763-B1D1-4278-A512-CCA740DAE95F}" type="presParOf" srcId="{B1292F50-D248-47A3-98B8-A97F2BDDD391}" destId="{27BD3A85-9604-4033-8CC8-2CD7FE9E37F5}" srcOrd="1" destOrd="0" presId="urn:microsoft.com/office/officeart/2005/8/layout/hierarchy6"/>
    <dgm:cxn modelId="{31366D33-A38F-4030-A000-DC7D4CDBFDED}" type="presParOf" srcId="{27BD3A85-9604-4033-8CC8-2CD7FE9E37F5}" destId="{F7E73626-4AE2-4869-8EC7-29EFB07E25F6}" srcOrd="0" destOrd="0" presId="urn:microsoft.com/office/officeart/2005/8/layout/hierarchy6"/>
    <dgm:cxn modelId="{B138F3A6-E666-4D4D-B1B1-72E41012E735}" type="presParOf" srcId="{F7E73626-4AE2-4869-8EC7-29EFB07E25F6}" destId="{50EF4299-89AC-4680-9D79-87A388D43518}" srcOrd="0" destOrd="0" presId="urn:microsoft.com/office/officeart/2005/8/layout/hierarchy6"/>
    <dgm:cxn modelId="{B0F2F9A4-B820-48E0-83FF-A71A1547B7BD}" type="presParOf" srcId="{F7E73626-4AE2-4869-8EC7-29EFB07E25F6}" destId="{CB17A4F6-E409-46E5-BF13-FC59F99C4B93}" srcOrd="1" destOrd="0" presId="urn:microsoft.com/office/officeart/2005/8/layout/hierarchy6"/>
    <dgm:cxn modelId="{63094692-822C-4EE2-9E75-11410E9B2ED2}" type="presParOf" srcId="{27BD3A85-9604-4033-8CC8-2CD7FE9E37F5}" destId="{2039C3E4-5D80-4B94-8713-4B42F2ADCE2D}" srcOrd="1" destOrd="0" presId="urn:microsoft.com/office/officeart/2005/8/layout/hierarchy6"/>
    <dgm:cxn modelId="{4B7186BB-75D0-4ABE-A214-24025C9204D1}" type="presParOf" srcId="{2039C3E4-5D80-4B94-8713-4B42F2ADCE2D}" destId="{D022C892-7808-46FF-9907-EC4223C906F8}" srcOrd="0" destOrd="0" presId="urn:microsoft.com/office/officeart/2005/8/layout/hierarchy6"/>
    <dgm:cxn modelId="{ED3D3D4E-8F0F-4521-874D-E3BD56892913}" type="presParOf" srcId="{27BD3A85-9604-4033-8CC8-2CD7FE9E37F5}" destId="{06145AFE-AAF5-4AAE-9FEB-537EF64E7133}" srcOrd="2" destOrd="0" presId="urn:microsoft.com/office/officeart/2005/8/layout/hierarchy6"/>
    <dgm:cxn modelId="{3C1CF377-F1C7-4168-AA75-47B6A79ACA24}" type="presParOf" srcId="{06145AFE-AAF5-4AAE-9FEB-537EF64E7133}" destId="{806EC377-F7F8-4DFA-BC66-4C8B587C9CB6}" srcOrd="0" destOrd="0" presId="urn:microsoft.com/office/officeart/2005/8/layout/hierarchy6"/>
    <dgm:cxn modelId="{B0734B7E-89ED-4DB4-93AE-28194DD462C7}" type="presParOf" srcId="{06145AFE-AAF5-4AAE-9FEB-537EF64E7133}" destId="{7961210E-4EA8-44BD-9AFA-2E63905BFC62}" srcOrd="1" destOrd="0" presId="urn:microsoft.com/office/officeart/2005/8/layout/hierarchy6"/>
    <dgm:cxn modelId="{947928D6-6AF4-4DE9-867C-19CC0CEDBCAF}" type="presParOf" srcId="{27BD3A85-9604-4033-8CC8-2CD7FE9E37F5}" destId="{CE9B0EC1-2D34-4414-BD57-7BF32FB5DA3C}" srcOrd="3" destOrd="0" presId="urn:microsoft.com/office/officeart/2005/8/layout/hierarchy6"/>
    <dgm:cxn modelId="{26AFB6DC-BB02-401C-BD4C-A4E470620C84}" type="presParOf" srcId="{CE9B0EC1-2D34-4414-BD57-7BF32FB5DA3C}" destId="{9E3A67C7-4676-4F07-92A2-1374DD876AB1}" srcOrd="0" destOrd="0" presId="urn:microsoft.com/office/officeart/2005/8/layout/hierarchy6"/>
    <dgm:cxn modelId="{94A2A23B-FF85-4056-94AE-0E32AC4AF175}" type="presParOf" srcId="{27BD3A85-9604-4033-8CC8-2CD7FE9E37F5}" destId="{C9BB9C62-3373-49F6-AA1A-1B2F3C355518}" srcOrd="4" destOrd="0" presId="urn:microsoft.com/office/officeart/2005/8/layout/hierarchy6"/>
    <dgm:cxn modelId="{36DE39C3-09A7-4B2D-A19E-F2C06D68DAA8}" type="presParOf" srcId="{C9BB9C62-3373-49F6-AA1A-1B2F3C355518}" destId="{2B708D22-E66F-450D-AAE6-B9790658D42A}" srcOrd="0" destOrd="0" presId="urn:microsoft.com/office/officeart/2005/8/layout/hierarchy6"/>
    <dgm:cxn modelId="{A71E47D6-8526-4D6A-B786-127381E06F84}" type="presParOf" srcId="{C9BB9C62-3373-49F6-AA1A-1B2F3C355518}" destId="{5E05B611-FEF2-4E45-B701-7FB6606739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08D22-E66F-450D-AAE6-B9790658D42A}">
      <dsp:nvSpPr>
        <dsp:cNvPr id="0" name=""/>
        <dsp:cNvSpPr/>
      </dsp:nvSpPr>
      <dsp:spPr>
        <a:xfrm>
          <a:off x="0" y="2790448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action</a:t>
          </a:r>
          <a:endParaRPr lang="ko-KR" altLang="en-US" sz="2600" kern="1200" dirty="0"/>
        </a:p>
      </dsp:txBody>
      <dsp:txXfrm>
        <a:off x="0" y="2790448"/>
        <a:ext cx="3154680" cy="922168"/>
      </dsp:txXfrm>
    </dsp:sp>
    <dsp:sp modelId="{806EC377-F7F8-4DFA-BC66-4C8B587C9CB6}">
      <dsp:nvSpPr>
        <dsp:cNvPr id="0" name=""/>
        <dsp:cNvSpPr/>
      </dsp:nvSpPr>
      <dsp:spPr>
        <a:xfrm>
          <a:off x="0" y="1714584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0" y="1714584"/>
        <a:ext cx="3154680" cy="922168"/>
      </dsp:txXfrm>
    </dsp:sp>
    <dsp:sp modelId="{50EF4299-89AC-4680-9D79-87A388D43518}">
      <dsp:nvSpPr>
        <dsp:cNvPr id="0" name=""/>
        <dsp:cNvSpPr/>
      </dsp:nvSpPr>
      <dsp:spPr>
        <a:xfrm>
          <a:off x="0" y="638720"/>
          <a:ext cx="10515600" cy="92216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system</a:t>
          </a:r>
          <a:endParaRPr lang="ko-KR" altLang="en-US" sz="2600" kern="1200" dirty="0"/>
        </a:p>
      </dsp:txBody>
      <dsp:txXfrm>
        <a:off x="0" y="638720"/>
        <a:ext cx="3154680" cy="922168"/>
      </dsp:txXfrm>
    </dsp:sp>
    <dsp:sp modelId="{9EEDDCF1-FDDC-4A6D-8BA2-BDD71A3F0006}">
      <dsp:nvSpPr>
        <dsp:cNvPr id="0" name=""/>
        <dsp:cNvSpPr/>
      </dsp:nvSpPr>
      <dsp:spPr>
        <a:xfrm>
          <a:off x="6528259" y="715568"/>
          <a:ext cx="1152711" cy="768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Skill</a:t>
          </a:r>
          <a:endParaRPr lang="ko-KR" altLang="en-US" sz="1500" kern="1200" dirty="0"/>
        </a:p>
      </dsp:txBody>
      <dsp:txXfrm>
        <a:off x="6550767" y="738076"/>
        <a:ext cx="1107695" cy="723458"/>
      </dsp:txXfrm>
    </dsp:sp>
    <dsp:sp modelId="{B755441C-6EA2-4CC3-8076-6BAD367D15C0}">
      <dsp:nvSpPr>
        <dsp:cNvPr id="0" name=""/>
        <dsp:cNvSpPr/>
      </dsp:nvSpPr>
      <dsp:spPr>
        <a:xfrm>
          <a:off x="5231459" y="1484042"/>
          <a:ext cx="1873155" cy="307389"/>
        </a:xfrm>
        <a:custGeom>
          <a:avLst/>
          <a:gdLst/>
          <a:ahLst/>
          <a:cxnLst/>
          <a:rect l="0" t="0" r="0" b="0"/>
          <a:pathLst>
            <a:path>
              <a:moveTo>
                <a:pt x="1873155" y="0"/>
              </a:moveTo>
              <a:lnTo>
                <a:pt x="1873155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71CFE-A350-4BA0-8A61-06CBB6A5B372}">
      <dsp:nvSpPr>
        <dsp:cNvPr id="0" name=""/>
        <dsp:cNvSpPr/>
      </dsp:nvSpPr>
      <dsp:spPr>
        <a:xfrm>
          <a:off x="4655104" y="1791431"/>
          <a:ext cx="1152711" cy="7684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Active</a:t>
          </a:r>
          <a:endParaRPr lang="ko-KR" altLang="en-US" sz="1500" kern="1200" dirty="0"/>
        </a:p>
      </dsp:txBody>
      <dsp:txXfrm>
        <a:off x="4677612" y="1813939"/>
        <a:ext cx="1107695" cy="723458"/>
      </dsp:txXfrm>
    </dsp:sp>
    <dsp:sp modelId="{DDCC4CD0-AF26-4EB1-9BAC-CCBB80DD003A}">
      <dsp:nvSpPr>
        <dsp:cNvPr id="0" name=""/>
        <dsp:cNvSpPr/>
      </dsp:nvSpPr>
      <dsp:spPr>
        <a:xfrm>
          <a:off x="3732935" y="2559906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1498524" y="0"/>
              </a:moveTo>
              <a:lnTo>
                <a:pt x="1498524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E6CA8-9AE7-459B-AD98-FDEEE1CEAAC2}">
      <dsp:nvSpPr>
        <dsp:cNvPr id="0" name=""/>
        <dsp:cNvSpPr/>
      </dsp:nvSpPr>
      <dsp:spPr>
        <a:xfrm>
          <a:off x="3156579" y="2867295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잠자기</a:t>
          </a:r>
          <a:endParaRPr lang="ko-KR" altLang="en-US" sz="1500" kern="1200" dirty="0"/>
        </a:p>
      </dsp:txBody>
      <dsp:txXfrm>
        <a:off x="3179087" y="2889803"/>
        <a:ext cx="1107695" cy="723458"/>
      </dsp:txXfrm>
    </dsp:sp>
    <dsp:sp modelId="{45AA2A36-4421-4CA7-B6E0-C69FBC1BAF25}">
      <dsp:nvSpPr>
        <dsp:cNvPr id="0" name=""/>
        <dsp:cNvSpPr/>
      </dsp:nvSpPr>
      <dsp:spPr>
        <a:xfrm>
          <a:off x="5185739" y="2559906"/>
          <a:ext cx="91440" cy="30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3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3E2F5-89BC-4442-A62B-5008B4967B8C}">
      <dsp:nvSpPr>
        <dsp:cNvPr id="0" name=""/>
        <dsp:cNvSpPr/>
      </dsp:nvSpPr>
      <dsp:spPr>
        <a:xfrm>
          <a:off x="4655104" y="2867295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휴식하기</a:t>
          </a:r>
          <a:endParaRPr lang="ko-KR" altLang="en-US" sz="1500" kern="1200" dirty="0"/>
        </a:p>
      </dsp:txBody>
      <dsp:txXfrm>
        <a:off x="4677612" y="2889803"/>
        <a:ext cx="1107695" cy="723458"/>
      </dsp:txXfrm>
    </dsp:sp>
    <dsp:sp modelId="{A3234CFD-9AA3-40A9-98ED-D7002BFB17C5}">
      <dsp:nvSpPr>
        <dsp:cNvPr id="0" name=""/>
        <dsp:cNvSpPr/>
      </dsp:nvSpPr>
      <dsp:spPr>
        <a:xfrm>
          <a:off x="5231459" y="2559906"/>
          <a:ext cx="1498524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1498524" y="153694"/>
              </a:lnTo>
              <a:lnTo>
                <a:pt x="1498524" y="3073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717B2-5487-40E1-93E7-33906A317C35}">
      <dsp:nvSpPr>
        <dsp:cNvPr id="0" name=""/>
        <dsp:cNvSpPr/>
      </dsp:nvSpPr>
      <dsp:spPr>
        <a:xfrm>
          <a:off x="6153628" y="2867295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채집하기</a:t>
          </a:r>
          <a:endParaRPr lang="ko-KR" altLang="en-US" sz="1500" kern="1200" dirty="0"/>
        </a:p>
      </dsp:txBody>
      <dsp:txXfrm>
        <a:off x="6176136" y="2889803"/>
        <a:ext cx="1107695" cy="723458"/>
      </dsp:txXfrm>
    </dsp:sp>
    <dsp:sp modelId="{894D0476-9258-4490-B86C-98AA145628BC}">
      <dsp:nvSpPr>
        <dsp:cNvPr id="0" name=""/>
        <dsp:cNvSpPr/>
      </dsp:nvSpPr>
      <dsp:spPr>
        <a:xfrm>
          <a:off x="7104615" y="1484042"/>
          <a:ext cx="1873155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1873155" y="153694"/>
              </a:lnTo>
              <a:lnTo>
                <a:pt x="1873155" y="3073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364AA-0C8C-4B7B-90EE-4B562169FD20}">
      <dsp:nvSpPr>
        <dsp:cNvPr id="0" name=""/>
        <dsp:cNvSpPr/>
      </dsp:nvSpPr>
      <dsp:spPr>
        <a:xfrm>
          <a:off x="8401415" y="1791431"/>
          <a:ext cx="1152711" cy="7684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Passive</a:t>
          </a:r>
          <a:endParaRPr lang="ko-KR" altLang="en-US" sz="1500" kern="1200" dirty="0"/>
        </a:p>
      </dsp:txBody>
      <dsp:txXfrm>
        <a:off x="8423923" y="1813939"/>
        <a:ext cx="1107695" cy="723458"/>
      </dsp:txXfrm>
    </dsp:sp>
    <dsp:sp modelId="{8092361A-4BBB-4B5C-AFFB-CFD3099D1CBC}">
      <dsp:nvSpPr>
        <dsp:cNvPr id="0" name=""/>
        <dsp:cNvSpPr/>
      </dsp:nvSpPr>
      <dsp:spPr>
        <a:xfrm>
          <a:off x="8228508" y="2559906"/>
          <a:ext cx="749262" cy="307389"/>
        </a:xfrm>
        <a:custGeom>
          <a:avLst/>
          <a:gdLst/>
          <a:ahLst/>
          <a:cxnLst/>
          <a:rect l="0" t="0" r="0" b="0"/>
          <a:pathLst>
            <a:path>
              <a:moveTo>
                <a:pt x="749262" y="0"/>
              </a:moveTo>
              <a:lnTo>
                <a:pt x="749262" y="153694"/>
              </a:lnTo>
              <a:lnTo>
                <a:pt x="0" y="153694"/>
              </a:lnTo>
              <a:lnTo>
                <a:pt x="0" y="3073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68014-86AD-4B3E-B5D3-CBDB5131C055}">
      <dsp:nvSpPr>
        <dsp:cNvPr id="0" name=""/>
        <dsp:cNvSpPr/>
      </dsp:nvSpPr>
      <dsp:spPr>
        <a:xfrm>
          <a:off x="7652152" y="2867295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방어구착용</a:t>
          </a:r>
          <a:endParaRPr lang="ko-KR" altLang="en-US" sz="1500" kern="1200" dirty="0"/>
        </a:p>
      </dsp:txBody>
      <dsp:txXfrm>
        <a:off x="7674660" y="2889803"/>
        <a:ext cx="1107695" cy="723458"/>
      </dsp:txXfrm>
    </dsp:sp>
    <dsp:sp modelId="{B605DF23-4419-4E51-8C93-8E49C6B66999}">
      <dsp:nvSpPr>
        <dsp:cNvPr id="0" name=""/>
        <dsp:cNvSpPr/>
      </dsp:nvSpPr>
      <dsp:spPr>
        <a:xfrm>
          <a:off x="8977770" y="2559906"/>
          <a:ext cx="749262" cy="30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4"/>
              </a:lnTo>
              <a:lnTo>
                <a:pt x="749262" y="153694"/>
              </a:lnTo>
              <a:lnTo>
                <a:pt x="749262" y="3073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DDDDC-615F-45BE-A655-665D6E82E67D}">
      <dsp:nvSpPr>
        <dsp:cNvPr id="0" name=""/>
        <dsp:cNvSpPr/>
      </dsp:nvSpPr>
      <dsp:spPr>
        <a:xfrm>
          <a:off x="9150677" y="2867295"/>
          <a:ext cx="1152711" cy="76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무기착용</a:t>
          </a:r>
          <a:endParaRPr lang="ko-KR" altLang="en-US" sz="1500" kern="1200" dirty="0"/>
        </a:p>
      </dsp:txBody>
      <dsp:txXfrm>
        <a:off x="9173185" y="2889803"/>
        <a:ext cx="1107695" cy="723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 smtClean="0"/>
              <a:t>마스터 제목 스타일 편집</a:t>
            </a:r>
            <a:endParaRPr lang="ko-KR" alt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Skill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2020-01-21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/>
              <a:t>(</a:t>
            </a:r>
            <a:r>
              <a:rPr lang="en-US" altLang="ko-KR" dirty="0" smtClean="0"/>
              <a:t>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(Policy)</a:t>
            </a:r>
          </a:p>
          <a:p>
            <a:r>
              <a:rPr lang="ko-KR" altLang="en-US" dirty="0" err="1" smtClean="0"/>
              <a:t>플로우</a:t>
            </a:r>
            <a:r>
              <a:rPr lang="en-US" altLang="ko-KR" dirty="0" smtClean="0"/>
              <a:t>(Flow)</a:t>
            </a:r>
          </a:p>
          <a:p>
            <a:r>
              <a:rPr lang="ko-KR" altLang="en-US" dirty="0" err="1" smtClean="0"/>
              <a:t>시스템스팩</a:t>
            </a:r>
            <a:r>
              <a:rPr lang="en-US" altLang="ko-KR" dirty="0" smtClean="0"/>
              <a:t>(System spec.)</a:t>
            </a:r>
          </a:p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2020-01-21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30days </a:t>
            </a:r>
            <a:r>
              <a:rPr lang="ko-KR" altLang="en-US" b="0" dirty="0" smtClean="0"/>
              <a:t>에서 플레이어와 </a:t>
            </a:r>
            <a:r>
              <a:rPr lang="en-US" altLang="ko-KR" b="0" dirty="0" smtClean="0"/>
              <a:t>NPC</a:t>
            </a:r>
            <a:r>
              <a:rPr lang="ko-KR" altLang="en-US" b="0" dirty="0" smtClean="0"/>
              <a:t>가 할 수 있는 모든 행동은 </a:t>
            </a:r>
            <a:r>
              <a:rPr lang="ko-KR" altLang="en-US" b="0" dirty="0" err="1" smtClean="0"/>
              <a:t>스킬로</a:t>
            </a:r>
            <a:r>
              <a:rPr lang="ko-KR" altLang="en-US" b="0" dirty="0" smtClean="0"/>
              <a:t> 제작을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캐릭터가 직접컨트롤 할 수 있는 </a:t>
            </a:r>
            <a:r>
              <a:rPr lang="ko-KR" altLang="en-US" b="0" dirty="0" err="1" smtClean="0"/>
              <a:t>스킬은</a:t>
            </a:r>
            <a:r>
              <a:rPr lang="ko-KR" altLang="en-US" b="0" dirty="0" smtClean="0"/>
              <a:t> 액티브 </a:t>
            </a:r>
            <a:r>
              <a:rPr lang="ko-KR" altLang="en-US" b="0" dirty="0" err="1" smtClean="0"/>
              <a:t>스킬이며</a:t>
            </a:r>
            <a:r>
              <a:rPr lang="ko-KR" altLang="en-US" b="0" dirty="0" smtClean="0"/>
              <a:t> 착용하거나 </a:t>
            </a:r>
            <a:r>
              <a:rPr lang="en-US" altLang="ko-KR" b="0" dirty="0" smtClean="0"/>
              <a:t>NPC</a:t>
            </a:r>
            <a:r>
              <a:rPr lang="ko-KR" altLang="en-US" b="0" dirty="0" smtClean="0"/>
              <a:t>에 의해서 영향을 받는 </a:t>
            </a:r>
            <a:r>
              <a:rPr lang="ko-KR" altLang="en-US" b="0" dirty="0" err="1" smtClean="0"/>
              <a:t>스킬은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패시브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스킬이다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아이템에 연결된 </a:t>
            </a:r>
            <a:r>
              <a:rPr lang="ko-KR" altLang="en-US" b="0" dirty="0" err="1" smtClean="0"/>
              <a:t>스킬은</a:t>
            </a:r>
            <a:r>
              <a:rPr lang="ko-KR" altLang="en-US" b="0" dirty="0" smtClean="0"/>
              <a:t> 각 속성값을 참조하여 결과를 표현한다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특별한 </a:t>
            </a:r>
            <a:r>
              <a:rPr lang="ko-KR" altLang="en-US" b="0" dirty="0" err="1" smtClean="0"/>
              <a:t>스킬은</a:t>
            </a:r>
            <a:r>
              <a:rPr lang="ko-KR" altLang="en-US" b="0" dirty="0" smtClean="0"/>
              <a:t> </a:t>
            </a:r>
            <a:endParaRPr lang="ko-KR" altLang="en-US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(Focus)</a:t>
            </a:r>
            <a:br>
              <a:rPr lang="en-US" altLang="ko-KR" dirty="0" smtClean="0"/>
            </a:br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227446" y="1285147"/>
            <a:ext cx="5000792" cy="50007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altLang="ko-KR" sz="6600" dirty="0" smtClean="0"/>
              <a:t>Skills</a:t>
            </a:r>
            <a:endParaRPr lang="ko-KR" altLang="en-US" sz="6600" dirty="0"/>
          </a:p>
        </p:txBody>
      </p:sp>
      <p:sp>
        <p:nvSpPr>
          <p:cNvPr id="8" name="타원 7"/>
          <p:cNvSpPr/>
          <p:nvPr/>
        </p:nvSpPr>
        <p:spPr>
          <a:xfrm>
            <a:off x="4523788" y="2069241"/>
            <a:ext cx="2066726" cy="20667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r>
              <a:rPr lang="en-US" altLang="ko-KR" sz="2800" dirty="0" smtClean="0"/>
              <a:t>Items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Use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Equip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Ingredients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1056719" y="3946467"/>
            <a:ext cx="2851343" cy="11843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Character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44704" y="462449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Collect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7793813" y="4564507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6705005" y="3739989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Battle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>
            <a:stCxn id="9" idx="6"/>
            <a:endCxn id="10" idx="2"/>
          </p:cNvCxnSpPr>
          <p:nvPr/>
        </p:nvCxnSpPr>
        <p:spPr>
          <a:xfrm>
            <a:off x="3908062" y="4538641"/>
            <a:ext cx="2236642" cy="951784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6"/>
            <a:endCxn id="12" idx="2"/>
          </p:cNvCxnSpPr>
          <p:nvPr/>
        </p:nvCxnSpPr>
        <p:spPr>
          <a:xfrm flipV="1">
            <a:off x="3908062" y="4458255"/>
            <a:ext cx="2796943" cy="80386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1" idx="1"/>
          </p:cNvCxnSpPr>
          <p:nvPr/>
        </p:nvCxnSpPr>
        <p:spPr>
          <a:xfrm>
            <a:off x="3908062" y="4538641"/>
            <a:ext cx="4113932" cy="254047"/>
          </a:xfrm>
          <a:prstGeom prst="straightConnector1">
            <a:avLst/>
          </a:prstGeom>
          <a:ln w="38100">
            <a:solidFill>
              <a:srgbClr val="A8A8A8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985505" y="2229831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600" dirty="0" smtClean="0"/>
              <a:t>potions</a:t>
            </a:r>
            <a:endParaRPr lang="ko-KR" altLang="en-US" sz="2000" dirty="0"/>
          </a:p>
        </p:txBody>
      </p:sp>
      <p:sp>
        <p:nvSpPr>
          <p:cNvPr id="24" name="타원 23"/>
          <p:cNvSpPr/>
          <p:nvPr/>
        </p:nvSpPr>
        <p:spPr>
          <a:xfrm>
            <a:off x="9190520" y="479479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sleep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8145805" y="3606247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Have a</a:t>
            </a:r>
          </a:p>
          <a:p>
            <a:pPr algn="ctr"/>
            <a:r>
              <a:rPr lang="en-US" altLang="ko-KR" dirty="0" smtClean="0"/>
              <a:t>meal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072961" y="2692196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400" dirty="0" smtClean="0"/>
              <a:t>weapons</a:t>
            </a:r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9166835" y="3914810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2000" dirty="0" smtClean="0"/>
              <a:t>Rest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6889896" y="1608521"/>
            <a:ext cx="1014242" cy="98422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sz="1600" dirty="0" smtClean="0"/>
              <a:t>cloths</a:t>
            </a:r>
            <a:endParaRPr lang="ko-KR" altLang="en-US" sz="20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" y="1273455"/>
            <a:ext cx="4603896" cy="34529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025208" y="1926702"/>
            <a:ext cx="1097265" cy="109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altLang="ko-KR" dirty="0" smtClean="0"/>
              <a:t>Foods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>
            <a:stCxn id="9" idx="6"/>
            <a:endCxn id="8" idx="3"/>
          </p:cNvCxnSpPr>
          <p:nvPr/>
        </p:nvCxnSpPr>
        <p:spPr>
          <a:xfrm flipV="1">
            <a:off x="3908062" y="3833302"/>
            <a:ext cx="918391" cy="70533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6" idx="4"/>
          </p:cNvCxnSpPr>
          <p:nvPr/>
        </p:nvCxnSpPr>
        <p:spPr>
          <a:xfrm flipH="1">
            <a:off x="6414494" y="3890341"/>
            <a:ext cx="275811" cy="134833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3" idx="5"/>
            <a:endCxn id="25" idx="1"/>
          </p:cNvCxnSpPr>
          <p:nvPr/>
        </p:nvCxnSpPr>
        <p:spPr>
          <a:xfrm>
            <a:off x="6961782" y="2863276"/>
            <a:ext cx="1353692" cy="91264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4"/>
          </p:cNvCxnSpPr>
          <p:nvPr/>
        </p:nvCxnSpPr>
        <p:spPr>
          <a:xfrm flipH="1" flipV="1">
            <a:off x="5557151" y="4135967"/>
            <a:ext cx="3053449" cy="104055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스킬구분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59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정책</a:t>
            </a:r>
            <a:r>
              <a:rPr lang="en-US" altLang="ko-KR" dirty="0" smtClean="0"/>
              <a:t>(Policy)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41120"/>
            <a:ext cx="11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5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플로우</a:t>
            </a:r>
            <a:r>
              <a:rPr lang="en-US" altLang="ko-KR" dirty="0" smtClean="0"/>
              <a:t>(Flow)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185</Words>
  <Application>Microsoft Office PowerPoint</Application>
  <PresentationFormat>와이드스크린</PresentationFormat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Skill system</vt:lpstr>
      <vt:lpstr>목차(contents)</vt:lpstr>
      <vt:lpstr>포커스(Focus)</vt:lpstr>
      <vt:lpstr>포커스(Focus) concept</vt:lpstr>
      <vt:lpstr>스킬구분</vt:lpstr>
      <vt:lpstr>정책(Policy)</vt:lpstr>
      <vt:lpstr>플로우(Flow)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15</cp:revision>
  <dcterms:created xsi:type="dcterms:W3CDTF">2020-01-21T01:52:18Z</dcterms:created>
  <dcterms:modified xsi:type="dcterms:W3CDTF">2020-01-21T09:01:41Z</dcterms:modified>
</cp:coreProperties>
</file>