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5"/>
  </p:notesMasterIdLst>
  <p:sldIdLst>
    <p:sldId id="256" r:id="rId2"/>
    <p:sldId id="266" r:id="rId3"/>
    <p:sldId id="260" r:id="rId4"/>
    <p:sldId id="268" r:id="rId5"/>
    <p:sldId id="270" r:id="rId6"/>
    <p:sldId id="281" r:id="rId7"/>
    <p:sldId id="257" r:id="rId8"/>
    <p:sldId id="259" r:id="rId9"/>
    <p:sldId id="275" r:id="rId10"/>
    <p:sldId id="278" r:id="rId11"/>
    <p:sldId id="276" r:id="rId12"/>
    <p:sldId id="258" r:id="rId13"/>
    <p:sldId id="263" r:id="rId14"/>
    <p:sldId id="279" r:id="rId15"/>
    <p:sldId id="261" r:id="rId16"/>
    <p:sldId id="269" r:id="rId17"/>
    <p:sldId id="277" r:id="rId18"/>
    <p:sldId id="282" r:id="rId19"/>
    <p:sldId id="262" r:id="rId20"/>
    <p:sldId id="271" r:id="rId21"/>
    <p:sldId id="272" r:id="rId22"/>
    <p:sldId id="273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D706A-123B-46EE-8C29-F71FB4EF085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4BE9-4FCD-4B68-9DAB-C9BB0135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4BE9-4FCD-4B68-9DAB-C9BB013568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8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4BE9-4FCD-4B68-9DAB-C9BB013568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9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4BE9-4FCD-4B68-9DAB-C9BB013568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6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4BE9-4FCD-4B68-9DAB-C9BB013568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3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44554" y="6058407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1837B18-1B1E-44EA-8E65-597FC0CDE4D3}" type="datetime1">
              <a:rPr lang="ko-KR" altLang="en-US" smtClean="0"/>
              <a:t>2020-01-17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24739" y="6055359"/>
            <a:ext cx="1619815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이경호  </a:t>
            </a:r>
            <a:r>
              <a:rPr lang="en-US" altLang="ko-KR" dirty="0" smtClean="0"/>
              <a:t>ver. 0.5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5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813F-296A-43D8-8643-1CA07AC73300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4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FB7-C149-4687-8793-03C8C54CFC76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8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E012-246F-4ADC-BACB-DDDF55291292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FE97-85D0-4B45-BF38-DF6FFC599523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18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3B00-3A08-4012-9A39-5E21279D1236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9622-1E07-49A3-AC24-4CB63FE498AC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0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CF35-A145-46F4-AA59-1B56AD59E45F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05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F290-96E6-43EA-85D6-A4802431F788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9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90739" y="6553201"/>
            <a:ext cx="990599" cy="304799"/>
          </a:xfrm>
        </p:spPr>
        <p:txBody>
          <a:bodyPr/>
          <a:lstStyle/>
          <a:p>
            <a:fld id="{735AD3D8-80E5-4BC9-9A6D-AED15BB4A492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7104"/>
            <a:ext cx="1922585" cy="310896"/>
          </a:xfrm>
        </p:spPr>
        <p:txBody>
          <a:bodyPr/>
          <a:lstStyle>
            <a:lvl1pPr>
              <a:defRPr sz="1000" b="1"/>
            </a:lvl1pPr>
          </a:lstStyle>
          <a:p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이경호  </a:t>
            </a:r>
            <a:r>
              <a:rPr lang="en-US" altLang="ko-KR" dirty="0" smtClean="0"/>
              <a:t>ver. 0.5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96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B03-E314-4DAD-A24C-4A89D9B4F55C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398D-AADF-422D-B836-05555D98860D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5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5FF-2C48-4DD9-B099-3C24962F83AF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9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E379-CFAE-4DBF-B215-264118480BE3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3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79EB-B930-4C39-9161-7AEA2DAB657B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3D3-409E-4E59-B8DE-C1D30CEE55E4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4D6A-D5B2-4D28-AACE-871EE6DFFC8C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3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0C462B-E1A0-477E-98D5-1BD34584495F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9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%5b&#49892;&#49845;_03%5d20200116_system_design_character_&#51060;&#44221;&#54840;_ver0.5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Character Motion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캐릭터 행동정의</a:t>
            </a:r>
            <a:endParaRPr lang="en-US" altLang="ko-KR" dirty="0" smtClean="0"/>
          </a:p>
          <a:p>
            <a:r>
              <a:rPr lang="en-US" altLang="ko-KR" dirty="0" smtClean="0"/>
              <a:t>FSM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85" y="3544065"/>
            <a:ext cx="1553353" cy="1879722"/>
          </a:xfrm>
          <a:prstGeom prst="rect">
            <a:avLst/>
          </a:prstGeo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7758-9C51-460C-83F7-053FEE16FB78}" type="datetime1">
              <a:rPr lang="ko-KR" altLang="en-US" smtClean="0"/>
              <a:t>2020-01-17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애니메이션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55183" y="2650392"/>
            <a:ext cx="3450859" cy="341630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사용자 입력을 받는다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다양한 </a:t>
            </a:r>
            <a:r>
              <a:rPr lang="ko-KR" altLang="en-US" sz="1400" dirty="0" err="1" smtClean="0"/>
              <a:t>트리거</a:t>
            </a:r>
            <a:r>
              <a:rPr lang="ko-KR" altLang="en-US" sz="1400" dirty="0" smtClean="0"/>
              <a:t> 조건에 따른 캐릭터상태를 판단</a:t>
            </a:r>
            <a:endParaRPr lang="en-US" altLang="ko-KR" sz="1400" dirty="0" smtClean="0"/>
          </a:p>
          <a:p>
            <a:r>
              <a:rPr lang="ko-KR" altLang="en-US" sz="1400" dirty="0" smtClean="0"/>
              <a:t>상태전이를 한 후 상태에 연결되어있는 애니메이션과 연출이 출력된다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컨트롤 혹은 </a:t>
            </a:r>
            <a:r>
              <a:rPr lang="ko-KR" altLang="en-US" sz="1400" dirty="0" err="1" smtClean="0"/>
              <a:t>트리거에</a:t>
            </a:r>
            <a:r>
              <a:rPr lang="ko-KR" altLang="en-US" sz="1400" dirty="0" smtClean="0"/>
              <a:t> 의해 상태전이를 체크한다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18340" y="3223846"/>
            <a:ext cx="152400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FSM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33294" y="3223846"/>
            <a:ext cx="1852246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캐릭터상태별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애니메이션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33294" y="4135804"/>
            <a:ext cx="1852246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캐릭터상태별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이펙트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33294" y="5047762"/>
            <a:ext cx="1852246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캐릭터상태별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사운드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4642340" y="3540369"/>
            <a:ext cx="89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>
            <a:off x="6459417" y="3856892"/>
            <a:ext cx="0" cy="27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>
            <a:off x="6459417" y="4768850"/>
            <a:ext cx="0" cy="27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7" idx="1"/>
            <a:endCxn id="4" idx="2"/>
          </p:cNvCxnSpPr>
          <p:nvPr/>
        </p:nvCxnSpPr>
        <p:spPr>
          <a:xfrm rot="10800000">
            <a:off x="3880340" y="3856893"/>
            <a:ext cx="1652954" cy="1507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066802" y="3223846"/>
            <a:ext cx="152400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트리거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>
            <a:stCxn id="23" idx="3"/>
            <a:endCxn id="4" idx="1"/>
          </p:cNvCxnSpPr>
          <p:nvPr/>
        </p:nvCxnSpPr>
        <p:spPr>
          <a:xfrm>
            <a:off x="2590802" y="3540369"/>
            <a:ext cx="52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6D9F-92BB-44FF-95DE-51FE2F94B32C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73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모션구분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772402"/>
              </p:ext>
            </p:extLst>
          </p:nvPr>
        </p:nvGraphicFramePr>
        <p:xfrm>
          <a:off x="512064" y="2288921"/>
          <a:ext cx="111556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58"/>
                <a:gridCol w="2869758"/>
                <a:gridCol w="2708082"/>
                <a:gridCol w="2708082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캐릭터모션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일반모션</a:t>
                      </a:r>
                      <a:r>
                        <a:rPr lang="en-US" altLang="ko-KR" sz="1600" dirty="0" smtClean="0"/>
                        <a:t>(basic)(</a:t>
                      </a:r>
                      <a:r>
                        <a:rPr lang="ko-KR" altLang="en-US" sz="1600" dirty="0" smtClean="0"/>
                        <a:t>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일반모션</a:t>
                      </a:r>
                      <a:r>
                        <a:rPr lang="en-US" altLang="ko-KR" sz="1600" dirty="0" smtClean="0"/>
                        <a:t>(basic)(</a:t>
                      </a:r>
                      <a:r>
                        <a:rPr lang="ko-KR" altLang="en-US" sz="1600" dirty="0" smtClean="0"/>
                        <a:t>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생존모션</a:t>
                      </a:r>
                      <a:r>
                        <a:rPr lang="en-US" altLang="ko-KR" sz="1600" dirty="0" smtClean="0"/>
                        <a:t>(survive)(</a:t>
                      </a:r>
                      <a:r>
                        <a:rPr lang="ko-KR" altLang="en-US" sz="1600" dirty="0" smtClean="0"/>
                        <a:t>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생존모션</a:t>
                      </a:r>
                      <a:r>
                        <a:rPr lang="en-US" altLang="ko-KR" sz="1600" dirty="0" smtClean="0"/>
                        <a:t>(survive)(</a:t>
                      </a:r>
                      <a:r>
                        <a:rPr lang="ko-KR" altLang="en-US" sz="1600" dirty="0" smtClean="0"/>
                        <a:t>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채집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식물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채집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식물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걷기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걷기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채집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어패류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채집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어패류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채집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목재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채집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목재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낚시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낚시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먹기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먹기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잠자기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잠자기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죽음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죽음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F48A-CA72-461B-9F62-5380833730F3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2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일반모션</a:t>
            </a:r>
            <a:r>
              <a:rPr lang="en-US" altLang="ko-KR" dirty="0" smtClean="0"/>
              <a:t>TYPE(Basic motion)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680" y="2603500"/>
            <a:ext cx="11204448" cy="34163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대기</a:t>
            </a:r>
            <a:r>
              <a:rPr lang="en-US" altLang="ko-KR" sz="1600" dirty="0" smtClean="0"/>
              <a:t>(Idle) : </a:t>
            </a:r>
            <a:r>
              <a:rPr lang="ko-KR" altLang="en-US" sz="1600" dirty="0" smtClean="0"/>
              <a:t>대기상태에 나오는 애니메이션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이동</a:t>
            </a:r>
            <a:r>
              <a:rPr lang="en-US" altLang="ko-KR" sz="1600" dirty="0" smtClean="0"/>
              <a:t>(Move) : </a:t>
            </a:r>
            <a:r>
              <a:rPr lang="ko-KR" altLang="en-US" sz="1600" dirty="0" smtClean="0"/>
              <a:t>이동 커맨드 </a:t>
            </a:r>
            <a:r>
              <a:rPr lang="ko-KR" altLang="en-US" sz="1600" dirty="0" err="1" smtClean="0"/>
              <a:t>입력시</a:t>
            </a:r>
            <a:r>
              <a:rPr lang="ko-KR" altLang="en-US" sz="1600" dirty="0" smtClean="0"/>
              <a:t> 해당 방향 앞으로 진행하는 모션 달리기 </a:t>
            </a:r>
            <a:r>
              <a:rPr lang="en-US" altLang="ko-KR" sz="1600" dirty="0" smtClean="0"/>
              <a:t>UI </a:t>
            </a:r>
            <a:r>
              <a:rPr lang="ko-KR" altLang="en-US" sz="1600" dirty="0" err="1" smtClean="0"/>
              <a:t>토글</a:t>
            </a:r>
            <a:r>
              <a:rPr lang="ko-KR" altLang="en-US" sz="1600" dirty="0" smtClean="0"/>
              <a:t> 버튼으로 달리는 상태로 전환이 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dirty="0" smtClean="0"/>
              <a:t>걷기</a:t>
            </a:r>
            <a:r>
              <a:rPr lang="en-US" altLang="ko-KR" dirty="0" smtClean="0"/>
              <a:t>(M_walk_character01)</a:t>
            </a:r>
          </a:p>
          <a:p>
            <a:pPr lvl="1"/>
            <a:r>
              <a:rPr lang="ko-KR" altLang="en-US" dirty="0" smtClean="0"/>
              <a:t>달리기</a:t>
            </a:r>
            <a:r>
              <a:rPr lang="en-US" altLang="ko-KR" dirty="0" smtClean="0"/>
              <a:t>(M_run_character01)</a:t>
            </a:r>
          </a:p>
          <a:p>
            <a:pPr lvl="1"/>
            <a:r>
              <a:rPr lang="ko-KR" altLang="en-US" dirty="0" smtClean="0"/>
              <a:t>절뚝거림 </a:t>
            </a:r>
            <a:r>
              <a:rPr lang="en-US" altLang="ko-KR" dirty="0" smtClean="0"/>
              <a:t>(M_wounded_character01)</a:t>
            </a:r>
          </a:p>
          <a:p>
            <a:r>
              <a:rPr lang="ko-KR" altLang="en-US" sz="1600" dirty="0" smtClean="0"/>
              <a:t>휴식</a:t>
            </a:r>
            <a:r>
              <a:rPr lang="en-US" altLang="ko-KR" sz="1600" dirty="0" smtClean="0"/>
              <a:t>(Rest) : </a:t>
            </a:r>
            <a:r>
              <a:rPr lang="ko-KR" altLang="en-US" sz="1600" dirty="0" smtClean="0"/>
              <a:t>휴식상태가 가능한 지역에서 </a:t>
            </a:r>
            <a:r>
              <a:rPr lang="ko-KR" altLang="en-US" sz="1600" dirty="0" err="1" smtClean="0"/>
              <a:t>모닥불앞에</a:t>
            </a:r>
            <a:r>
              <a:rPr lang="ko-KR" altLang="en-US" sz="1600" dirty="0" smtClean="0"/>
              <a:t> 불을 쬐고 있다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스테미너가</a:t>
            </a:r>
            <a:r>
              <a:rPr lang="ko-KR" altLang="en-US" sz="1600" dirty="0" smtClean="0"/>
              <a:t> 채워진다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먹기</a:t>
            </a:r>
            <a:r>
              <a:rPr lang="en-US" altLang="ko-KR" sz="1600" dirty="0" smtClean="0"/>
              <a:t>(Meal) : </a:t>
            </a:r>
            <a:r>
              <a:rPr lang="ko-KR" altLang="en-US" sz="1600" dirty="0" smtClean="0"/>
              <a:t>서있는 상태에서 게걸스럽게 양손으로 음식을 급하게 먹는 모션</a:t>
            </a:r>
            <a:endParaRPr lang="en-US" altLang="ko-KR" sz="1600" dirty="0" smtClean="0"/>
          </a:p>
          <a:p>
            <a:r>
              <a:rPr lang="ko-KR" altLang="en-US" sz="1600" dirty="0" smtClean="0"/>
              <a:t>잠자기 </a:t>
            </a:r>
            <a:r>
              <a:rPr lang="en-US" altLang="ko-KR" sz="1600" dirty="0" smtClean="0"/>
              <a:t>(Sleep) : </a:t>
            </a:r>
            <a:r>
              <a:rPr lang="ko-KR" altLang="en-US" sz="1600" dirty="0" smtClean="0"/>
              <a:t>옆으로 누워 새우잠을 자는 형태 </a:t>
            </a:r>
            <a:endParaRPr lang="en-US" altLang="ko-KR" sz="1600" dirty="0" smtClean="0"/>
          </a:p>
          <a:p>
            <a:r>
              <a:rPr lang="ko-KR" altLang="en-US" sz="1600" dirty="0" smtClean="0"/>
              <a:t>죽음</a:t>
            </a:r>
            <a:r>
              <a:rPr lang="en-US" altLang="ko-KR" sz="1600" dirty="0" smtClean="0"/>
              <a:t>(Death) : </a:t>
            </a:r>
            <a:r>
              <a:rPr lang="ko-KR" altLang="en-US" sz="1600" dirty="0" smtClean="0"/>
              <a:t>무릎을 꿇으며 천천히 앞으로 쓰러지듯이 죽는다</a:t>
            </a:r>
            <a:r>
              <a:rPr lang="en-US" altLang="ko-KR" sz="1600" dirty="0" smtClean="0"/>
              <a:t>. </a:t>
            </a:r>
          </a:p>
          <a:p>
            <a:pPr marL="457200" lvl="1" indent="0">
              <a:buNone/>
            </a:pPr>
            <a:endParaRPr lang="en-US" altLang="ko-KR" sz="1400" dirty="0" smtClean="0"/>
          </a:p>
          <a:p>
            <a:endParaRPr lang="ko-KR" altLang="en-US" sz="160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BCEC-2EC9-407E-89FA-6A7369638737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3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일반모션상세</a:t>
            </a:r>
            <a:r>
              <a:rPr lang="en-US" altLang="ko-KR" dirty="0" smtClean="0"/>
              <a:t>LIST(Basic motion)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85222"/>
              </p:ext>
            </p:extLst>
          </p:nvPr>
        </p:nvGraphicFramePr>
        <p:xfrm>
          <a:off x="487678" y="1950719"/>
          <a:ext cx="11204449" cy="4542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2"/>
                <a:gridCol w="1048512"/>
                <a:gridCol w="2767584"/>
                <a:gridCol w="719328"/>
                <a:gridCol w="682752"/>
                <a:gridCol w="4608576"/>
                <a:gridCol w="890015"/>
              </a:tblGrid>
              <a:tr h="403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모션명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</a:tr>
              <a:tr h="45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B_Idle_character01_breath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B_Idle_character01_around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대기상태에서 과장되게 숨을 쉬면서 </a:t>
                      </a:r>
                      <a:r>
                        <a:rPr lang="ko-KR" altLang="en-US" sz="1100" dirty="0" err="1" smtClean="0"/>
                        <a:t>한번씩주변을</a:t>
                      </a:r>
                      <a:r>
                        <a:rPr lang="ko-KR" altLang="en-US" sz="1100" dirty="0" smtClean="0"/>
                        <a:t> 둘러본다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98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걷기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B_Move_walk_character01_ready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B_Move_walk_character01_loop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이동 커맨드 </a:t>
                      </a:r>
                      <a:r>
                        <a:rPr lang="ko-KR" altLang="en-US" sz="1100" dirty="0" err="1" smtClean="0"/>
                        <a:t>입력시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b="1" dirty="0" err="1" smtClean="0"/>
                        <a:t>앞</a:t>
                      </a:r>
                      <a:r>
                        <a:rPr lang="ko-KR" altLang="en-US" sz="1100" dirty="0" err="1" smtClean="0"/>
                        <a:t>방향</a:t>
                      </a:r>
                      <a:r>
                        <a:rPr lang="ko-KR" altLang="en-US" sz="1100" b="1" dirty="0" err="1" smtClean="0"/>
                        <a:t>으로</a:t>
                      </a:r>
                      <a:r>
                        <a:rPr lang="ko-KR" altLang="en-US" sz="1100" dirty="0" smtClean="0"/>
                        <a:t> 진행하는 모션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토글</a:t>
                      </a:r>
                      <a:r>
                        <a:rPr lang="ko-KR" altLang="en-US" sz="1100" dirty="0" smtClean="0"/>
                        <a:t> 버튼으로 달리는 상태로 전환이 된다</a:t>
                      </a:r>
                      <a:r>
                        <a:rPr lang="en-US" altLang="ko-KR" sz="110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0.5m/1s</a:t>
                      </a:r>
                      <a:endParaRPr lang="ko-KR" altLang="en-US" sz="1200" dirty="0"/>
                    </a:p>
                  </a:txBody>
                  <a:tcPr/>
                </a:tc>
              </a:tr>
              <a:tr h="635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B_Move_run_character01_ready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B_Move_run_character01_loop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B_Move_run_character01_stop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달리기 상태에서 커맨드 </a:t>
                      </a:r>
                      <a:r>
                        <a:rPr lang="ko-KR" altLang="en-US" sz="1100" dirty="0" err="1" smtClean="0"/>
                        <a:t>입력시</a:t>
                      </a:r>
                      <a:r>
                        <a:rPr lang="ko-KR" altLang="en-US" sz="1100" dirty="0" smtClean="0"/>
                        <a:t> 앞쪽방향으로 진행하는 달리는 모션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1m/1s</a:t>
                      </a:r>
                      <a:endParaRPr lang="ko-KR" altLang="en-US" sz="1200" dirty="0"/>
                    </a:p>
                  </a:txBody>
                  <a:tcPr/>
                </a:tc>
              </a:tr>
              <a:tr h="298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B_Move_wounded_character01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1.5sec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한쪽 다리를 절룩거리고 </a:t>
                      </a:r>
                      <a:r>
                        <a:rPr lang="ko-KR" altLang="en-US" sz="1100" dirty="0" err="1" smtClean="0"/>
                        <a:t>한손을</a:t>
                      </a:r>
                      <a:r>
                        <a:rPr lang="ko-KR" altLang="en-US" sz="1100" dirty="0" smtClean="0"/>
                        <a:t> 허리를 받치며 걷는다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0.3m/1s</a:t>
                      </a:r>
                      <a:endParaRPr lang="ko-KR" altLang="en-US" sz="1200" dirty="0"/>
                    </a:p>
                  </a:txBody>
                  <a:tcPr/>
                </a:tc>
              </a:tr>
              <a:tr h="635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휴식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B_Rest_character01_ready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B_Rest_character01_loop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B_Rest_character01_end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다리를 모으고 모닥불을 바라보며 휴식을 취한다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휴식시간 동</a:t>
                      </a:r>
                      <a:r>
                        <a:rPr lang="ko-KR" altLang="en-US" sz="1100" baseline="0" dirty="0" smtClean="0"/>
                        <a:t>안 앉아있으며 주변을 살피는 모션이 반복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종료되면 엉덩이를 털면서 일어난다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Heart</a:t>
                      </a:r>
                      <a:r>
                        <a:rPr lang="en-US" altLang="ko-KR" sz="1200" baseline="0" dirty="0" smtClean="0"/>
                        <a:t> ¼ /1m</a:t>
                      </a:r>
                      <a:endParaRPr lang="ko-KR" altLang="en-US" sz="1200" dirty="0"/>
                    </a:p>
                  </a:txBody>
                  <a:tcPr/>
                </a:tc>
              </a:tr>
              <a:tr h="30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먹기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B_Meal_character01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서있는 상태로 양손으로 게걸스럽게 먹는다</a:t>
                      </a:r>
                      <a:r>
                        <a:rPr lang="en-US" altLang="ko-KR" sz="110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635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잠자기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B_Sleep_character01_ready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B_Sleep_character01_loop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B_Sleep_character01_end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옆으로 누워 새우잠을 잔다</a:t>
                      </a:r>
                      <a:r>
                        <a:rPr lang="en-US" altLang="ko-KR" sz="11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모션이 시작되면 </a:t>
                      </a:r>
                      <a:r>
                        <a:rPr lang="ko-KR" altLang="en-US" sz="1100" dirty="0" err="1" smtClean="0"/>
                        <a:t>페이드</a:t>
                      </a:r>
                      <a:r>
                        <a:rPr lang="ko-KR" altLang="en-US" sz="1100" baseline="0" dirty="0" smtClean="0"/>
                        <a:t> 아웃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100" baseline="0" dirty="0" smtClean="0"/>
                        <a:t>날이 밝아지면서 잠에서 깨어 기지개를 펴며 일어난다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55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죽음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B_Death_character01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앞으로 숙이며 무릎을 굽혀 괴로워 하며 </a:t>
                      </a:r>
                      <a:r>
                        <a:rPr lang="ko-KR" altLang="en-US" sz="1100" dirty="0" err="1" smtClean="0"/>
                        <a:t>업드리는</a:t>
                      </a:r>
                      <a:r>
                        <a:rPr lang="ko-KR" altLang="en-US" sz="1100" dirty="0" smtClean="0"/>
                        <a:t> 자세로 사망한다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0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B_Regenerate_charater01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몸을 활짝 펼치며 공중에 약간 떠 </a:t>
                      </a:r>
                      <a:r>
                        <a:rPr lang="ko-KR" altLang="en-US" sz="1100" dirty="0" err="1" smtClean="0"/>
                        <a:t>있는듯</a:t>
                      </a:r>
                      <a:r>
                        <a:rPr lang="ko-KR" altLang="en-US" sz="1100" dirty="0" smtClean="0"/>
                        <a:t> 하다 착지한다</a:t>
                      </a:r>
                      <a:r>
                        <a:rPr lang="en-US" altLang="ko-KR" sz="110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51104" y="6522720"/>
            <a:ext cx="11241024" cy="292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※ time</a:t>
            </a:r>
            <a:r>
              <a:rPr lang="ko-KR" altLang="en-US" sz="1200" dirty="0" smtClean="0"/>
              <a:t>과 동작은 </a:t>
            </a:r>
            <a:r>
              <a:rPr lang="ko-KR" altLang="en-US" sz="1200" dirty="0" err="1" smtClean="0"/>
              <a:t>애니메이터의</a:t>
            </a:r>
            <a:r>
              <a:rPr lang="ko-KR" altLang="en-US" sz="1200" dirty="0" smtClean="0"/>
              <a:t> 제안으로 변경 가능합니다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 프레임에 따른 애니메이션 </a:t>
            </a:r>
            <a:r>
              <a:rPr lang="ko-KR" altLang="en-US" sz="1200" dirty="0" err="1" smtClean="0"/>
              <a:t>싱크조절은</a:t>
            </a:r>
            <a:r>
              <a:rPr lang="ko-KR" altLang="en-US" sz="1200" dirty="0" smtClean="0"/>
              <a:t> 필요합니다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DCD9-977E-47A0-A3D6-8126A45435D1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92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생존모션</a:t>
            </a:r>
            <a:r>
              <a:rPr lang="en-US" altLang="ko-KR" dirty="0" smtClean="0"/>
              <a:t>TYPE(Survive motion)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646" y="2109216"/>
            <a:ext cx="11230865" cy="4748784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채집</a:t>
            </a:r>
            <a:r>
              <a:rPr lang="en-US" altLang="ko-KR" sz="1600" dirty="0" smtClean="0"/>
              <a:t>(Gather) : </a:t>
            </a:r>
            <a:r>
              <a:rPr lang="ko-KR" altLang="en-US" sz="1600" dirty="0" smtClean="0"/>
              <a:t>채집상태에서 나오는 모션으로 식물채집과 </a:t>
            </a:r>
            <a:r>
              <a:rPr lang="ko-KR" altLang="en-US" sz="1600" dirty="0" err="1" smtClean="0"/>
              <a:t>어패류채집시</a:t>
            </a:r>
            <a:r>
              <a:rPr lang="ko-KR" altLang="en-US" sz="1600" dirty="0" smtClean="0"/>
              <a:t> 다른 모션이 나타난다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400" dirty="0" smtClean="0"/>
              <a:t>식물채집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서있는 상태에서 상체를 구부려 손으로 획득하는 모션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어패류채집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서있는 상태에서 상체를 많이 구부려 바닥에서 줍는 모션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목재채집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나무를 도끼질을 하는 모션</a:t>
            </a:r>
            <a:endParaRPr lang="en-US" altLang="ko-KR" sz="1400" dirty="0" smtClean="0"/>
          </a:p>
          <a:p>
            <a:r>
              <a:rPr lang="ko-KR" altLang="en-US" sz="1600" dirty="0" smtClean="0"/>
              <a:t>낚시</a:t>
            </a:r>
            <a:r>
              <a:rPr lang="en-US" altLang="ko-KR" sz="1600" dirty="0" smtClean="0"/>
              <a:t>(Fishing) : </a:t>
            </a:r>
            <a:r>
              <a:rPr lang="ko-KR" altLang="en-US" sz="1600" dirty="0" err="1" smtClean="0"/>
              <a:t>낚시스킬버튼을</a:t>
            </a:r>
            <a:r>
              <a:rPr lang="ko-KR" altLang="en-US" sz="1600" dirty="0" smtClean="0"/>
              <a:t> 누르면 </a:t>
            </a:r>
            <a:r>
              <a:rPr lang="ko-KR" altLang="en-US" sz="1600" dirty="0" err="1" smtClean="0"/>
              <a:t>낚시대를</a:t>
            </a:r>
            <a:r>
              <a:rPr lang="ko-KR" altLang="en-US" sz="1600" dirty="0" smtClean="0"/>
              <a:t> 장착한 모션으로 변경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캐스팅 </a:t>
            </a:r>
            <a:r>
              <a:rPr lang="en-US" altLang="ko-KR" sz="1400" dirty="0" smtClean="0"/>
              <a:t>(Casting) : </a:t>
            </a:r>
            <a:r>
              <a:rPr lang="ko-KR" altLang="en-US" sz="1400" dirty="0" err="1" smtClean="0"/>
              <a:t>낚시대를</a:t>
            </a:r>
            <a:r>
              <a:rPr lang="ko-KR" altLang="en-US" sz="1400" dirty="0" smtClean="0"/>
              <a:t> 휘둘러 목표지점에 찌가 날라가 도착하는 모션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기다림 </a:t>
            </a:r>
            <a:r>
              <a:rPr lang="en-US" altLang="ko-KR" sz="1400" dirty="0" smtClean="0"/>
              <a:t>(Waiting) : </a:t>
            </a:r>
            <a:r>
              <a:rPr lang="ko-KR" altLang="en-US" sz="1400" dirty="0" smtClean="0"/>
              <a:t>입질이 </a:t>
            </a:r>
            <a:r>
              <a:rPr lang="ko-KR" altLang="en-US" sz="1400" dirty="0" err="1" smtClean="0"/>
              <a:t>될때까지</a:t>
            </a:r>
            <a:r>
              <a:rPr lang="ko-KR" altLang="en-US" sz="1400" dirty="0" smtClean="0"/>
              <a:t> 기다리는 모션 </a:t>
            </a:r>
            <a:r>
              <a:rPr lang="en-US" altLang="ko-KR" sz="1400" dirty="0" smtClean="0"/>
              <a:t>(loop)</a:t>
            </a:r>
          </a:p>
          <a:p>
            <a:pPr lvl="1"/>
            <a:r>
              <a:rPr lang="ko-KR" altLang="en-US" sz="1400" dirty="0" smtClean="0"/>
              <a:t>히트 </a:t>
            </a:r>
            <a:r>
              <a:rPr lang="en-US" altLang="ko-KR" sz="1400" dirty="0" smtClean="0"/>
              <a:t>(Hit) : </a:t>
            </a:r>
            <a:r>
              <a:rPr lang="ko-KR" altLang="en-US" sz="1400" dirty="0" smtClean="0"/>
              <a:t>물고기를 끌어올리는 모션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별도의 액션이 있으면 이 모션에서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획득 </a:t>
            </a:r>
            <a:r>
              <a:rPr lang="en-US" altLang="ko-KR" sz="1400" dirty="0" smtClean="0"/>
              <a:t>(Get) : </a:t>
            </a:r>
            <a:r>
              <a:rPr lang="ko-KR" altLang="en-US" sz="1400" dirty="0" smtClean="0"/>
              <a:t>잡은 물고기를 담는 모션</a:t>
            </a:r>
            <a:endParaRPr lang="en-US" altLang="ko-KR" sz="1400" dirty="0" smtClean="0"/>
          </a:p>
          <a:p>
            <a:r>
              <a:rPr lang="ko-KR" altLang="en-US" sz="1600" dirty="0" smtClean="0"/>
              <a:t>제작</a:t>
            </a:r>
            <a:r>
              <a:rPr lang="en-US" altLang="ko-KR" sz="1600" dirty="0" smtClean="0"/>
              <a:t>(Making) : </a:t>
            </a:r>
            <a:r>
              <a:rPr lang="ko-KR" altLang="en-US" sz="1600" dirty="0" err="1" smtClean="0"/>
              <a:t>제작스킬을</a:t>
            </a:r>
            <a:r>
              <a:rPr lang="ko-KR" altLang="en-US" sz="1600" dirty="0" smtClean="0"/>
              <a:t> 누르면 앉아서 양손으로 무언가를 만드는 모션</a:t>
            </a:r>
            <a:endParaRPr lang="en-US" altLang="ko-KR" sz="1600" dirty="0" smtClean="0"/>
          </a:p>
          <a:p>
            <a:r>
              <a:rPr lang="ko-KR" altLang="en-US" sz="1600" dirty="0" smtClean="0"/>
              <a:t>발견</a:t>
            </a:r>
            <a:r>
              <a:rPr lang="en-US" altLang="ko-KR" sz="1600" dirty="0" smtClean="0"/>
              <a:t>(Finding) : </a:t>
            </a:r>
            <a:r>
              <a:rPr lang="ko-KR" altLang="en-US" sz="1600" dirty="0" smtClean="0"/>
              <a:t>새로운 지역을 발견하거나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새로운 제작법을 </a:t>
            </a:r>
            <a:r>
              <a:rPr lang="ko-KR" altLang="en-US" sz="1600" dirty="0" err="1" smtClean="0"/>
              <a:t>발견했을때</a:t>
            </a:r>
            <a:r>
              <a:rPr lang="ko-KR" altLang="en-US" sz="1600" dirty="0" smtClean="0"/>
              <a:t> 양손을 </a:t>
            </a:r>
            <a:r>
              <a:rPr lang="ko-KR" altLang="en-US" sz="1600" dirty="0" err="1" smtClean="0"/>
              <a:t>번쩍들면서</a:t>
            </a:r>
            <a:r>
              <a:rPr lang="ko-KR" altLang="en-US" sz="1600" dirty="0" smtClean="0"/>
              <a:t> 환호하는 모션</a:t>
            </a:r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0B6D-B27F-4BD1-95D9-AA8F09FEB862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02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생존모션</a:t>
            </a:r>
            <a:r>
              <a:rPr lang="en-US" altLang="ko-KR" dirty="0" smtClean="0"/>
              <a:t>TYPE(Survive motion)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646" y="2109216"/>
            <a:ext cx="11230865" cy="474878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전투</a:t>
            </a:r>
            <a:r>
              <a:rPr lang="en-US" altLang="ko-KR" sz="1400" dirty="0" smtClean="0"/>
              <a:t>(Combat): </a:t>
            </a:r>
            <a:r>
              <a:rPr lang="ko-KR" altLang="en-US" sz="1400" dirty="0" smtClean="0"/>
              <a:t>전투는 가지고 있는 무기에 따라 준비모션이 결정된다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착용무기 타입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한손</a:t>
            </a:r>
            <a:r>
              <a:rPr lang="ko-KR" altLang="en-US" sz="1400" dirty="0" smtClean="0"/>
              <a:t> 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한손</a:t>
            </a:r>
            <a:r>
              <a:rPr lang="ko-KR" altLang="en-US" sz="1400" dirty="0" smtClean="0"/>
              <a:t> 둔기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양손 도끼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양손 둔기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활</a:t>
            </a:r>
            <a:r>
              <a:rPr lang="en-US" altLang="ko-KR" sz="1400" dirty="0" smtClean="0"/>
              <a:t>, </a:t>
            </a:r>
          </a:p>
          <a:p>
            <a:pPr lvl="1"/>
            <a:r>
              <a:rPr lang="ko-KR" altLang="en-US" sz="1400" dirty="0" smtClean="0"/>
              <a:t>준비</a:t>
            </a:r>
            <a:r>
              <a:rPr lang="en-US" altLang="ko-KR" sz="1400" dirty="0" smtClean="0"/>
              <a:t>(Ready) : </a:t>
            </a:r>
            <a:r>
              <a:rPr lang="ko-KR" altLang="en-US" sz="1400" dirty="0" smtClean="0"/>
              <a:t>무기를 들고 공격대기상태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공격</a:t>
            </a:r>
            <a:r>
              <a:rPr lang="en-US" altLang="ko-KR" sz="1400" dirty="0" smtClean="0"/>
              <a:t>(Attack) : </a:t>
            </a:r>
            <a:r>
              <a:rPr lang="ko-KR" altLang="en-US" sz="1400" dirty="0" smtClean="0"/>
              <a:t>해당무기를 가지고 공격하는 모션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종료</a:t>
            </a:r>
            <a:r>
              <a:rPr lang="en-US" altLang="ko-KR" sz="1400" dirty="0" smtClean="0"/>
              <a:t>(End) : </a:t>
            </a:r>
            <a:r>
              <a:rPr lang="ko-KR" altLang="en-US" sz="1400" dirty="0" smtClean="0"/>
              <a:t>해당무기로 목표물에 히트한 후 준비로 연결되는 모션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공격과 연결되는 모션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err="1" smtClean="0"/>
              <a:t>데미지</a:t>
            </a:r>
            <a:r>
              <a:rPr lang="en-US" altLang="ko-KR" sz="1400" dirty="0" smtClean="0"/>
              <a:t>(Damage) : </a:t>
            </a:r>
            <a:r>
              <a:rPr lang="ko-KR" altLang="en-US" sz="1400" dirty="0" smtClean="0"/>
              <a:t>캐릭터가 </a:t>
            </a:r>
            <a:r>
              <a:rPr lang="ko-KR" altLang="en-US" sz="1400" dirty="0" err="1" smtClean="0"/>
              <a:t>데미지를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받았을때</a:t>
            </a:r>
            <a:r>
              <a:rPr lang="ko-KR" altLang="en-US" sz="1400" dirty="0" smtClean="0"/>
              <a:t> 모션</a:t>
            </a:r>
            <a:endParaRPr lang="en-US" altLang="ko-KR" sz="1400" dirty="0" smtClean="0"/>
          </a:p>
          <a:p>
            <a:pPr lvl="1"/>
            <a:endParaRPr lang="en-US" altLang="ko-KR" sz="1000" dirty="0" smtClean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16C-7CAF-4DA4-A2F3-36BAD420CD57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84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생존모션상세</a:t>
            </a:r>
            <a:r>
              <a:rPr lang="en-US" altLang="ko-KR" dirty="0" smtClean="0"/>
              <a:t>LIST(Survive motion)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04695"/>
              </p:ext>
            </p:extLst>
          </p:nvPr>
        </p:nvGraphicFramePr>
        <p:xfrm>
          <a:off x="463295" y="1941637"/>
          <a:ext cx="11253217" cy="397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13"/>
                <a:gridCol w="1024128"/>
                <a:gridCol w="3035808"/>
                <a:gridCol w="694944"/>
                <a:gridCol w="682752"/>
                <a:gridCol w="4547616"/>
                <a:gridCol w="829056"/>
              </a:tblGrid>
              <a:tr h="406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모션명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</a:tr>
              <a:tr h="358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채집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식물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S_GatherPlants_character01_ready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S_GatherPlants_character01_loop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서있는 상태에서 상체를 구부려 손으로 획득하는 모션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채집하는 동안 반복되는 모션 끝나면 </a:t>
                      </a:r>
                      <a:r>
                        <a:rPr lang="en-US" altLang="ko-KR" sz="1100" dirty="0" smtClean="0"/>
                        <a:t>IDLE</a:t>
                      </a:r>
                      <a:r>
                        <a:rPr lang="ko-KR" altLang="en-US" sz="1100" baseline="0" dirty="0" smtClean="0"/>
                        <a:t> 상태로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50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채집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어패류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S_GatherSeaFood_character01_ready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S_GatherSeaFood_character01_loop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S_GatherSeaFood_character01_end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1.5sec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서있는 상태에서 상체를 많이 구부려 바닥에서 줍는 모션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채집하는 동안 반복되는 모션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끝나면 </a:t>
                      </a:r>
                      <a:r>
                        <a:rPr lang="en-US" altLang="ko-KR" sz="1100" dirty="0" smtClean="0"/>
                        <a:t>ready</a:t>
                      </a:r>
                      <a:r>
                        <a:rPr lang="ko-KR" altLang="en-US" sz="1100" baseline="0" dirty="0" smtClean="0"/>
                        <a:t>를</a:t>
                      </a:r>
                      <a:r>
                        <a:rPr lang="en-US" altLang="ko-KR" sz="1100" baseline="0" dirty="0" smtClean="0"/>
                        <a:t> rewind </a:t>
                      </a:r>
                      <a:r>
                        <a:rPr lang="ko-KR" altLang="en-US" sz="1100" baseline="0" dirty="0" smtClean="0"/>
                        <a:t>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50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채집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목재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S_GatherWood_character01_ready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S_GatherWood_character01_loop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나무를 도끼질을 하는 모션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나무 크기에 따라 채집시간이 달라 도끼질 반복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00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낚시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S_Fishing_character01_casting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S_Fishing_character01_waiting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S_Fishing_character01_Hit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S_Fishing_character01_get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1.5sec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낚시대를</a:t>
                      </a:r>
                      <a:r>
                        <a:rPr lang="ko-KR" altLang="en-US" sz="1100" dirty="0" smtClean="0"/>
                        <a:t> 휘둘러 목표지점에 찌가 날라가 도착하는 모션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입질이 </a:t>
                      </a:r>
                      <a:r>
                        <a:rPr lang="ko-KR" altLang="en-US" sz="1100" dirty="0" err="1" smtClean="0"/>
                        <a:t>될때까지</a:t>
                      </a:r>
                      <a:r>
                        <a:rPr lang="ko-KR" altLang="en-US" sz="1100" dirty="0" smtClean="0"/>
                        <a:t> 기다리는 모션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물고기를 끌어올리는 모션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별도의 액션이 있으면 이 모션에서 </a:t>
                      </a:r>
                      <a:r>
                        <a:rPr lang="en-US" altLang="ko-KR" sz="1100" dirty="0" smtClean="0"/>
                        <a:t>UI</a:t>
                      </a:r>
                      <a:r>
                        <a:rPr lang="ko-KR" altLang="en-US" sz="1100" dirty="0" smtClean="0"/>
                        <a:t>추가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00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S_Making_character01_ready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S_Making_character01_loop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S_Making_character01_end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제작스킬을</a:t>
                      </a:r>
                      <a:r>
                        <a:rPr lang="ko-KR" altLang="en-US" sz="1100" dirty="0" smtClean="0"/>
                        <a:t> 누르면 앉아서 양손으로 무언가를 만드는 모션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제작시간동안</a:t>
                      </a:r>
                      <a:r>
                        <a:rPr lang="ko-KR" altLang="en-US" sz="1100" dirty="0" smtClean="0"/>
                        <a:t> 반복되는 모션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제작종료후</a:t>
                      </a:r>
                      <a:r>
                        <a:rPr lang="ko-KR" altLang="en-US" sz="1100" dirty="0" smtClean="0"/>
                        <a:t> 일어나는 모션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0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S_Finding_character01_ready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3sec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새로운 지역을 발견하거나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새로운 제작법을 </a:t>
                      </a:r>
                      <a:r>
                        <a:rPr lang="ko-KR" altLang="en-US" sz="1100" dirty="0" err="1" smtClean="0"/>
                        <a:t>발견했을때</a:t>
                      </a:r>
                      <a:r>
                        <a:rPr lang="ko-KR" altLang="en-US" sz="1100" dirty="0" smtClean="0"/>
                        <a:t> 양손을 </a:t>
                      </a:r>
                      <a:r>
                        <a:rPr lang="ko-KR" altLang="en-US" sz="1100" dirty="0" err="1" smtClean="0"/>
                        <a:t>번쩍들면서</a:t>
                      </a:r>
                      <a:r>
                        <a:rPr lang="ko-KR" altLang="en-US" sz="1100" dirty="0" smtClean="0"/>
                        <a:t> 환호하는 모션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51104" y="6473952"/>
            <a:ext cx="11241024" cy="2804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※ time</a:t>
            </a:r>
            <a:r>
              <a:rPr lang="ko-KR" altLang="en-US" sz="1200" dirty="0" smtClean="0"/>
              <a:t>과 동작은 </a:t>
            </a:r>
            <a:r>
              <a:rPr lang="ko-KR" altLang="en-US" sz="1200" dirty="0" err="1" smtClean="0"/>
              <a:t>애니메이터의</a:t>
            </a:r>
            <a:r>
              <a:rPr lang="ko-KR" altLang="en-US" sz="1200" dirty="0" smtClean="0"/>
              <a:t> 제안으로 변경 가능합니다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 프레임에 따른 애니메이션 </a:t>
            </a:r>
            <a:r>
              <a:rPr lang="ko-KR" altLang="en-US" sz="1200" dirty="0" err="1" smtClean="0"/>
              <a:t>싱크조절은</a:t>
            </a:r>
            <a:r>
              <a:rPr lang="ko-KR" altLang="en-US" sz="1200" dirty="0" smtClean="0"/>
              <a:t> 필요합니다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342E-A4D8-4FE7-97E2-81AD5463DBF3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31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생존모션상세</a:t>
            </a:r>
            <a:r>
              <a:rPr lang="en-US" altLang="ko-KR" dirty="0" smtClean="0"/>
              <a:t>LIST(Survive motion)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95013"/>
              </p:ext>
            </p:extLst>
          </p:nvPr>
        </p:nvGraphicFramePr>
        <p:xfrm>
          <a:off x="475489" y="2209862"/>
          <a:ext cx="112044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69"/>
                <a:gridCol w="747790"/>
                <a:gridCol w="3425952"/>
                <a:gridCol w="715108"/>
                <a:gridCol w="738554"/>
                <a:gridCol w="4166850"/>
                <a:gridCol w="877825"/>
              </a:tblGrid>
              <a:tr h="23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모션명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</a:tr>
              <a:tr h="90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S_Combat1HSword_character01_ready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S_Combat1HSword_character01_attack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S_Combat1HSword_character01_end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S_Combat2HHammer_character01_ready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S_Combat2HHammer_character01_attack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S_Combat2HHammer_character01_end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S_combat2Hbow_character01_ready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S_combat2Hbow_character01_attack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S_combat2Hbow_character01_end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한손무기를</a:t>
                      </a:r>
                      <a:r>
                        <a:rPr lang="ko-KR" altLang="en-US" sz="1200" dirty="0" smtClean="0"/>
                        <a:t> 들고 준비하는 자세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한손무기를</a:t>
                      </a:r>
                      <a:r>
                        <a:rPr lang="ko-KR" altLang="en-US" sz="1200" dirty="0" smtClean="0"/>
                        <a:t> 휘두르는 모션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한손무기를</a:t>
                      </a:r>
                      <a:r>
                        <a:rPr lang="ko-KR" altLang="en-US" sz="1200" dirty="0" smtClean="0"/>
                        <a:t> 휘두르고 난 뒤 준비자세와 연결되는 동작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양손무기를 들고 준비하는 자세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양손무기를 휘두르는 모션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양손무기를 휘두르고 난 뒤 준비자세와 연결되는 동작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양손활을</a:t>
                      </a:r>
                      <a:r>
                        <a:rPr lang="ko-KR" altLang="en-US" sz="1200" dirty="0" smtClean="0"/>
                        <a:t> 들고 준비하는 자세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한손활을</a:t>
                      </a:r>
                      <a:r>
                        <a:rPr lang="ko-KR" altLang="en-US" sz="1200" dirty="0" smtClean="0"/>
                        <a:t> 쏘는 모션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한손활을</a:t>
                      </a:r>
                      <a:r>
                        <a:rPr lang="ko-KR" altLang="en-US" sz="1200" dirty="0" smtClean="0"/>
                        <a:t> 쏘고 난 뒤 준비자세와 연결되는 동작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무기별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모션참조</a:t>
                      </a:r>
                      <a:endParaRPr lang="ko-KR" altLang="en-US" sz="1200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피해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S_Combat_character01_damage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S_combat_character01_stun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Once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1sec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캐릭터가 </a:t>
                      </a:r>
                      <a:r>
                        <a:rPr lang="ko-KR" altLang="en-US" sz="1200" dirty="0" err="1" smtClean="0"/>
                        <a:t>몬스터의</a:t>
                      </a:r>
                      <a:r>
                        <a:rPr lang="ko-KR" altLang="en-US" sz="1200" dirty="0" smtClean="0"/>
                        <a:t> 유효공격을 </a:t>
                      </a:r>
                      <a:r>
                        <a:rPr lang="ko-KR" altLang="en-US" sz="1200" dirty="0" err="1" smtClean="0"/>
                        <a:t>받았을때</a:t>
                      </a:r>
                      <a:r>
                        <a:rPr lang="ko-KR" altLang="en-US" sz="1200" dirty="0" smtClean="0"/>
                        <a:t> 피해모션</a:t>
                      </a:r>
                      <a:endParaRPr lang="en-US" altLang="ko-KR" sz="1200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캐릭터가 </a:t>
                      </a:r>
                      <a:r>
                        <a:rPr lang="ko-KR" altLang="en-US" sz="1200" dirty="0" err="1" smtClean="0"/>
                        <a:t>몬스터의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스킬효과에</a:t>
                      </a:r>
                      <a:r>
                        <a:rPr lang="ko-KR" altLang="en-US" sz="1200" dirty="0" smtClean="0"/>
                        <a:t> 의해 </a:t>
                      </a:r>
                      <a:r>
                        <a:rPr lang="ko-KR" altLang="en-US" sz="1200" dirty="0" err="1" smtClean="0"/>
                        <a:t>기절상태일때</a:t>
                      </a:r>
                      <a:r>
                        <a:rPr lang="ko-KR" altLang="en-US" sz="1200" dirty="0" smtClean="0"/>
                        <a:t> 모션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16992" y="6473952"/>
            <a:ext cx="11497056" cy="268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※ time</a:t>
            </a:r>
            <a:r>
              <a:rPr lang="ko-KR" altLang="en-US" sz="1200" dirty="0" smtClean="0"/>
              <a:t>과 동작은 </a:t>
            </a:r>
            <a:r>
              <a:rPr lang="ko-KR" altLang="en-US" sz="1200" dirty="0" err="1" smtClean="0"/>
              <a:t>애니메이터의</a:t>
            </a:r>
            <a:r>
              <a:rPr lang="ko-KR" altLang="en-US" sz="1200" dirty="0" smtClean="0"/>
              <a:t> 제안으로 변경 가능합니다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 프레임에 따른 애니메이션 </a:t>
            </a:r>
            <a:r>
              <a:rPr lang="ko-KR" altLang="en-US" sz="1200" dirty="0" err="1" smtClean="0"/>
              <a:t>싱크조절은</a:t>
            </a:r>
            <a:r>
              <a:rPr lang="ko-KR" altLang="en-US" sz="1200" dirty="0" smtClean="0"/>
              <a:t> 필요합니다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49A2-F2AA-4DEA-B346-166A6A8A6785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62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definition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347999"/>
              </p:ext>
            </p:extLst>
          </p:nvPr>
        </p:nvGraphicFramePr>
        <p:xfrm>
          <a:off x="586154" y="2239100"/>
          <a:ext cx="10925909" cy="4479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549"/>
                <a:gridCol w="900666"/>
                <a:gridCol w="1203060"/>
                <a:gridCol w="1387740"/>
                <a:gridCol w="6904894"/>
              </a:tblGrid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catagory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state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enum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desc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row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일반상태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대기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Idle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캐릭터이상상태에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따라 대기상태에서 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이동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Move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이동은 걷기상태</a:t>
                      </a:r>
                      <a:r>
                        <a:rPr lang="en-US" altLang="ko-KR" sz="1200" kern="100" dirty="0" smtClean="0">
                          <a:effectLst/>
                        </a:rPr>
                        <a:t>(</a:t>
                      </a:r>
                      <a:r>
                        <a:rPr lang="en-US" altLang="ko-KR" sz="1200" kern="100" dirty="0" err="1" smtClean="0">
                          <a:effectLst/>
                        </a:rPr>
                        <a:t>m_walk</a:t>
                      </a:r>
                      <a:r>
                        <a:rPr lang="en-US" altLang="ko-KR" sz="1200" kern="100" dirty="0" smtClean="0">
                          <a:effectLst/>
                        </a:rPr>
                        <a:t>)</a:t>
                      </a:r>
                      <a:r>
                        <a:rPr lang="ko-KR" altLang="en-US" sz="1200" kern="100" dirty="0" smtClean="0">
                          <a:effectLst/>
                        </a:rPr>
                        <a:t>와 달리기</a:t>
                      </a:r>
                      <a:r>
                        <a:rPr lang="en-US" altLang="ko-KR" sz="1200" kern="100" dirty="0" smtClean="0">
                          <a:effectLst/>
                        </a:rPr>
                        <a:t>(</a:t>
                      </a:r>
                      <a:r>
                        <a:rPr lang="en-US" altLang="ko-KR" sz="1200" kern="100" dirty="0" err="1" smtClean="0">
                          <a:effectLst/>
                        </a:rPr>
                        <a:t>m_run</a:t>
                      </a:r>
                      <a:r>
                        <a:rPr lang="en-US" altLang="ko-KR" sz="1200" kern="100" dirty="0" smtClean="0">
                          <a:effectLst/>
                        </a:rPr>
                        <a:t>)</a:t>
                      </a:r>
                      <a:r>
                        <a:rPr lang="ko-KR" altLang="en-US" sz="1200" kern="100" dirty="0" smtClean="0">
                          <a:effectLst/>
                        </a:rPr>
                        <a:t> 상태로 구분된다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3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휴식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휴식할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수 있는 조건을 만족하면 휴식상태로 전환되며 </a:t>
                      </a:r>
                      <a:r>
                        <a:rPr lang="ko-KR" altLang="en-US" sz="1200" kern="100" baseline="0" dirty="0" err="1" smtClean="0">
                          <a:effectLst/>
                        </a:rPr>
                        <a:t>행동력이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충전된다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4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수면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하루일과를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마감하게되고</a:t>
                      </a:r>
                      <a:r>
                        <a:rPr lang="ko-KR" altLang="en-US" sz="1200" kern="100" dirty="0" smtClean="0">
                          <a:effectLst/>
                        </a:rPr>
                        <a:t> 타임라인이 변경된다</a:t>
                      </a:r>
                      <a:r>
                        <a:rPr lang="en-US" altLang="ko-KR" sz="1200" kern="100" dirty="0" smtClean="0">
                          <a:effectLst/>
                        </a:rPr>
                        <a:t>. 06:00</a:t>
                      </a:r>
                      <a:r>
                        <a:rPr lang="ko-KR" altLang="en-US" sz="1200" kern="100" dirty="0" smtClean="0">
                          <a:effectLst/>
                        </a:rPr>
                        <a:t>으로 시작된다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 smtClean="0">
                          <a:effectLst/>
                        </a:rPr>
                        <a:t>먹기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인벤토리에서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식용가능한</a:t>
                      </a:r>
                      <a:r>
                        <a:rPr lang="ko-KR" altLang="en-US" sz="1200" kern="100" dirty="0" smtClean="0">
                          <a:effectLst/>
                        </a:rPr>
                        <a:t> 아이템을 사용하면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먹기상태가</a:t>
                      </a:r>
                      <a:r>
                        <a:rPr lang="ko-KR" altLang="en-US" sz="1200" kern="100" dirty="0" smtClean="0">
                          <a:effectLst/>
                        </a:rPr>
                        <a:t> 된다</a:t>
                      </a:r>
                      <a:r>
                        <a:rPr lang="en-US" altLang="ko-KR" sz="1200" kern="100" dirty="0" smtClean="0">
                          <a:effectLst/>
                        </a:rPr>
                        <a:t>. (HP</a:t>
                      </a:r>
                      <a:r>
                        <a:rPr lang="ko-KR" altLang="en-US" sz="1200" kern="100" dirty="0" smtClean="0">
                          <a:effectLst/>
                        </a:rPr>
                        <a:t>와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행동력이</a:t>
                      </a:r>
                      <a:r>
                        <a:rPr lang="ko-KR" altLang="en-US" sz="1200" kern="100" dirty="0" smtClean="0">
                          <a:effectLst/>
                        </a:rPr>
                        <a:t> 일부 회복된다</a:t>
                      </a:r>
                      <a:r>
                        <a:rPr lang="en-US" altLang="ko-KR" sz="1200" kern="100" dirty="0" smtClean="0">
                          <a:effectLst/>
                        </a:rPr>
                        <a:t>.)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6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사망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Death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HP</a:t>
                      </a:r>
                      <a:r>
                        <a:rPr lang="en-US" sz="1200" kern="100" baseline="0" dirty="0" smtClean="0">
                          <a:effectLst/>
                        </a:rPr>
                        <a:t> = 0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인상태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</a:rPr>
                        <a:t>전투혹은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err="1" smtClean="0">
                          <a:effectLst/>
                        </a:rPr>
                        <a:t>배고픔상태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출혈상태 에서 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HP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가 줄어들어 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0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이 되면 사망상태가 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7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row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생존상태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채집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Gather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채집가능한</a:t>
                      </a:r>
                      <a:r>
                        <a:rPr lang="ko-KR" altLang="en-US" sz="1200" kern="100" dirty="0" smtClean="0">
                          <a:effectLst/>
                        </a:rPr>
                        <a:t> 오브젝트 범위에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트리거가</a:t>
                      </a:r>
                      <a:r>
                        <a:rPr lang="ko-KR" altLang="en-US" sz="1200" kern="100" dirty="0" smtClean="0">
                          <a:effectLst/>
                        </a:rPr>
                        <a:t> 작동되면 채집버튼을 눌러 채집상태로 전환한다</a:t>
                      </a:r>
                      <a:r>
                        <a:rPr lang="en-US" altLang="ko-KR" sz="1200" kern="100" dirty="0" smtClean="0">
                          <a:effectLst/>
                        </a:rPr>
                        <a:t>.(</a:t>
                      </a:r>
                      <a:r>
                        <a:rPr lang="ko-KR" altLang="en-US" sz="1200" kern="100" dirty="0" smtClean="0">
                          <a:effectLst/>
                        </a:rPr>
                        <a:t>아이템참조</a:t>
                      </a:r>
                      <a:r>
                        <a:rPr lang="en-US" altLang="ko-KR" sz="1200" kern="100" dirty="0" smtClean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8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제작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Make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인벤토리에서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제작가능한</a:t>
                      </a:r>
                      <a:r>
                        <a:rPr lang="ko-KR" altLang="en-US" sz="1200" kern="100" dirty="0" smtClean="0">
                          <a:effectLst/>
                        </a:rPr>
                        <a:t> 아이템조합이 완성되면 제작버튼을 눌러 제작상태로 전환한다</a:t>
                      </a:r>
                      <a:r>
                        <a:rPr lang="en-US" altLang="ko-KR" sz="1200" kern="100" dirty="0" smtClean="0">
                          <a:effectLst/>
                        </a:rPr>
                        <a:t>. (</a:t>
                      </a:r>
                      <a:r>
                        <a:rPr lang="ko-KR" altLang="en-US" sz="1200" kern="100" dirty="0" smtClean="0">
                          <a:effectLst/>
                        </a:rPr>
                        <a:t>아이템참조</a:t>
                      </a:r>
                      <a:r>
                        <a:rPr lang="en-US" altLang="ko-KR" sz="1200" kern="100" dirty="0" smtClean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9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전투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Combat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타겟가능한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몬스터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오브젝트를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타겟팅해서</a:t>
                      </a:r>
                      <a:r>
                        <a:rPr lang="ko-KR" altLang="en-US" sz="1200" kern="100" dirty="0" smtClean="0">
                          <a:effectLst/>
                        </a:rPr>
                        <a:t> 전투상태로 전환한다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피해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Damage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공격가능한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몬스터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함정에 의해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데미지를</a:t>
                      </a:r>
                      <a:r>
                        <a:rPr lang="ko-KR" altLang="en-US" sz="1200" kern="100" dirty="0" smtClean="0">
                          <a:effectLst/>
                        </a:rPr>
                        <a:t> 받으면 피해상태가 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새로운 </a:t>
                      </a:r>
                      <a:r>
                        <a:rPr lang="ko-KR" sz="1200" kern="100" dirty="0" smtClean="0">
                          <a:effectLst/>
                        </a:rPr>
                        <a:t>발견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Finding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  <a:tr h="333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레벨업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Levelup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470" marR="57470" marT="0" marB="0"/>
                </a:tc>
              </a:tr>
            </a:tbl>
          </a:graphicData>
        </a:graphic>
      </p:graphicFrame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7B8A-F08C-4491-ACBA-8C2181DA7C40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2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FSM(Common)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9" y="873239"/>
            <a:ext cx="9406793" cy="6005668"/>
          </a:xfr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B428-DCDE-4AEB-B09A-7D8A46D0AA3D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7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r>
              <a:rPr lang="en-US" altLang="ko-KR" dirty="0"/>
              <a:t>(</a:t>
            </a:r>
            <a:r>
              <a:rPr lang="en-US" altLang="ko-KR" dirty="0" smtClean="0"/>
              <a:t>Focus)</a:t>
            </a:r>
          </a:p>
          <a:p>
            <a:r>
              <a:rPr lang="ko-KR" altLang="en-US" dirty="0" smtClean="0"/>
              <a:t>정책</a:t>
            </a:r>
            <a:r>
              <a:rPr lang="en-US" altLang="ko-KR" dirty="0" smtClean="0"/>
              <a:t>(Policy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용어정의 </a:t>
            </a:r>
            <a:r>
              <a:rPr lang="en-US" altLang="ko-KR" dirty="0" smtClean="0"/>
              <a:t>(Definition)</a:t>
            </a:r>
            <a:endParaRPr lang="en-US" altLang="ko-KR" dirty="0" smtClean="0"/>
          </a:p>
          <a:p>
            <a:r>
              <a:rPr lang="ko-KR" altLang="en-US" dirty="0" smtClean="0"/>
              <a:t>캐릭터모션</a:t>
            </a:r>
            <a:r>
              <a:rPr lang="en-US" altLang="ko-KR" dirty="0" smtClean="0"/>
              <a:t>(Character motion)</a:t>
            </a:r>
          </a:p>
          <a:p>
            <a:pPr lvl="1"/>
            <a:r>
              <a:rPr lang="en-US" altLang="ko-KR" dirty="0" smtClean="0"/>
              <a:t>Basic motion</a:t>
            </a:r>
          </a:p>
          <a:p>
            <a:pPr lvl="1"/>
            <a:r>
              <a:rPr lang="en-US" altLang="ko-KR" dirty="0" smtClean="0"/>
              <a:t>Survive motion</a:t>
            </a:r>
          </a:p>
          <a:p>
            <a:r>
              <a:rPr lang="ko-KR" altLang="en-US" dirty="0" smtClean="0"/>
              <a:t>모션리스트</a:t>
            </a:r>
            <a:r>
              <a:rPr lang="en-US" altLang="ko-KR" dirty="0" smtClean="0"/>
              <a:t>(Motion List)</a:t>
            </a:r>
          </a:p>
          <a:p>
            <a:r>
              <a:rPr lang="ko-KR" altLang="en-US" dirty="0" err="1" smtClean="0"/>
              <a:t>유한상태머신</a:t>
            </a:r>
            <a:r>
              <a:rPr lang="en-US" altLang="ko-KR" dirty="0" smtClean="0"/>
              <a:t>(FSM)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E83-8DDD-4667-A69F-41F43BE87389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5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FSM(Combat)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5" y="868162"/>
            <a:ext cx="8016933" cy="5989838"/>
          </a:xfr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EE08-9958-41B7-A88C-27C0982DFB81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2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FSM(Fishing)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855785"/>
            <a:ext cx="9239657" cy="5498123"/>
          </a:xfr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DBEC-341F-4C38-A057-7D895D920085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9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FSM(</a:t>
            </a:r>
            <a:r>
              <a:rPr lang="en-US" altLang="ko-KR" dirty="0" err="1" smtClean="0"/>
              <a:t>character_condition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74276"/>
            <a:ext cx="9923354" cy="3361287"/>
          </a:xfr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6E4-22FA-4593-AB96-2A64C5BD9E41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Character_init_table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131660"/>
              </p:ext>
            </p:extLst>
          </p:nvPr>
        </p:nvGraphicFramePr>
        <p:xfrm>
          <a:off x="473261" y="2192857"/>
          <a:ext cx="7310861" cy="4451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6683"/>
                <a:gridCol w="892775"/>
                <a:gridCol w="3981403"/>
              </a:tblGrid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Pc_table_Init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변수</a:t>
                      </a:r>
                      <a:r>
                        <a:rPr lang="en-US" sz="1300" kern="100">
                          <a:effectLst/>
                        </a:rPr>
                        <a:t>type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Description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No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캐릭터 종류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6246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Pc_name_kr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Char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캐릭터명</a:t>
                      </a:r>
                      <a:r>
                        <a:rPr lang="en-US" sz="1300" kern="100">
                          <a:effectLst/>
                        </a:rPr>
                        <a:t>:(</a:t>
                      </a:r>
                      <a:r>
                        <a:rPr lang="ko-KR" sz="1300" kern="100">
                          <a:effectLst/>
                        </a:rPr>
                        <a:t>한글</a:t>
                      </a:r>
                      <a:r>
                        <a:rPr lang="en-US" sz="1300" kern="100">
                          <a:effectLst/>
                        </a:rPr>
                        <a:t>) </a:t>
                      </a:r>
                      <a:endParaRPr lang="ko-KR" sz="13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남성 </a:t>
                      </a:r>
                      <a:r>
                        <a:rPr lang="en-US" sz="1300" kern="100">
                          <a:effectLst/>
                        </a:rPr>
                        <a:t>: </a:t>
                      </a:r>
                      <a:r>
                        <a:rPr lang="ko-KR" sz="1300" kern="100">
                          <a:effectLst/>
                        </a:rPr>
                        <a:t>줄리앙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여성 </a:t>
                      </a:r>
                      <a:r>
                        <a:rPr lang="en-US" sz="1300" kern="100">
                          <a:effectLst/>
                        </a:rPr>
                        <a:t>: </a:t>
                      </a:r>
                      <a:r>
                        <a:rPr lang="ko-KR" sz="1300" kern="100">
                          <a:effectLst/>
                        </a:rPr>
                        <a:t>멜리다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Pc_name_en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Char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캐릭터명</a:t>
                      </a:r>
                      <a:r>
                        <a:rPr lang="en-US" sz="1300" kern="100">
                          <a:effectLst/>
                        </a:rPr>
                        <a:t>:(</a:t>
                      </a:r>
                      <a:r>
                        <a:rPr lang="ko-KR" sz="1300" kern="100">
                          <a:effectLst/>
                        </a:rPr>
                        <a:t>영문</a:t>
                      </a:r>
                      <a:r>
                        <a:rPr lang="en-US" sz="1300" kern="100">
                          <a:effectLst/>
                        </a:rPr>
                        <a:t>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Pc_level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캐릭터 시작레벨</a:t>
                      </a:r>
                      <a:r>
                        <a:rPr lang="en-US" sz="1300" kern="100">
                          <a:effectLst/>
                        </a:rPr>
                        <a:t>(</a:t>
                      </a:r>
                      <a:r>
                        <a:rPr lang="ko-KR" sz="1300" kern="100">
                          <a:effectLst/>
                        </a:rPr>
                        <a:t>레벨테이블참조</a:t>
                      </a:r>
                      <a:r>
                        <a:rPr lang="en-US" sz="1300" kern="100">
                          <a:effectLst/>
                        </a:rPr>
                        <a:t>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104116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pc_sex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종족</a:t>
                      </a:r>
                      <a:r>
                        <a:rPr lang="en-US" sz="1300" kern="100">
                          <a:effectLst/>
                        </a:rPr>
                        <a:t>:</a:t>
                      </a:r>
                      <a:endParaRPr lang="ko-KR" sz="13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-1:</a:t>
                      </a:r>
                      <a:r>
                        <a:rPr lang="ko-KR" sz="1300" kern="100">
                          <a:effectLst/>
                        </a:rPr>
                        <a:t>없음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0:</a:t>
                      </a:r>
                      <a:r>
                        <a:rPr lang="ko-KR" sz="1300" kern="100">
                          <a:effectLst/>
                        </a:rPr>
                        <a:t>중성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1:</a:t>
                      </a:r>
                      <a:r>
                        <a:rPr lang="ko-KR" sz="1300" kern="100">
                          <a:effectLst/>
                        </a:rPr>
                        <a:t>남성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2:</a:t>
                      </a:r>
                      <a:r>
                        <a:rPr lang="ko-KR" sz="1300" kern="100">
                          <a:effectLst/>
                        </a:rPr>
                        <a:t>여성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pc_con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체력 기본값</a:t>
                      </a:r>
                      <a:r>
                        <a:rPr lang="en-US" sz="1300" kern="100">
                          <a:effectLst/>
                        </a:rPr>
                        <a:t> (3, heart) 1heart/4pieces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Pc_stamina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행동력 기본값 </a:t>
                      </a:r>
                      <a:r>
                        <a:rPr lang="en-US" sz="1300" kern="100">
                          <a:effectLst/>
                        </a:rPr>
                        <a:t>100/100 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Pc_survive_int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생존지력 기본값</a:t>
                      </a:r>
                      <a:r>
                        <a:rPr lang="en-US" sz="1300" kern="100">
                          <a:effectLst/>
                        </a:rPr>
                        <a:t> (1) </a:t>
                      </a:r>
                      <a:r>
                        <a:rPr lang="ko-KR" sz="1300" kern="100">
                          <a:effectLst/>
                        </a:rPr>
                        <a:t>제작</a:t>
                      </a:r>
                      <a:r>
                        <a:rPr lang="en-US" sz="1300" kern="100">
                          <a:effectLst/>
                        </a:rPr>
                        <a:t>,</a:t>
                      </a:r>
                      <a:r>
                        <a:rPr lang="ko-KR" sz="1300" kern="100">
                          <a:effectLst/>
                        </a:rPr>
                        <a:t>채집</a:t>
                      </a:r>
                      <a:r>
                        <a:rPr lang="en-US" sz="1300" kern="100">
                          <a:effectLst/>
                        </a:rPr>
                        <a:t>,</a:t>
                      </a:r>
                      <a:r>
                        <a:rPr lang="ko-KR" sz="1300" kern="100">
                          <a:effectLst/>
                        </a:rPr>
                        <a:t>생존기술에 영향 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Pc_attack_min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캐릭터 맨손 최소값</a:t>
                      </a:r>
                      <a:r>
                        <a:rPr lang="en-US" sz="1300" kern="100">
                          <a:effectLst/>
                        </a:rPr>
                        <a:t> (1)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Pc_attack_max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캐릭터 맨손 최대값</a:t>
                      </a:r>
                      <a:r>
                        <a:rPr lang="en-US" sz="1300" kern="100">
                          <a:effectLst/>
                        </a:rPr>
                        <a:t> (3)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Pc_defence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캐릭터 기본 방어력</a:t>
                      </a:r>
                      <a:r>
                        <a:rPr lang="en-US" sz="1300" kern="100">
                          <a:effectLst/>
                        </a:rPr>
                        <a:t> (1)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Pc_inventory_slot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시작 인벤토리 슬롯수 </a:t>
                      </a:r>
                      <a:r>
                        <a:rPr lang="en-US" sz="1300" kern="100">
                          <a:effectLst/>
                        </a:rPr>
                        <a:t>(10)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Pc_hungryPoint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effectLst/>
                        </a:rPr>
                        <a:t>시작 배고픔 </a:t>
                      </a:r>
                      <a:r>
                        <a:rPr lang="en-US" sz="1300" kern="100">
                          <a:effectLst/>
                        </a:rPr>
                        <a:t>(50) - 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  <a:tr h="208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Pc_desc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char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effectLst/>
                        </a:rPr>
                        <a:t>캐릭터 설명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574" marR="87574" marT="0" marB="0"/>
                </a:tc>
              </a:tr>
            </a:tbl>
          </a:graphicData>
        </a:graphic>
      </p:graphicFrame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3DF8-6FD4-4F6F-B0C3-E93E8969E16C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Focus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캐릭터의 모션과 </a:t>
            </a:r>
            <a:r>
              <a:rPr lang="en-US" altLang="ko-KR" dirty="0" smtClean="0"/>
              <a:t>FSM</a:t>
            </a:r>
            <a:r>
              <a:rPr lang="ko-KR" altLang="en-US" dirty="0" smtClean="0"/>
              <a:t>을 설명하는 문서이다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3D</a:t>
            </a:r>
            <a:r>
              <a:rPr lang="ko-KR" altLang="en-US" dirty="0" smtClean="0"/>
              <a:t>로 제작되며 남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 캐릭터를 선택할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캐릭터 설정은 별도 문서참조 </a:t>
            </a:r>
            <a:r>
              <a:rPr lang="en-US" altLang="ko-KR" dirty="0" smtClean="0"/>
              <a:t>(</a:t>
            </a:r>
            <a:r>
              <a:rPr lang="ko-KR" altLang="en-US" dirty="0" smtClean="0">
                <a:hlinkClick r:id="rId2" action="ppaction://hlinkfile"/>
              </a:rPr>
              <a:t>링크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캐릭터는 상태에 따라 일반모션과 생존모션으로 </a:t>
            </a:r>
            <a:r>
              <a:rPr lang="ko-KR" altLang="en-US" dirty="0" err="1" smtClean="0"/>
              <a:t>애니매이션이</a:t>
            </a:r>
            <a:r>
              <a:rPr lang="ko-KR" altLang="en-US" dirty="0" smtClean="0"/>
              <a:t> 구분된다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먹기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잠자기는 일반모션으로 분류한다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채집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탐험발견은 생존모션으로 분류한다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모션은 </a:t>
            </a:r>
            <a:r>
              <a:rPr lang="en-US" altLang="ko-KR" dirty="0" smtClean="0"/>
              <a:t>FSM</a:t>
            </a:r>
            <a:r>
              <a:rPr lang="ko-KR" altLang="en-US" dirty="0" smtClean="0"/>
              <a:t>에 따라 작동한다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지속시간이 필요한 애니메이션을 위해 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종료를 구분한다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2D1E-9ACE-4FB6-A1F2-95BF708F5EC3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1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28672"/>
            <a:ext cx="8825659" cy="4230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/>
              <a:t>공통</a:t>
            </a:r>
            <a:endParaRPr lang="en-US" altLang="ko-KR" b="1" dirty="0" smtClean="0"/>
          </a:p>
          <a:p>
            <a:r>
              <a:rPr lang="ko-KR" altLang="en-US" dirty="0" smtClean="0"/>
              <a:t>플레이어 캐릭터는 남성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여성 캐릭터로 구분된다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캐릭터모션은 일반모션과 </a:t>
            </a:r>
            <a:r>
              <a:rPr lang="ko-KR" altLang="en-US" dirty="0"/>
              <a:t>생존모션으로 </a:t>
            </a:r>
            <a:r>
              <a:rPr lang="ko-KR" altLang="en-US" dirty="0" smtClean="0"/>
              <a:t>구분한다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일반모션 </a:t>
            </a:r>
            <a:r>
              <a:rPr lang="en-US" altLang="ko-KR" dirty="0"/>
              <a:t>: </a:t>
            </a:r>
            <a:r>
              <a:rPr lang="ko-KR" altLang="en-US" dirty="0"/>
              <a:t>캐릭터의 기본적인 모션을 말한다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Idle,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휴식</a:t>
            </a:r>
            <a:r>
              <a:rPr lang="en-US" altLang="ko-KR" dirty="0"/>
              <a:t>, </a:t>
            </a:r>
            <a:r>
              <a:rPr lang="ko-KR" altLang="en-US" dirty="0" smtClean="0"/>
              <a:t>잠자기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캠프</a:t>
            </a:r>
            <a:r>
              <a:rPr lang="en-US" altLang="ko-KR" dirty="0" smtClean="0"/>
              <a:t>), </a:t>
            </a:r>
            <a:r>
              <a:rPr lang="ko-KR" altLang="en-US" dirty="0"/>
              <a:t>먹기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생존모션 </a:t>
            </a:r>
            <a:r>
              <a:rPr lang="en-US" altLang="ko-KR" dirty="0"/>
              <a:t>: </a:t>
            </a:r>
            <a:r>
              <a:rPr lang="ko-KR" altLang="en-US" dirty="0"/>
              <a:t>생존활동에 나타나는 모션을 말한다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발견</a:t>
            </a:r>
            <a:r>
              <a:rPr lang="en-US" altLang="ko-KR" dirty="0"/>
              <a:t>,</a:t>
            </a:r>
            <a:r>
              <a:rPr lang="ko-KR" altLang="en-US" dirty="0"/>
              <a:t>채집</a:t>
            </a:r>
            <a:r>
              <a:rPr lang="en-US" altLang="ko-KR" dirty="0"/>
              <a:t>, </a:t>
            </a:r>
            <a:r>
              <a:rPr lang="ko-KR" altLang="en-US" dirty="0"/>
              <a:t>사냥</a:t>
            </a:r>
            <a:r>
              <a:rPr lang="en-US" altLang="ko-KR" dirty="0"/>
              <a:t>, </a:t>
            </a: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제작</a:t>
            </a:r>
            <a:r>
              <a:rPr lang="en-US" altLang="ko-KR" dirty="0"/>
              <a:t>, </a:t>
            </a:r>
            <a:r>
              <a:rPr lang="ko-KR" altLang="en-US" dirty="0"/>
              <a:t>기술획득</a:t>
            </a:r>
            <a:r>
              <a:rPr lang="en-US" altLang="ko-KR" dirty="0"/>
              <a:t>, </a:t>
            </a:r>
          </a:p>
          <a:p>
            <a:r>
              <a:rPr lang="ko-KR" altLang="en-US" dirty="0" smtClean="0"/>
              <a:t>이동은 커맨드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터치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제어된다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캐릭터의 상태는 중복될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한번에 한가지상태만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스킬버튼에</a:t>
            </a:r>
            <a:r>
              <a:rPr lang="ko-KR" altLang="en-US" dirty="0" smtClean="0"/>
              <a:t> 의해 액션이 시작된다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특정구역에서 작동하는 액션은 액션버튼이 활성화 된다</a:t>
            </a:r>
            <a:r>
              <a:rPr lang="en-US" altLang="ko-KR" dirty="0" smtClean="0"/>
              <a:t>. (</a:t>
            </a:r>
            <a:r>
              <a:rPr lang="en-US" altLang="ko-KR" b="1" dirty="0" smtClean="0"/>
              <a:t>Area action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특정구역에서 작동하는 액션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낚시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4" r="17511"/>
          <a:stretch/>
        </p:blipFill>
        <p:spPr>
          <a:xfrm>
            <a:off x="8717280" y="2328672"/>
            <a:ext cx="3035808" cy="3342132"/>
          </a:xfrm>
          <a:prstGeom prst="rect">
            <a:avLst/>
          </a:prstGeom>
        </p:spPr>
      </p:pic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5220-B7BF-4CE2-AD58-BDE93BE83B1F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4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43327"/>
            <a:ext cx="8403336" cy="3933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애니메이션</a:t>
            </a:r>
            <a:endParaRPr lang="en-US" altLang="ko-KR" b="1" dirty="0" smtClean="0"/>
          </a:p>
          <a:p>
            <a:r>
              <a:rPr lang="ko-KR" altLang="en-US" dirty="0" smtClean="0"/>
              <a:t>애니메이션 설명은 별도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참조하고 아트파트에서 제안한다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파일명 규칙은 다음과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모션그룹</a:t>
            </a:r>
            <a:r>
              <a:rPr lang="en-US" altLang="ko-KR" dirty="0" smtClean="0"/>
              <a:t>_</a:t>
            </a:r>
            <a:r>
              <a:rPr lang="ko-KR" altLang="en-US" dirty="0" smtClean="0"/>
              <a:t>모션이름</a:t>
            </a:r>
            <a:r>
              <a:rPr lang="en-US" altLang="ko-KR" dirty="0" smtClean="0"/>
              <a:t>_</a:t>
            </a:r>
            <a:r>
              <a:rPr lang="ko-KR" altLang="en-US" dirty="0" err="1"/>
              <a:t>캐릭터명</a:t>
            </a:r>
            <a:r>
              <a:rPr lang="en-US" altLang="ko-KR" dirty="0"/>
              <a:t>_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_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 smtClean="0"/>
              <a:t>: s_meal_man_01_ready</a:t>
            </a:r>
          </a:p>
          <a:p>
            <a:pPr lvl="1"/>
            <a:r>
              <a:rPr lang="ko-KR" altLang="en-US" dirty="0" smtClean="0"/>
              <a:t>파일명은 각 </a:t>
            </a:r>
            <a:r>
              <a:rPr lang="ko-KR" altLang="en-US" dirty="0" err="1" smtClean="0"/>
              <a:t>캐릭터별</a:t>
            </a:r>
            <a:r>
              <a:rPr lang="ko-KR" altLang="en-US" dirty="0" smtClean="0"/>
              <a:t> 모션리스트 참조</a:t>
            </a:r>
            <a:endParaRPr lang="en-US" altLang="ko-KR" dirty="0" smtClean="0"/>
          </a:p>
          <a:p>
            <a:r>
              <a:rPr lang="ko-KR" altLang="en-US" dirty="0" smtClean="0"/>
              <a:t>각 모션의 플레이 시간은 </a:t>
            </a:r>
            <a:r>
              <a:rPr lang="ko-KR" altLang="en-US" dirty="0" err="1" smtClean="0"/>
              <a:t>제작시</a:t>
            </a:r>
            <a:r>
              <a:rPr lang="ko-KR" altLang="en-US" dirty="0" smtClean="0"/>
              <a:t> 필요에 따라 수정이 가능하지만 기획파트와 논의한다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자연스러운 애니메이션을 위해 필요한 기능이 있으면 제안한다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95E8-0359-4C8E-B901-4C2FA260C444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76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538" y="2603500"/>
            <a:ext cx="11054862" cy="3416300"/>
          </a:xfrm>
        </p:spPr>
        <p:txBody>
          <a:bodyPr/>
          <a:lstStyle/>
          <a:p>
            <a:r>
              <a:rPr lang="en-US" altLang="ko-KR" dirty="0" smtClean="0"/>
              <a:t>Area action :  </a:t>
            </a:r>
            <a:r>
              <a:rPr lang="ko-KR" altLang="en-US" dirty="0" err="1" smtClean="0"/>
              <a:t>범위트리거를</a:t>
            </a:r>
            <a:r>
              <a:rPr lang="ko-KR" altLang="en-US" dirty="0" smtClean="0"/>
              <a:t> 가지고 캐릭터가 해당영역에 </a:t>
            </a:r>
            <a:r>
              <a:rPr lang="ko-KR" altLang="en-US" dirty="0" err="1" smtClean="0"/>
              <a:t>도달했을때</a:t>
            </a:r>
            <a:r>
              <a:rPr lang="ko-KR" altLang="en-US" dirty="0" smtClean="0"/>
              <a:t> 액션버튼이 발생하는 상태</a:t>
            </a:r>
            <a:endParaRPr lang="en-US" altLang="ko-KR" dirty="0" smtClean="0"/>
          </a:p>
          <a:p>
            <a:r>
              <a:rPr lang="ko-KR" altLang="en-US" dirty="0" smtClean="0"/>
              <a:t>일반모션</a:t>
            </a:r>
            <a:r>
              <a:rPr lang="en-US" altLang="ko-KR" dirty="0" smtClean="0"/>
              <a:t>(Basic)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캐릭터가 기본적인 행동을 위한 모션을 말한다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죽음모션을 포함한다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생존모션</a:t>
            </a:r>
            <a:r>
              <a:rPr lang="en-US" altLang="ko-KR" dirty="0" smtClean="0"/>
              <a:t>(survive)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생존에 필요한 모션을 구분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채집활동 및 발견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전투를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전투모션</a:t>
            </a:r>
            <a:r>
              <a:rPr lang="en-US" altLang="ko-KR" dirty="0" smtClean="0"/>
              <a:t>(combat): </a:t>
            </a:r>
            <a:r>
              <a:rPr lang="ko-KR" altLang="en-US" dirty="0" smtClean="0"/>
              <a:t>전투관련 모션</a:t>
            </a:r>
            <a:endParaRPr lang="en-US" altLang="ko-KR" dirty="0" smtClean="0"/>
          </a:p>
          <a:p>
            <a:r>
              <a:rPr lang="ko-KR" altLang="en-US" dirty="0" smtClean="0"/>
              <a:t>캐릭터상태 </a:t>
            </a:r>
            <a:r>
              <a:rPr lang="en-US" altLang="ko-KR" dirty="0" smtClean="0"/>
              <a:t>(condition)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캐릭터의 상태를 말하며 배고픔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졸림등의</a:t>
            </a:r>
            <a:r>
              <a:rPr lang="ko-KR" altLang="en-US" dirty="0" smtClean="0"/>
              <a:t> 정보를 애니메이션으로 표현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7DD-C71C-44A9-AE90-BDA9FC375E61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85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Area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8496" y="2597720"/>
            <a:ext cx="3938016" cy="357924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특정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에서 활성화되는 액션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채집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식물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동물시체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어패류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나무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휴식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모닥불제작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쉘터영역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낚시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호수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바다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냇가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발견 </a:t>
            </a:r>
            <a:r>
              <a:rPr lang="en-US" altLang="ko-KR" sz="1400" dirty="0" smtClean="0"/>
              <a:t>( clue </a:t>
            </a:r>
            <a:r>
              <a:rPr lang="ko-KR" altLang="en-US" sz="1400" dirty="0" smtClean="0"/>
              <a:t>오브젝트 영역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캐릭터가 지정된 위치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맵상에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tag</a:t>
            </a:r>
            <a:r>
              <a:rPr lang="ko-KR" altLang="en-US" sz="1400" dirty="0" smtClean="0"/>
              <a:t>배치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이동 후 해당 모션이 연출된다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16676" y="2597720"/>
            <a:ext cx="5615900" cy="3163888"/>
            <a:chOff x="728599" y="1825625"/>
            <a:chExt cx="6622648" cy="3731070"/>
          </a:xfrm>
        </p:grpSpPr>
        <p:pic>
          <p:nvPicPr>
            <p:cNvPr id="2050" name="Picture 2" descr="http://optimal.inven.co.kr/upload/2016/04/03/bbs/i110453595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599" y="1825625"/>
              <a:ext cx="6622648" cy="3731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048512" y="3194304"/>
              <a:ext cx="609600" cy="23346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채집</a:t>
              </a:r>
              <a:endParaRPr lang="ko-KR" altLang="en-US" sz="120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779776" y="4303776"/>
              <a:ext cx="609600" cy="23346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채집</a:t>
              </a:r>
              <a:endParaRPr lang="ko-KR" altLang="en-US" sz="1200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3202125" y="4001294"/>
              <a:ext cx="1584960" cy="713315"/>
            </a:xfrm>
            <a:prstGeom prst="ellipse">
              <a:avLst/>
            </a:prstGeom>
            <a:solidFill>
              <a:srgbClr val="FFC0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689805" y="3733321"/>
              <a:ext cx="609600" cy="233464"/>
            </a:xfrm>
            <a:prstGeom prst="round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채집</a:t>
              </a:r>
              <a:endParaRPr lang="ko-KR" altLang="en-US" sz="1200" dirty="0"/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4986528" y="3049816"/>
              <a:ext cx="1109472" cy="377952"/>
            </a:xfrm>
            <a:prstGeom prst="wedgeRectCallout">
              <a:avLst>
                <a:gd name="adj1" fmla="val -25229"/>
                <a:gd name="adj2" fmla="val 85081"/>
              </a:avLst>
            </a:prstGeom>
            <a:solidFill>
              <a:srgbClr val="000000">
                <a:alpha val="29020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채집모션중</a:t>
              </a:r>
              <a:endPara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왼쪽 화살표 8"/>
            <p:cNvSpPr/>
            <p:nvPr/>
          </p:nvSpPr>
          <p:spPr>
            <a:xfrm>
              <a:off x="4340352" y="4303776"/>
              <a:ext cx="829056" cy="2334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437376" y="3096768"/>
            <a:ext cx="117043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이동상태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37376" y="5047533"/>
            <a:ext cx="117043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채집상태</a:t>
            </a:r>
            <a:endParaRPr lang="ko-KR" altLang="en-US" sz="1400" dirty="0"/>
          </a:p>
        </p:txBody>
      </p:sp>
      <p:cxnSp>
        <p:nvCxnSpPr>
          <p:cNvPr id="14" name="구부러진 연결선 13"/>
          <p:cNvCxnSpPr>
            <a:stCxn id="11" idx="3"/>
            <a:endCxn id="20" idx="3"/>
          </p:cNvCxnSpPr>
          <p:nvPr/>
        </p:nvCxnSpPr>
        <p:spPr>
          <a:xfrm>
            <a:off x="7607808" y="3310128"/>
            <a:ext cx="12700" cy="9960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437376" y="4092788"/>
            <a:ext cx="117043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대기상태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29586" y="3648728"/>
            <a:ext cx="1034126" cy="377025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채집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트리거</a:t>
            </a:r>
            <a:endParaRPr lang="ko-KR" altLang="en-US" sz="1050" dirty="0"/>
          </a:p>
        </p:txBody>
      </p:sp>
      <p:cxnSp>
        <p:nvCxnSpPr>
          <p:cNvPr id="23" name="구부러진 연결선 22"/>
          <p:cNvCxnSpPr>
            <a:stCxn id="20" idx="3"/>
            <a:endCxn id="13" idx="3"/>
          </p:cNvCxnSpPr>
          <p:nvPr/>
        </p:nvCxnSpPr>
        <p:spPr>
          <a:xfrm>
            <a:off x="7607808" y="4306148"/>
            <a:ext cx="12700" cy="9547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329586" y="4609627"/>
            <a:ext cx="1034126" cy="377025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채집버튼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활성화</a:t>
            </a:r>
            <a:endParaRPr lang="ko-KR" altLang="en-US" sz="1050" dirty="0"/>
          </a:p>
        </p:txBody>
      </p:sp>
      <p:cxnSp>
        <p:nvCxnSpPr>
          <p:cNvPr id="26" name="구부러진 연결선 25"/>
          <p:cNvCxnSpPr>
            <a:stCxn id="13" idx="1"/>
            <a:endCxn id="20" idx="1"/>
          </p:cNvCxnSpPr>
          <p:nvPr/>
        </p:nvCxnSpPr>
        <p:spPr>
          <a:xfrm rot="10800000">
            <a:off x="6437376" y="4306149"/>
            <a:ext cx="12700" cy="9547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36066" y="4640067"/>
            <a:ext cx="1034126" cy="377025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채집완료</a:t>
            </a:r>
            <a:endParaRPr lang="ko-KR" altLang="en-US" sz="1050" dirty="0"/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199-E968-4D22-A641-3B6413C26F4D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06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남성 여성을 선택할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Outline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3143248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4" r="17511"/>
          <a:stretch/>
        </p:blipFill>
        <p:spPr>
          <a:xfrm>
            <a:off x="4496971" y="3037739"/>
            <a:ext cx="3134751" cy="3451059"/>
          </a:xfrm>
          <a:prstGeom prst="rect">
            <a:avLst/>
          </a:prstGeom>
        </p:spPr>
      </p:pic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D45-1379-47A6-A193-2E1AC746D84C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0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액션 구분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609544"/>
              </p:ext>
            </p:extLst>
          </p:nvPr>
        </p:nvGraphicFramePr>
        <p:xfrm>
          <a:off x="499872" y="2325497"/>
          <a:ext cx="11204449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779"/>
                <a:gridCol w="3458765"/>
                <a:gridCol w="3263905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캐릭터액션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애니메이션구분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일반모션 예시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전투모션 예시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시작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준비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루프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종료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시작모션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루프모션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이동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달리기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종료모션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대기 루프 모션 이상상태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독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대기 루프 모션 이상상태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출혈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대기 루프 모션 이상상태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배고픔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한손무기</a:t>
                      </a:r>
                      <a:r>
                        <a:rPr lang="ko-KR" altLang="en-US" sz="1200" dirty="0" smtClean="0"/>
                        <a:t> 준비모션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한손무기</a:t>
                      </a:r>
                      <a:r>
                        <a:rPr lang="ko-KR" altLang="en-US" sz="1200" dirty="0" smtClean="0"/>
                        <a:t> 공격모션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한손무기</a:t>
                      </a:r>
                      <a:r>
                        <a:rPr lang="ko-KR" altLang="en-US" sz="1200" dirty="0" smtClean="0"/>
                        <a:t> 전투종료모션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스킬 준비모션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스킬 공격모션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스킬 종료모션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피해 모션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타격판정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낚시 </a:t>
                      </a:r>
                      <a:r>
                        <a:rPr lang="en-US" altLang="ko-KR" sz="1200" dirty="0" smtClean="0"/>
                        <a:t>Hit ,</a:t>
                      </a:r>
                      <a:r>
                        <a:rPr lang="ko-KR" altLang="en-US" sz="1200" dirty="0" smtClean="0"/>
                        <a:t>제작완료</a:t>
                      </a:r>
                      <a:r>
                        <a:rPr lang="en-US" altLang="ko-KR" sz="1200" dirty="0" smtClean="0"/>
                        <a:t>,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근거리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지속 </a:t>
                      </a:r>
                      <a:r>
                        <a:rPr lang="ko-KR" altLang="en-US" sz="1200" dirty="0" err="1" smtClean="0"/>
                        <a:t>데미지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이펙트출력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발견종료모션시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잠자기루프시</a:t>
                      </a:r>
                      <a:r>
                        <a:rPr lang="ko-KR" altLang="en-US" sz="1200" dirty="0" smtClean="0"/>
                        <a:t> 연출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페이드아웃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err="1" smtClean="0"/>
                        <a:t>먹기종료모션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낚시 </a:t>
                      </a:r>
                      <a:r>
                        <a:rPr lang="en-US" altLang="ko-KR" sz="1200" dirty="0" smtClean="0"/>
                        <a:t>Hit</a:t>
                      </a:r>
                      <a:r>
                        <a:rPr lang="ko-KR" altLang="en-US" sz="1200" dirty="0" smtClean="0"/>
                        <a:t>모션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근거리타격이펙트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원거리타격이펙트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스킬 공격 준비 연출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스킬 공격 모션 연출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465640" y="6269736"/>
            <a:ext cx="11167872" cy="2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※ </a:t>
            </a:r>
            <a:r>
              <a:rPr lang="ko-KR" altLang="en-US" sz="1200" dirty="0" smtClean="0"/>
              <a:t>애니메이션 리스트에 각 </a:t>
            </a:r>
            <a:r>
              <a:rPr lang="ko-KR" altLang="en-US" sz="1200" dirty="0" err="1" smtClean="0"/>
              <a:t>모션별로</a:t>
            </a:r>
            <a:r>
              <a:rPr lang="ko-KR" altLang="en-US" sz="1200" dirty="0" smtClean="0"/>
              <a:t> 상세하게 제시합니다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1537-83AA-4624-A9EF-0E9E8242A6A9}" type="datetime1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</a:t>
            </a:r>
            <a:r>
              <a:rPr lang="en-US" altLang="ko-KR" smtClean="0"/>
              <a:t>: </a:t>
            </a:r>
            <a:r>
              <a:rPr lang="ko-KR" altLang="en-US" smtClean="0"/>
              <a:t>이경호  </a:t>
            </a:r>
            <a:r>
              <a:rPr lang="en-US" altLang="ko-KR" smtClean="0"/>
              <a:t>ver. 0.5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1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768</TotalTime>
  <Words>1852</Words>
  <Application>Microsoft Office PowerPoint</Application>
  <PresentationFormat>와이드스크린</PresentationFormat>
  <Paragraphs>608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Century Gothic</vt:lpstr>
      <vt:lpstr>Times New Roman</vt:lpstr>
      <vt:lpstr>Wingdings 3</vt:lpstr>
      <vt:lpstr>이온(회의실)</vt:lpstr>
      <vt:lpstr>Character Motion</vt:lpstr>
      <vt:lpstr>Contents</vt:lpstr>
      <vt:lpstr>Focus</vt:lpstr>
      <vt:lpstr>Policy</vt:lpstr>
      <vt:lpstr>Policy</vt:lpstr>
      <vt:lpstr>용어정리</vt:lpstr>
      <vt:lpstr>Area action</vt:lpstr>
      <vt:lpstr>Character Modeling</vt:lpstr>
      <vt:lpstr>캐릭터 액션 구분</vt:lpstr>
      <vt:lpstr>캐릭터 애니메이션 Flow</vt:lpstr>
      <vt:lpstr>캐릭터 모션구분</vt:lpstr>
      <vt:lpstr>일반모션TYPE(Basic motion)</vt:lpstr>
      <vt:lpstr>일반모션상세LIST(Basic motion)</vt:lpstr>
      <vt:lpstr>생존모션TYPE(Survive motion)</vt:lpstr>
      <vt:lpstr>생존모션TYPE(Survive motion)</vt:lpstr>
      <vt:lpstr>생존모션상세LIST(Survive motion)</vt:lpstr>
      <vt:lpstr>생존모션상세LIST(Survive motion)</vt:lpstr>
      <vt:lpstr>State definition</vt:lpstr>
      <vt:lpstr>FSM(Common)</vt:lpstr>
      <vt:lpstr>FSM(Combat)</vt:lpstr>
      <vt:lpstr>FSM(Fishing)</vt:lpstr>
      <vt:lpstr>FSM(character_condition)</vt:lpstr>
      <vt:lpstr>Character_init_table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Motion</dc:title>
  <dc:creator>이 경호</dc:creator>
  <cp:lastModifiedBy>이 경호</cp:lastModifiedBy>
  <cp:revision>60</cp:revision>
  <dcterms:created xsi:type="dcterms:W3CDTF">2020-01-14T08:06:48Z</dcterms:created>
  <dcterms:modified xsi:type="dcterms:W3CDTF">2020-01-17T02:45:16Z</dcterms:modified>
</cp:coreProperties>
</file>