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3"/>
  </p:notesMasterIdLst>
  <p:sldIdLst>
    <p:sldId id="2425" r:id="rId3"/>
    <p:sldId id="2455" r:id="rId4"/>
    <p:sldId id="2457" r:id="rId5"/>
    <p:sldId id="2456" r:id="rId6"/>
    <p:sldId id="758" r:id="rId7"/>
    <p:sldId id="759" r:id="rId8"/>
    <p:sldId id="261" r:id="rId9"/>
    <p:sldId id="760" r:id="rId10"/>
    <p:sldId id="2458" r:id="rId11"/>
    <p:sldId id="24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8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8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xmlns="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xmlns="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xmlns="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2020-01-06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F648F5-D8E0-436B-BCB2-CFF462C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9" y="218456"/>
            <a:ext cx="8229600" cy="666750"/>
          </a:xfrm>
        </p:spPr>
        <p:txBody>
          <a:bodyPr/>
          <a:lstStyle/>
          <a:p>
            <a:r>
              <a:rPr lang="ko-KR" altLang="en-US" dirty="0"/>
              <a:t>강사 프로필</a:t>
            </a:r>
          </a:p>
        </p:txBody>
      </p:sp>
      <p:sp>
        <p:nvSpPr>
          <p:cNvPr id="3" name="Shape 63526">
            <a:extLst>
              <a:ext uri="{FF2B5EF4-FFF2-40B4-BE49-F238E27FC236}">
                <a16:creationId xmlns:a16="http://schemas.microsoft.com/office/drawing/2014/main" xmlns="" id="{65C045AF-6437-4485-B7F4-94F95811687F}"/>
              </a:ext>
            </a:extLst>
          </p:cNvPr>
          <p:cNvSpPr/>
          <p:nvPr/>
        </p:nvSpPr>
        <p:spPr>
          <a:xfrm>
            <a:off x="296090" y="1091088"/>
            <a:ext cx="2207678" cy="2677802"/>
          </a:xfrm>
          <a:prstGeom prst="rect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DD4076-CA6E-49D4-93C1-F468F14CE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98" y="1187978"/>
            <a:ext cx="2007261" cy="2479457"/>
          </a:xfrm>
          <a:prstGeom prst="rect">
            <a:avLst/>
          </a:prstGeom>
        </p:spPr>
      </p:pic>
      <p:sp>
        <p:nvSpPr>
          <p:cNvPr id="5" name="Shape 59502">
            <a:extLst>
              <a:ext uri="{FF2B5EF4-FFF2-40B4-BE49-F238E27FC236}">
                <a16:creationId xmlns:a16="http://schemas.microsoft.com/office/drawing/2014/main" xmlns="" id="{CB211586-8971-40D5-B6D2-96EB33E6F05F}"/>
              </a:ext>
            </a:extLst>
          </p:cNvPr>
          <p:cNvSpPr/>
          <p:nvPr/>
        </p:nvSpPr>
        <p:spPr>
          <a:xfrm>
            <a:off x="296089" y="3762526"/>
            <a:ext cx="2207678" cy="635001"/>
          </a:xfrm>
          <a:prstGeom prst="rect">
            <a:avLst/>
          </a:prstGeom>
          <a:solidFill>
            <a:srgbClr val="72B1D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sym typeface="Helvetica Neue Light"/>
              </a:rPr>
              <a:t>김홍태</a:t>
            </a:r>
            <a:endParaRPr kumimoji="0" sz="14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sym typeface="Helvetica Neue Ligh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0FA1070-AC67-45CD-BD72-13425B84A821}"/>
              </a:ext>
            </a:extLst>
          </p:cNvPr>
          <p:cNvGraphicFramePr>
            <a:graphicFrameLocks noGrp="1"/>
          </p:cNvGraphicFramePr>
          <p:nvPr/>
        </p:nvGraphicFramePr>
        <p:xfrm>
          <a:off x="2603975" y="1091087"/>
          <a:ext cx="6264721" cy="579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0393">
                  <a:extLst>
                    <a:ext uri="{9D8B030D-6E8A-4147-A177-3AD203B41FA5}">
                      <a16:colId xmlns:a16="http://schemas.microsoft.com/office/drawing/2014/main" xmlns="" val="2965765084"/>
                    </a:ext>
                  </a:extLst>
                </a:gridCol>
              </a:tblGrid>
              <a:tr h="1867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약력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학력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8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現 ㈜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더와이랩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대표이사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삼성엔지니어링 인재개발팀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대우일렉트로닉스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신사업기획팀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인사기획팀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삼성전자 반도체총괄 설비구매팀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고려대학교 기술경영전문대학원 기술경영학 박사과정 </a:t>
                      </a: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국민대학교 글로벌창업벤처대학원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창업학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석사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고려대학교 재료금속공학부 학사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주요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교육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한국토지공사 신입공채 면접위원장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인천항만공사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한국산업인력공단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서울시 시설관리공단 등 공공기관 면접위원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하이닉스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직군 코딩 테스트 이후 역량 면접문제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현대글로비스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 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세방그룹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계열사 임원 대상 면접관 특강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한국오츠카제약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임원 대상 면접관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BGF,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코오롱베니트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DK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유엔씨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동국제강그룹 계열사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AXA, ASML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등 외국계기업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삼표그룹 팀장 면접관 교육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3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컨설팅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채용 컨설팅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코멘토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자기소개서 역량 분석기 알고리즘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검증력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검증 연구 용역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Burberry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 Research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ASML Korea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961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7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20412"/>
              </p:ext>
            </p:extLst>
          </p:nvPr>
        </p:nvGraphicFramePr>
        <p:xfrm>
          <a:off x="267854" y="1911257"/>
          <a:ext cx="8651316" cy="408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7248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트렌드코리아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정기구독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매년 한해 한국의 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트렌드를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정리하고 다음해 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트렌드를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예측하는 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트렌드바이블이라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생각한다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급변하는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트렌드를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파악하고 제작에 참고하기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368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처음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입국할때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출입국소에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시간동아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잡혀있었던 사건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출입국관리소에서 동생직업에 대한 정보가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잘못전달되어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통관을 못하고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 이상  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u="sng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 마지막에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월말경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휘슬러에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스노우보드를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타러 혼자 간 경험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무사히 돌아오기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학원액티비티는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 말에 예정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귀국과 날짜가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안맞아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혼자가기로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결정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여행사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예약후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대형버스를 타고 휘슬러에 도착  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세계최대의 거대한 규모의 슬로프를 직접 경험 초보자수준으로 위험을 감수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어학연수중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록키여행과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함께 기억에 남는 추억이 되었고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스스로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낯설음에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대한 두려움을 극복할 수 있어서 도전할 수 있는 힘을 얻었다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06961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64726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15803"/>
              </p:ext>
            </p:extLst>
          </p:nvPr>
        </p:nvGraphicFramePr>
        <p:xfrm>
          <a:off x="267854" y="1911257"/>
          <a:ext cx="8651316" cy="46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7248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368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시스템기획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스마트폰에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적합한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MMORPG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컨트롤을 위해 제스처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터치컨트롤을 제공하기로 결정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피처폰에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서비스하기로 했던 프로젝트가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스마트폰으로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포팅을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하기로 결정됨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최소한의 컨트롤로 캐릭터의 이동과 액션이 이루어져야 해서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PC/NPC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 판단하는 센서기능들을 추가하고 각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AI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기능들을 기획함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미끄러짐과 포인트판정을 구분해서 시작점과 도착지점이 발생하면 방향이 결정되므로 해당 방향으로 이동이 되게 규칙을 정함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캐릭터의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스킬을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누르게 되면 판정범위 안에 있는 N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타겟해서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이동후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공격하게 정의 유저편의성을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높힘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스마트폰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초창기 제스처를 이용한 슬라이딩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터치에 대한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니즈가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있었고 플레이어들이 해당 기능에 대한 호평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급 시스템들이 포함된 최초의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풀스펙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MMORPG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 평가 받음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그래픽적으로 아쉬움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스페셜리스트로 기획자역할을 할 수 있어 이후 다른 장르를 개발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할때도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프로젝트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개발속도를 비약적으로 빠르게 진행하고 그만큼 반복적으로 개선점을 찾아내서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좋은결과물을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낼 수 있는 기반을 다지게 되었음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콘텐츠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기획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오픈을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앞두고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퀘스트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콘텐츠를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1000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여개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정도 완성해야 하는 이슈발생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급하게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TF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팀을 꾸려서 완성도 있는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퀘스트를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제작해야함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기획팀장으로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콘텐츠제작의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가이드라인과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스토리텔링에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디렉팅을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맡음 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남은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지역내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메인스트림과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사이드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스트림에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대해 타임라인으로 정리하며 각 시나리오파트의 아이디어를 제공 및 대사 작업 검수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작고 큰 사건중심의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퀘스트를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플롯이 나타나게끔 연관성을 구성하고 앞뒤 스토리의 연관성을 부여해서 플레이어가 </a:t>
                      </a:r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느낄수있게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대사로 전달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단순한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반복퀘스트를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지양함으로써 플레이어들의 만족도가 올라가고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리텐션이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증가하는 효과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컨텐츠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기획은 서비스적인 입장에서 접근해야 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또한 플레이어들의 피드백에 따라 유연한 대처가 중요함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97216"/>
              </p:ext>
            </p:extLst>
          </p:nvPr>
        </p:nvGraphicFramePr>
        <p:xfrm>
          <a:off x="267854" y="1911257"/>
          <a:ext cx="8651316" cy="432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7248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2013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년도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GGJ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(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글로벌게임잼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참가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48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시간동안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주제에 부합되는 게임을 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즉석해서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팀을 짜고 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제작후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등록하는 기회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주제가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Heart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였고 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명의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처음보는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사람들과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기획및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프로듀싱을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담당해서 참여</a:t>
                      </a:r>
                      <a:endParaRPr lang="en-US" altLang="ko-KR" sz="100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심장과 박동 </a:t>
                      </a:r>
                      <a:r>
                        <a:rPr lang="en-US" altLang="ko-KR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= 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타악기 리듬이라는 </a:t>
                      </a:r>
                      <a:r>
                        <a:rPr lang="ko-KR" altLang="en-US" sz="100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컨셉으로</a:t>
                      </a:r>
                      <a:r>
                        <a:rPr lang="ko-KR" altLang="en-US" sz="10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리듬액션 게임을 제작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빠르게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컨셉과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기획을 진행하고 시각화를 위해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레고블록을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이용해서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컨셉을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계속 보여주면서 진행</a:t>
                      </a:r>
                      <a:r>
                        <a:rPr lang="en-US" altLang="ko-KR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다양한 사물놀이 장단을 패턴을 넣어서 만들고 싶었지만 시간상 기본형태의 터치와 반응에 따라 나무가 </a:t>
                      </a:r>
                      <a:r>
                        <a:rPr lang="ko-KR" altLang="en-US" sz="10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자라나는것을</a:t>
                      </a: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표현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빠른 결과물과 처음 보는 사람들과의 커뮤니케이션 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368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취미생활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2012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년부터 가족과 함께 매년 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2~3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차례 캠핑을 즐기고 있음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장기간 과도한 업무로 인해서 가족관계가 소원해지고 소통에 문제가 발생하기 시작해서 솔루션을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찾던중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캠핑을 시작하기로 함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자연과 더불어 살아남기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가족을 위해 텐트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집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을 만들고 기상악화에 안전하게 있을 수 있게 몸은 아끼지 않고 헌신적으로 움직이게 되어 아내와 아이들과 믿음과 신뢰를 줄 수 있게 됨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일에서 벗어나 온전히 가족을 위해 서로에 역할을 하게 됨으로써 관계회복 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가족에서의 가장의 역할을 더욱 실감하고 서로의 역할에 더 이해도가 높아짐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언어학습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8397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1643</Words>
  <Application>Microsoft Office PowerPoint</Application>
  <PresentationFormat>화면 슬라이드 쇼(4:3)</PresentationFormat>
  <Paragraphs>306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Helvetica Neue Light</vt:lpstr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강사 프로필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이 경호</cp:lastModifiedBy>
  <cp:revision>24</cp:revision>
  <dcterms:created xsi:type="dcterms:W3CDTF">2012-09-09T23:52:09Z</dcterms:created>
  <dcterms:modified xsi:type="dcterms:W3CDTF">2020-01-06T08:57:52Z</dcterms:modified>
</cp:coreProperties>
</file>