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6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1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1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7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9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FA2C30-C163-458C-9CB3-2EAB12460C3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D083A4-4328-409F-8301-35AD30BCC67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5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시스템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MMORPG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8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정의 및 규칙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스킬은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캐릭터나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몬스터가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사용하는 일반공격과 구분되는 기술이다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스킬을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습득하기 위해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레벨업을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얻은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포인트를 소모한다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스킬은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레벨까지 업그레이드 가능하다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스킬은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패시브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액티브 두 종류로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3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및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419019"/>
              </p:ext>
            </p:extLst>
          </p:nvPr>
        </p:nvGraphicFramePr>
        <p:xfrm>
          <a:off x="1097280" y="2247096"/>
          <a:ext cx="10058400" cy="372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709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액티브 스킬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패시브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스킬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2064326"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액티브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습득 후 지정된 스킬 슬롯에 넣어 버튼을 눌렀을 때 효과가 적용된다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캐릭터의 액티브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 시 </a:t>
                      </a:r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소모한다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몬스터나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발사체의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액티브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사용시 </a:t>
                      </a:r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소모가 없다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액티브 스킬 중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즉발형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 즉시 효과를 발동한다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액티브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</a:t>
                      </a:r>
                      <a:r>
                        <a:rPr lang="ko-KR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 </a:t>
                      </a:r>
                      <a:r>
                        <a:rPr lang="ko-KR" altLang="ko-KR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지속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</a:t>
                      </a:r>
                      <a:r>
                        <a:rPr lang="ko-KR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ko-KR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ko-KR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버프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부여하는 형식으로 적용된다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발사체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발사체를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통해 효과를 적용한다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발사체와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발사체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함께 존재하며 서로의 </a:t>
                      </a:r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알고 있다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패시브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습득과 동시에 적용된다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ko-KR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패시브</a:t>
                      </a:r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ko-KR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버프</a:t>
                      </a:r>
                      <a:r>
                        <a:rPr lang="ko-KR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형식으로 부여되나 </a:t>
                      </a:r>
                      <a:r>
                        <a:rPr lang="ko-KR" altLang="ko-KR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버프</a:t>
                      </a:r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표시하지 않는다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패시브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스킬 슬롯에 등록할 수 없다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패시브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소모하지 않는다</a:t>
                      </a:r>
                      <a:endParaRPr lang="ko-KR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02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정의 및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쿨타임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글로벌 그룹으로 묶여 있는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스킬은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글로벌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쿨타임을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지정해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쿨타임을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공유한다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글로벌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쿨타임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동안에는 그룹으로 묶인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사용할 수 없다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개별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쿨타임은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발사체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패시브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스킬을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제외한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스킬에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적용되어 사용시 대기 시간을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부여한다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개별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쿨타임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동안에는 해당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제외한 다른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 가능하다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0" indent="-457200">
              <a:buFont typeface="+mj-lt"/>
              <a:buAutoNum type="arabicPeriod"/>
            </a:pPr>
            <a:endParaRPr lang="ko-KR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8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테이블 관계도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98" y="1833737"/>
            <a:ext cx="6720783" cy="4416751"/>
          </a:xfrm>
        </p:spPr>
      </p:pic>
    </p:spTree>
    <p:extLst>
      <p:ext uri="{BB962C8B-B14F-4D97-AF65-F5344CB8AC3E}">
        <p14:creationId xmlns:p14="http://schemas.microsoft.com/office/powerpoint/2010/main" val="337875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트래핑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114784" y="1916482"/>
            <a:ext cx="4325324" cy="4250234"/>
            <a:chOff x="7114784" y="1916482"/>
            <a:chExt cx="4325324" cy="4250234"/>
          </a:xfrm>
        </p:grpSpPr>
        <p:sp>
          <p:nvSpPr>
            <p:cNvPr id="7" name="육각형 6"/>
            <p:cNvSpPr/>
            <p:nvPr/>
          </p:nvSpPr>
          <p:spPr>
            <a:xfrm>
              <a:off x="7114784" y="1916482"/>
              <a:ext cx="2183703" cy="1922394"/>
            </a:xfrm>
            <a:prstGeom prst="hexagon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/>
            <p:nvPr/>
          </p:nvSpPr>
          <p:spPr>
            <a:xfrm>
              <a:off x="9256405" y="3175788"/>
              <a:ext cx="2183703" cy="1922394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/>
          </p:nvSpPr>
          <p:spPr>
            <a:xfrm>
              <a:off x="7259163" y="4244322"/>
              <a:ext cx="2183703" cy="1922394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8736717" y="3068451"/>
              <a:ext cx="946781" cy="7704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8688888" y="4334005"/>
              <a:ext cx="1382038" cy="76417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01564"/>
              </p:ext>
            </p:extLst>
          </p:nvPr>
        </p:nvGraphicFramePr>
        <p:xfrm>
          <a:off x="865542" y="2038611"/>
          <a:ext cx="5438275" cy="4130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456"/>
                <a:gridCol w="4462819"/>
              </a:tblGrid>
              <a:tr h="644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조건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키보드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눌렀을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4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컨셉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축구의 트래핑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4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프레임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타격</a:t>
                      </a:r>
                      <a:endParaRPr lang="en-US" altLang="ko-KR" sz="2000" b="1" dirty="0" smtClean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위치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6, 15,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30 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프레임</a:t>
                      </a:r>
                      <a:endParaRPr lang="en-US" altLang="ko-KR" sz="1600" baseline="0" dirty="0" smtClean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상대를 공 삼아 무릎으로 올려 찬 후 다른 발등으로 살짝 올려 차고 다시 발을 바꿔 강하게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올려찬다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특이사항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 번의 타격으로 이루어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진 공격</a:t>
                      </a:r>
                      <a:endParaRPr lang="en-US" altLang="ko-KR" sz="1600" baseline="0" dirty="0" smtClean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전방에 대한 범위 공격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캔슬 가능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2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트래핑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336103" y="4876381"/>
            <a:ext cx="1603331" cy="864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54268" y="2768252"/>
            <a:ext cx="2167003" cy="19916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 범위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459266" y="2768252"/>
            <a:ext cx="0" cy="1991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640909" y="2768252"/>
            <a:ext cx="826718" cy="795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몹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286000" y="3980145"/>
            <a:ext cx="826718" cy="795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몹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807912" y="2219613"/>
            <a:ext cx="826718" cy="795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몹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3939439" y="3579405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target_range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54268" y="4876381"/>
            <a:ext cx="2167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설명선 1(강조선) 25"/>
          <p:cNvSpPr/>
          <p:nvPr/>
        </p:nvSpPr>
        <p:spPr>
          <a:xfrm>
            <a:off x="4634628" y="5308529"/>
            <a:ext cx="1565755" cy="432148"/>
          </a:xfrm>
          <a:prstGeom prst="accentCallout1">
            <a:avLst>
              <a:gd name="adj1" fmla="val 18750"/>
              <a:gd name="adj2" fmla="val -8333"/>
              <a:gd name="adj3" fmla="val -93297"/>
              <a:gd name="adj4" fmla="val -45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전방 </a:t>
            </a:r>
            <a:r>
              <a:rPr lang="ko-KR" altLang="en-US" sz="1100" dirty="0" err="1" smtClean="0"/>
              <a:t>공격시</a:t>
            </a:r>
            <a:r>
              <a:rPr lang="ko-KR" altLang="en-US" sz="1100" dirty="0" smtClean="0"/>
              <a:t> 기본 </a:t>
            </a:r>
            <a:r>
              <a:rPr lang="en-US" altLang="ko-KR" sz="1100" dirty="0" smtClean="0"/>
              <a:t>x</a:t>
            </a:r>
            <a:r>
              <a:rPr lang="ko-KR" altLang="en-US" sz="1100" dirty="0" smtClean="0"/>
              <a:t>값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7252570" y="2219613"/>
            <a:ext cx="3382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Is_target_type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front_enemy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전방으로 스킬 범위를 측정하여 가장 가까이에 있는 적을 </a:t>
            </a:r>
            <a:r>
              <a:rPr lang="ko-KR" altLang="en-US" dirty="0" err="1" smtClean="0"/>
              <a:t>타게팅한다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Front_enemy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시 캐릭터 기준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 값은 고정이고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값과 </a:t>
            </a:r>
            <a:r>
              <a:rPr lang="en-US" altLang="ko-KR" dirty="0" err="1" smtClean="0"/>
              <a:t>target_range</a:t>
            </a:r>
            <a:r>
              <a:rPr lang="ko-KR" altLang="en-US" dirty="0" smtClean="0"/>
              <a:t>의 속성값을 사용해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를 형성해 범위를 설정한다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1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바이시클킥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87190"/>
              </p:ext>
            </p:extLst>
          </p:nvPr>
        </p:nvGraphicFramePr>
        <p:xfrm>
          <a:off x="812651" y="1892530"/>
          <a:ext cx="5638253" cy="435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381"/>
                <a:gridCol w="4454872"/>
              </a:tblGrid>
              <a:tr h="612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조건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키보드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눌렀을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컨셉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축구의 오버헤드 킥으로 알려진 </a:t>
                      </a:r>
                      <a:r>
                        <a:rPr lang="ko-KR" altLang="en-US" sz="1600" dirty="0" err="1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바이시클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길이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프레임</a:t>
                      </a:r>
                      <a:endParaRPr lang="ko-KR" altLang="en-US" sz="1600" dirty="0" smtClean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타격</a:t>
                      </a:r>
                      <a:endParaRPr lang="en-US" altLang="ko-KR" sz="2000" b="1" dirty="0" smtClean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위치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프레임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9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대상을 목표로 몸을 완전히 공중으로 띄운 상태에서 하체를 위로 가게 한 자세로 상대의 머리를 찍어 내리는 다른 느낌으로 공을 차고 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특이사항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투사체 공 발사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marR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 당한 상대는 약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3m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날아가며 부딪힌 주변 대상에게 범위 공격 효과를 준다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육각형 9"/>
          <p:cNvSpPr/>
          <p:nvPr/>
        </p:nvSpPr>
        <p:spPr>
          <a:xfrm>
            <a:off x="7002048" y="2091845"/>
            <a:ext cx="4334007" cy="3820439"/>
          </a:xfrm>
          <a:prstGeom prst="hexagon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바이시클킥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04999" y="4985357"/>
            <a:ext cx="1089764" cy="939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캐릭터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2404998" y="2204581"/>
            <a:ext cx="889347" cy="75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타겟</a:t>
            </a:r>
            <a:endParaRPr lang="ko-KR" altLang="en-US" sz="1600" dirty="0"/>
          </a:p>
        </p:txBody>
      </p:sp>
      <p:sp>
        <p:nvSpPr>
          <p:cNvPr id="7" name="정오각형 6"/>
          <p:cNvSpPr/>
          <p:nvPr/>
        </p:nvSpPr>
        <p:spPr>
          <a:xfrm>
            <a:off x="2467627" y="2956142"/>
            <a:ext cx="826718" cy="6889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투사체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336103" y="2960537"/>
            <a:ext cx="1089765" cy="0"/>
          </a:xfrm>
          <a:prstGeom prst="line">
            <a:avLst/>
          </a:prstGeom>
          <a:ln w="666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6712" y="2392471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스킬 시작과 효과의 발동 타이밍 다름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</TotalTime>
  <Words>389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맑은 고딕</vt:lpstr>
      <vt:lpstr>Arial</vt:lpstr>
      <vt:lpstr>Calibri</vt:lpstr>
      <vt:lpstr>Calibri Light</vt:lpstr>
      <vt:lpstr>추억</vt:lpstr>
      <vt:lpstr>스킬 시스템</vt:lpstr>
      <vt:lpstr>1. 스킬 정의 및 규칙</vt:lpstr>
      <vt:lpstr>1. 스킬 정의 및 규칙</vt:lpstr>
      <vt:lpstr>1. 스킬 정의 및 규칙 - 쿨타임</vt:lpstr>
      <vt:lpstr>2. 스킬, 버프 테이블 관계도</vt:lpstr>
      <vt:lpstr>2. 모션 – 스킬1 트래핑</vt:lpstr>
      <vt:lpstr>2. 모션 – 스킬1 트래핑</vt:lpstr>
      <vt:lpstr>3. 모션 – 스킬2 바이시클킥</vt:lpstr>
      <vt:lpstr>3. 모션 – 스킬2 바이시클킥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스킬 시스템</dc:title>
  <dc:creator>참 다랑어</dc:creator>
  <cp:lastModifiedBy>참 다랑어</cp:lastModifiedBy>
  <cp:revision>15</cp:revision>
  <dcterms:created xsi:type="dcterms:W3CDTF">2020-01-20T08:12:15Z</dcterms:created>
  <dcterms:modified xsi:type="dcterms:W3CDTF">2020-01-21T09:05:19Z</dcterms:modified>
</cp:coreProperties>
</file>