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66A39-E9E6-4EE7-B5E5-32E4DFBA512E}" type="doc">
      <dgm:prSet loTypeId="urn:microsoft.com/office/officeart/2005/8/layout/cycle2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840E4955-022D-4694-B537-F35982B40ED7}">
      <dgm:prSet phldrT="[텍스트]" custT="1"/>
      <dgm:spPr/>
      <dgm:t>
        <a:bodyPr/>
        <a:lstStyle/>
        <a:p>
          <a:pPr latinLnBrk="1">
            <a:lnSpc>
              <a:spcPts val="1000"/>
            </a:lnSpc>
          </a:pPr>
          <a:r>
            <a:rPr lang="ko-KR" altLang="en-US" sz="1800" dirty="0" smtClean="0">
              <a:latin typeface="+mn-lt"/>
            </a:rPr>
            <a:t>스테이지</a:t>
          </a:r>
          <a:endParaRPr lang="en-US" altLang="ko-KR" sz="1800" dirty="0" smtClean="0">
            <a:latin typeface="+mn-lt"/>
          </a:endParaRPr>
        </a:p>
        <a:p>
          <a:pPr latinLnBrk="1">
            <a:lnSpc>
              <a:spcPts val="1000"/>
            </a:lnSpc>
          </a:pPr>
          <a:r>
            <a:rPr lang="ko-KR" altLang="en-US" sz="1800" dirty="0" smtClean="0">
              <a:latin typeface="+mn-lt"/>
            </a:rPr>
            <a:t>플레이</a:t>
          </a:r>
          <a:endParaRPr lang="en-US" altLang="ko-KR" sz="1800" dirty="0" smtClean="0">
            <a:latin typeface="+mn-lt"/>
          </a:endParaRPr>
        </a:p>
        <a:p>
          <a:pPr latinLnBrk="1">
            <a:lnSpc>
              <a:spcPts val="1000"/>
            </a:lnSpc>
          </a:pPr>
          <a:r>
            <a:rPr lang="en-US" altLang="ko-KR" sz="1800" dirty="0" smtClean="0">
              <a:latin typeface="+mn-lt"/>
            </a:rPr>
            <a:t>(</a:t>
          </a:r>
          <a:r>
            <a:rPr lang="ko-KR" altLang="en-US" sz="1800" dirty="0" smtClean="0">
              <a:latin typeface="+mn-lt"/>
            </a:rPr>
            <a:t>보상획득</a:t>
          </a:r>
          <a:r>
            <a:rPr lang="en-US" altLang="ko-KR" sz="1800" dirty="0" smtClean="0">
              <a:latin typeface="+mn-lt"/>
            </a:rPr>
            <a:t>)</a:t>
          </a:r>
          <a:endParaRPr lang="ko-KR" altLang="en-US" sz="1800" dirty="0">
            <a:latin typeface="+mn-lt"/>
          </a:endParaRPr>
        </a:p>
      </dgm:t>
    </dgm:pt>
    <dgm:pt modelId="{2207237D-E3E4-4F00-9B02-50596D38E134}" type="parTrans" cxnId="{A65A424B-7910-45B0-B4F1-B3FCD220B9BD}">
      <dgm:prSet/>
      <dgm:spPr/>
      <dgm:t>
        <a:bodyPr/>
        <a:lstStyle/>
        <a:p>
          <a:pPr latinLnBrk="1"/>
          <a:endParaRPr lang="ko-KR" altLang="en-US"/>
        </a:p>
      </dgm:t>
    </dgm:pt>
    <dgm:pt modelId="{B263C598-7145-4A4A-B87C-D967BA09D842}" type="sibTrans" cxnId="{A65A424B-7910-45B0-B4F1-B3FCD220B9BD}">
      <dgm:prSet/>
      <dgm:spPr/>
      <dgm:t>
        <a:bodyPr/>
        <a:lstStyle/>
        <a:p>
          <a:pPr latinLnBrk="1"/>
          <a:endParaRPr lang="ko-KR" altLang="en-US"/>
        </a:p>
      </dgm:t>
    </dgm:pt>
    <dgm:pt modelId="{632747A2-7F42-47BF-8A8C-4F0B7B50D7EA}">
      <dgm:prSet phldrT="[텍스트]" custT="1"/>
      <dgm:spPr/>
      <dgm:t>
        <a:bodyPr/>
        <a:lstStyle/>
        <a:p>
          <a:pPr latinLnBrk="1">
            <a:lnSpc>
              <a:spcPts val="1000"/>
            </a:lnSpc>
          </a:pPr>
          <a:r>
            <a:rPr lang="ko-KR" altLang="en-US" sz="1800" dirty="0" smtClean="0"/>
            <a:t>캠프</a:t>
          </a:r>
          <a:endParaRPr lang="en-US" altLang="ko-KR" sz="1800" dirty="0" smtClean="0"/>
        </a:p>
        <a:p>
          <a:pPr latinLnBrk="1">
            <a:lnSpc>
              <a:spcPts val="1000"/>
            </a:lnSpc>
          </a:pPr>
          <a:r>
            <a:rPr lang="ko-KR" altLang="en-US" sz="1800" dirty="0" smtClean="0"/>
            <a:t>플레이</a:t>
          </a:r>
          <a:endParaRPr lang="en-US" altLang="ko-KR" sz="1800" dirty="0" smtClean="0"/>
        </a:p>
        <a:p>
          <a:pPr latinLnBrk="1">
            <a:lnSpc>
              <a:spcPts val="1000"/>
            </a:lnSpc>
          </a:pPr>
          <a:r>
            <a:rPr lang="en-US" altLang="ko-KR" sz="1800" dirty="0" smtClean="0"/>
            <a:t>(build</a:t>
          </a:r>
        </a:p>
        <a:p>
          <a:pPr latinLnBrk="1">
            <a:lnSpc>
              <a:spcPts val="1000"/>
            </a:lnSpc>
          </a:pPr>
          <a:r>
            <a:rPr lang="en-US" altLang="ko-KR" sz="1800" dirty="0" smtClean="0"/>
            <a:t>&amp;collection)</a:t>
          </a:r>
          <a:endParaRPr lang="ko-KR" altLang="en-US" sz="1800" dirty="0"/>
        </a:p>
      </dgm:t>
    </dgm:pt>
    <dgm:pt modelId="{36C43C9F-E0A0-4D36-9894-3C17A5397BB2}" type="parTrans" cxnId="{FA7807D4-8637-46F0-81BA-63389DD166C3}">
      <dgm:prSet/>
      <dgm:spPr/>
      <dgm:t>
        <a:bodyPr/>
        <a:lstStyle/>
        <a:p>
          <a:pPr latinLnBrk="1"/>
          <a:endParaRPr lang="ko-KR" altLang="en-US"/>
        </a:p>
      </dgm:t>
    </dgm:pt>
    <dgm:pt modelId="{8697D162-3D19-4487-A6EF-652E0B2F5656}" type="sibTrans" cxnId="{FA7807D4-8637-46F0-81BA-63389DD166C3}">
      <dgm:prSet/>
      <dgm:spPr/>
      <dgm:t>
        <a:bodyPr/>
        <a:lstStyle/>
        <a:p>
          <a:pPr latinLnBrk="1"/>
          <a:endParaRPr lang="ko-KR" altLang="en-US"/>
        </a:p>
      </dgm:t>
    </dgm:pt>
    <dgm:pt modelId="{E836D8D6-5D34-4937-85D4-0F63D2F0C15D}">
      <dgm:prSet phldrT="[텍스트]" custT="1"/>
      <dgm:spPr/>
      <dgm:t>
        <a:bodyPr/>
        <a:lstStyle/>
        <a:p>
          <a:pPr latinLnBrk="1">
            <a:lnSpc>
              <a:spcPts val="1000"/>
            </a:lnSpc>
          </a:pPr>
          <a:r>
            <a:rPr lang="ko-KR" altLang="en-US" sz="1800" dirty="0" err="1" smtClean="0"/>
            <a:t>소셜</a:t>
          </a:r>
          <a:endParaRPr lang="en-US" altLang="ko-KR" sz="1800" dirty="0" smtClean="0"/>
        </a:p>
        <a:p>
          <a:pPr latinLnBrk="1">
            <a:lnSpc>
              <a:spcPts val="1000"/>
            </a:lnSpc>
          </a:pPr>
          <a:r>
            <a:rPr lang="ko-KR" altLang="en-US" sz="1800" dirty="0" smtClean="0"/>
            <a:t>액션</a:t>
          </a:r>
          <a:endParaRPr lang="en-US" altLang="ko-KR" sz="1800" dirty="0" smtClean="0"/>
        </a:p>
        <a:p>
          <a:pPr latinLnBrk="1">
            <a:lnSpc>
              <a:spcPts val="1000"/>
            </a:lnSpc>
          </a:pPr>
          <a:r>
            <a:rPr lang="en-US" altLang="ko-KR" sz="1800" dirty="0" smtClean="0"/>
            <a:t>(</a:t>
          </a:r>
          <a:r>
            <a:rPr lang="ko-KR" altLang="en-US" sz="1800" dirty="0" smtClean="0"/>
            <a:t>자랑하기</a:t>
          </a:r>
          <a:r>
            <a:rPr lang="en-US" altLang="ko-KR" sz="1800" dirty="0" smtClean="0"/>
            <a:t>)</a:t>
          </a:r>
          <a:endParaRPr lang="ko-KR" altLang="en-US" sz="1800" dirty="0"/>
        </a:p>
      </dgm:t>
    </dgm:pt>
    <dgm:pt modelId="{1DABA19F-73F2-45D0-842C-CD8975B5774F}" type="parTrans" cxnId="{830F7989-0410-4F85-AF7F-A89EE9357CEA}">
      <dgm:prSet/>
      <dgm:spPr/>
      <dgm:t>
        <a:bodyPr/>
        <a:lstStyle/>
        <a:p>
          <a:pPr latinLnBrk="1"/>
          <a:endParaRPr lang="ko-KR" altLang="en-US"/>
        </a:p>
      </dgm:t>
    </dgm:pt>
    <dgm:pt modelId="{D79B511C-8412-40D4-B4FF-F7B2DD8FC3D8}" type="sibTrans" cxnId="{830F7989-0410-4F85-AF7F-A89EE9357CEA}">
      <dgm:prSet/>
      <dgm:spPr/>
      <dgm:t>
        <a:bodyPr/>
        <a:lstStyle/>
        <a:p>
          <a:pPr latinLnBrk="1"/>
          <a:endParaRPr lang="ko-KR" altLang="en-US"/>
        </a:p>
      </dgm:t>
    </dgm:pt>
    <dgm:pt modelId="{CF6B08FD-FC6D-4097-BE6F-78F75824DC2B}" type="pres">
      <dgm:prSet presAssocID="{D8C66A39-E9E6-4EE7-B5E5-32E4DFBA512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ADDD65-AD41-4678-9D95-97BD7C57ED5F}" type="pres">
      <dgm:prSet presAssocID="{840E4955-022D-4694-B537-F35982B40ED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166F9F-416A-41D2-A95F-ADE02984A2B4}" type="pres">
      <dgm:prSet presAssocID="{B263C598-7145-4A4A-B87C-D967BA09D842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72936A7-9659-43CE-9E62-F54BBD7B2369}" type="pres">
      <dgm:prSet presAssocID="{B263C598-7145-4A4A-B87C-D967BA09D842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3BDDD48-F5FC-497A-8D4A-D7D2DF2E05B2}" type="pres">
      <dgm:prSet presAssocID="{632747A2-7F42-47BF-8A8C-4F0B7B50D7E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703B45-E9C1-4191-B407-72DCD8EAC764}" type="pres">
      <dgm:prSet presAssocID="{8697D162-3D19-4487-A6EF-652E0B2F5656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F773428-6E73-4CC3-8117-05FA8E0F7645}" type="pres">
      <dgm:prSet presAssocID="{8697D162-3D19-4487-A6EF-652E0B2F5656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FE8AD47-1E90-4325-A1D9-4F059104FEE4}" type="pres">
      <dgm:prSet presAssocID="{E836D8D6-5D34-4937-85D4-0F63D2F0C15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EE8E-D1BA-404E-9F13-93AB72F68E6A}" type="pres">
      <dgm:prSet presAssocID="{D79B511C-8412-40D4-B4FF-F7B2DD8FC3D8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EDF6B7F4-9132-4DF3-8C7E-AD9776A6AC2E}" type="pres">
      <dgm:prSet presAssocID="{D79B511C-8412-40D4-B4FF-F7B2DD8FC3D8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C4154237-266A-4046-8218-9A7918DC613C}" type="presOf" srcId="{632747A2-7F42-47BF-8A8C-4F0B7B50D7EA}" destId="{C3BDDD48-F5FC-497A-8D4A-D7D2DF2E05B2}" srcOrd="0" destOrd="0" presId="urn:microsoft.com/office/officeart/2005/8/layout/cycle2"/>
    <dgm:cxn modelId="{06BC1279-16D6-4CFE-B03C-6AE3D63B6F62}" type="presOf" srcId="{D79B511C-8412-40D4-B4FF-F7B2DD8FC3D8}" destId="{EDF6B7F4-9132-4DF3-8C7E-AD9776A6AC2E}" srcOrd="1" destOrd="0" presId="urn:microsoft.com/office/officeart/2005/8/layout/cycle2"/>
    <dgm:cxn modelId="{F65CB849-8DB3-40F2-A266-2ADE8B6F4E30}" type="presOf" srcId="{840E4955-022D-4694-B537-F35982B40ED7}" destId="{73ADDD65-AD41-4678-9D95-97BD7C57ED5F}" srcOrd="0" destOrd="0" presId="urn:microsoft.com/office/officeart/2005/8/layout/cycle2"/>
    <dgm:cxn modelId="{830F7989-0410-4F85-AF7F-A89EE9357CEA}" srcId="{D8C66A39-E9E6-4EE7-B5E5-32E4DFBA512E}" destId="{E836D8D6-5D34-4937-85D4-0F63D2F0C15D}" srcOrd="2" destOrd="0" parTransId="{1DABA19F-73F2-45D0-842C-CD8975B5774F}" sibTransId="{D79B511C-8412-40D4-B4FF-F7B2DD8FC3D8}"/>
    <dgm:cxn modelId="{A15290C7-4AC8-4AB1-B86E-F6516C50F1CC}" type="presOf" srcId="{8697D162-3D19-4487-A6EF-652E0B2F5656}" destId="{9C703B45-E9C1-4191-B407-72DCD8EAC764}" srcOrd="0" destOrd="0" presId="urn:microsoft.com/office/officeart/2005/8/layout/cycle2"/>
    <dgm:cxn modelId="{30C8A2AE-CAAE-491C-9278-F570E24C1B49}" type="presOf" srcId="{8697D162-3D19-4487-A6EF-652E0B2F5656}" destId="{5F773428-6E73-4CC3-8117-05FA8E0F7645}" srcOrd="1" destOrd="0" presId="urn:microsoft.com/office/officeart/2005/8/layout/cycle2"/>
    <dgm:cxn modelId="{92F0AE7F-7C10-4AA1-AD85-7B9236A4061E}" type="presOf" srcId="{D79B511C-8412-40D4-B4FF-F7B2DD8FC3D8}" destId="{681CEE8E-D1BA-404E-9F13-93AB72F68E6A}" srcOrd="0" destOrd="0" presId="urn:microsoft.com/office/officeart/2005/8/layout/cycle2"/>
    <dgm:cxn modelId="{A65A424B-7910-45B0-B4F1-B3FCD220B9BD}" srcId="{D8C66A39-E9E6-4EE7-B5E5-32E4DFBA512E}" destId="{840E4955-022D-4694-B537-F35982B40ED7}" srcOrd="0" destOrd="0" parTransId="{2207237D-E3E4-4F00-9B02-50596D38E134}" sibTransId="{B263C598-7145-4A4A-B87C-D967BA09D842}"/>
    <dgm:cxn modelId="{FA7807D4-8637-46F0-81BA-63389DD166C3}" srcId="{D8C66A39-E9E6-4EE7-B5E5-32E4DFBA512E}" destId="{632747A2-7F42-47BF-8A8C-4F0B7B50D7EA}" srcOrd="1" destOrd="0" parTransId="{36C43C9F-E0A0-4D36-9894-3C17A5397BB2}" sibTransId="{8697D162-3D19-4487-A6EF-652E0B2F5656}"/>
    <dgm:cxn modelId="{D997F2FA-4737-403B-8527-85AD20BCCC65}" type="presOf" srcId="{B263C598-7145-4A4A-B87C-D967BA09D842}" destId="{EB166F9F-416A-41D2-A95F-ADE02984A2B4}" srcOrd="0" destOrd="0" presId="urn:microsoft.com/office/officeart/2005/8/layout/cycle2"/>
    <dgm:cxn modelId="{73AB8B5E-A5A3-46BA-BB41-C186784B01F6}" type="presOf" srcId="{B263C598-7145-4A4A-B87C-D967BA09D842}" destId="{872936A7-9659-43CE-9E62-F54BBD7B2369}" srcOrd="1" destOrd="0" presId="urn:microsoft.com/office/officeart/2005/8/layout/cycle2"/>
    <dgm:cxn modelId="{C4B5D154-E651-4492-987D-DCB847B3771F}" type="presOf" srcId="{D8C66A39-E9E6-4EE7-B5E5-32E4DFBA512E}" destId="{CF6B08FD-FC6D-4097-BE6F-78F75824DC2B}" srcOrd="0" destOrd="0" presId="urn:microsoft.com/office/officeart/2005/8/layout/cycle2"/>
    <dgm:cxn modelId="{D9784465-DFE9-4501-8C39-260322C4BF38}" type="presOf" srcId="{E836D8D6-5D34-4937-85D4-0F63D2F0C15D}" destId="{7FE8AD47-1E90-4325-A1D9-4F059104FEE4}" srcOrd="0" destOrd="0" presId="urn:microsoft.com/office/officeart/2005/8/layout/cycle2"/>
    <dgm:cxn modelId="{EBF5DDF8-EAD8-414F-8FA7-BB6D9D5228C0}" type="presParOf" srcId="{CF6B08FD-FC6D-4097-BE6F-78F75824DC2B}" destId="{73ADDD65-AD41-4678-9D95-97BD7C57ED5F}" srcOrd="0" destOrd="0" presId="urn:microsoft.com/office/officeart/2005/8/layout/cycle2"/>
    <dgm:cxn modelId="{0A48DAFB-A747-4D30-B813-B095C510E954}" type="presParOf" srcId="{CF6B08FD-FC6D-4097-BE6F-78F75824DC2B}" destId="{EB166F9F-416A-41D2-A95F-ADE02984A2B4}" srcOrd="1" destOrd="0" presId="urn:microsoft.com/office/officeart/2005/8/layout/cycle2"/>
    <dgm:cxn modelId="{11839BDF-C056-45CA-9C61-362CF33CEF94}" type="presParOf" srcId="{EB166F9F-416A-41D2-A95F-ADE02984A2B4}" destId="{872936A7-9659-43CE-9E62-F54BBD7B2369}" srcOrd="0" destOrd="0" presId="urn:microsoft.com/office/officeart/2005/8/layout/cycle2"/>
    <dgm:cxn modelId="{DCEB11C0-FAC1-45F2-8B33-A69AE1E648F2}" type="presParOf" srcId="{CF6B08FD-FC6D-4097-BE6F-78F75824DC2B}" destId="{C3BDDD48-F5FC-497A-8D4A-D7D2DF2E05B2}" srcOrd="2" destOrd="0" presId="urn:microsoft.com/office/officeart/2005/8/layout/cycle2"/>
    <dgm:cxn modelId="{7380058B-84FB-44DE-86EC-9BCEB993787D}" type="presParOf" srcId="{CF6B08FD-FC6D-4097-BE6F-78F75824DC2B}" destId="{9C703B45-E9C1-4191-B407-72DCD8EAC764}" srcOrd="3" destOrd="0" presId="urn:microsoft.com/office/officeart/2005/8/layout/cycle2"/>
    <dgm:cxn modelId="{CC1537B9-1036-47EC-BB95-BF9DEC9DD654}" type="presParOf" srcId="{9C703B45-E9C1-4191-B407-72DCD8EAC764}" destId="{5F773428-6E73-4CC3-8117-05FA8E0F7645}" srcOrd="0" destOrd="0" presId="urn:microsoft.com/office/officeart/2005/8/layout/cycle2"/>
    <dgm:cxn modelId="{9930B0B2-208B-4F3B-9838-E232A2C18306}" type="presParOf" srcId="{CF6B08FD-FC6D-4097-BE6F-78F75824DC2B}" destId="{7FE8AD47-1E90-4325-A1D9-4F059104FEE4}" srcOrd="4" destOrd="0" presId="urn:microsoft.com/office/officeart/2005/8/layout/cycle2"/>
    <dgm:cxn modelId="{99FDC62E-125A-443B-8930-CAAAFAE97BE9}" type="presParOf" srcId="{CF6B08FD-FC6D-4097-BE6F-78F75824DC2B}" destId="{681CEE8E-D1BA-404E-9F13-93AB72F68E6A}" srcOrd="5" destOrd="0" presId="urn:microsoft.com/office/officeart/2005/8/layout/cycle2"/>
    <dgm:cxn modelId="{6749D719-DC06-4E19-B791-09BCCE89B4AA}" type="presParOf" srcId="{681CEE8E-D1BA-404E-9F13-93AB72F68E6A}" destId="{EDF6B7F4-9132-4DF3-8C7E-AD9776A6AC2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CB2804-37F8-4CE2-9A69-88056941DFD7}" type="doc">
      <dgm:prSet loTypeId="urn:microsoft.com/office/officeart/2005/8/layout/chevron1" loCatId="process" qsTypeId="urn:microsoft.com/office/officeart/2005/8/quickstyle/simple5" qsCatId="simple" csTypeId="urn:microsoft.com/office/officeart/2005/8/colors/colorful5" csCatId="colorful" phldr="1"/>
      <dgm:spPr/>
    </dgm:pt>
    <dgm:pt modelId="{2BE98307-0C44-4F88-AD57-31305E6564B4}">
      <dgm:prSet phldrT="[텍스트]" custT="1"/>
      <dgm:spPr/>
      <dgm:t>
        <a:bodyPr/>
        <a:lstStyle/>
        <a:p>
          <a:pPr latinLnBrk="1">
            <a:lnSpc>
              <a:spcPts val="1000"/>
            </a:lnSpc>
          </a:pPr>
          <a:r>
            <a:rPr lang="en-US" altLang="ko-KR" sz="1800" b="1" dirty="0" smtClean="0"/>
            <a:t>Pre </a:t>
          </a:r>
        </a:p>
        <a:p>
          <a:pPr latinLnBrk="1">
            <a:lnSpc>
              <a:spcPts val="1000"/>
            </a:lnSpc>
          </a:pPr>
          <a:r>
            <a:rPr lang="en-US" altLang="ko-KR" sz="1800" b="1" dirty="0" smtClean="0"/>
            <a:t>production</a:t>
          </a:r>
          <a:endParaRPr lang="ko-KR" altLang="en-US" sz="1800" b="1" dirty="0"/>
        </a:p>
      </dgm:t>
    </dgm:pt>
    <dgm:pt modelId="{15AA8B73-6FEF-4674-B011-3180F63597B4}" type="parTrans" cxnId="{8FE39E49-87D0-4E82-A5CA-62B7C6A62327}">
      <dgm:prSet/>
      <dgm:spPr/>
      <dgm:t>
        <a:bodyPr/>
        <a:lstStyle/>
        <a:p>
          <a:pPr latinLnBrk="1"/>
          <a:endParaRPr lang="ko-KR" altLang="en-US"/>
        </a:p>
      </dgm:t>
    </dgm:pt>
    <dgm:pt modelId="{90C17BEC-D8CF-4B13-BC27-5F9F477C34EC}" type="sibTrans" cxnId="{8FE39E49-87D0-4E82-A5CA-62B7C6A62327}">
      <dgm:prSet/>
      <dgm:spPr/>
      <dgm:t>
        <a:bodyPr/>
        <a:lstStyle/>
        <a:p>
          <a:pPr latinLnBrk="1"/>
          <a:endParaRPr lang="ko-KR" altLang="en-US"/>
        </a:p>
      </dgm:t>
    </dgm:pt>
    <dgm:pt modelId="{6732E83E-23FF-4B07-8122-6C80DA8B7BF6}">
      <dgm:prSet phldrT="[텍스트]" custT="1"/>
      <dgm:spPr/>
      <dgm:t>
        <a:bodyPr/>
        <a:lstStyle/>
        <a:p>
          <a:pPr latinLnBrk="1">
            <a:lnSpc>
              <a:spcPts val="1000"/>
            </a:lnSpc>
          </a:pPr>
          <a:r>
            <a:rPr lang="en-US" altLang="ko-KR" sz="4000" dirty="0" smtClean="0"/>
            <a:t>Production</a:t>
          </a:r>
          <a:endParaRPr lang="ko-KR" altLang="en-US" sz="4000" dirty="0"/>
        </a:p>
      </dgm:t>
    </dgm:pt>
    <dgm:pt modelId="{36ECC108-606B-4474-89AD-E1E7EDC0735C}" type="parTrans" cxnId="{1B78EC62-B6D8-4B33-B8DF-916F7AE5589C}">
      <dgm:prSet/>
      <dgm:spPr/>
      <dgm:t>
        <a:bodyPr/>
        <a:lstStyle/>
        <a:p>
          <a:pPr latinLnBrk="1"/>
          <a:endParaRPr lang="ko-KR" altLang="en-US"/>
        </a:p>
      </dgm:t>
    </dgm:pt>
    <dgm:pt modelId="{26708BAD-9B3E-45EA-A56D-EA960BC1C7FA}" type="sibTrans" cxnId="{1B78EC62-B6D8-4B33-B8DF-916F7AE5589C}">
      <dgm:prSet/>
      <dgm:spPr/>
      <dgm:t>
        <a:bodyPr/>
        <a:lstStyle/>
        <a:p>
          <a:pPr latinLnBrk="1"/>
          <a:endParaRPr lang="ko-KR" altLang="en-US"/>
        </a:p>
      </dgm:t>
    </dgm:pt>
    <dgm:pt modelId="{F502BA2E-A1FF-4CB1-B5BB-E593A0908083}">
      <dgm:prSet phldrT="[텍스트]" custT="1"/>
      <dgm:spPr/>
      <dgm:t>
        <a:bodyPr/>
        <a:lstStyle/>
        <a:p>
          <a:pPr latinLnBrk="1">
            <a:lnSpc>
              <a:spcPts val="1000"/>
            </a:lnSpc>
          </a:pPr>
          <a:r>
            <a:rPr lang="en-US" altLang="ko-KR" sz="1600" b="1" dirty="0" smtClean="0"/>
            <a:t>Post </a:t>
          </a:r>
        </a:p>
        <a:p>
          <a:pPr latinLnBrk="1">
            <a:lnSpc>
              <a:spcPts val="1000"/>
            </a:lnSpc>
          </a:pPr>
          <a:r>
            <a:rPr lang="en-US" altLang="ko-KR" sz="1600" b="1" dirty="0" smtClean="0"/>
            <a:t>production</a:t>
          </a:r>
          <a:endParaRPr lang="ko-KR" altLang="en-US" sz="1600" b="1" dirty="0"/>
        </a:p>
      </dgm:t>
    </dgm:pt>
    <dgm:pt modelId="{6A688E51-6015-4D76-9417-23B1C4BD6C74}" type="parTrans" cxnId="{3CE76BF8-CC52-4A29-8718-6807685C01C7}">
      <dgm:prSet/>
      <dgm:spPr/>
      <dgm:t>
        <a:bodyPr/>
        <a:lstStyle/>
        <a:p>
          <a:pPr latinLnBrk="1"/>
          <a:endParaRPr lang="ko-KR" altLang="en-US"/>
        </a:p>
      </dgm:t>
    </dgm:pt>
    <dgm:pt modelId="{3BB3B4E3-ABF5-46D8-BF9D-923BBC38D873}" type="sibTrans" cxnId="{3CE76BF8-CC52-4A29-8718-6807685C01C7}">
      <dgm:prSet/>
      <dgm:spPr/>
      <dgm:t>
        <a:bodyPr/>
        <a:lstStyle/>
        <a:p>
          <a:pPr latinLnBrk="1"/>
          <a:endParaRPr lang="ko-KR" altLang="en-US"/>
        </a:p>
      </dgm:t>
    </dgm:pt>
    <dgm:pt modelId="{F3F02790-F8C4-4C15-A2C3-8F6AD6182837}" type="pres">
      <dgm:prSet presAssocID="{32CB2804-37F8-4CE2-9A69-88056941DFD7}" presName="Name0" presStyleCnt="0">
        <dgm:presLayoutVars>
          <dgm:dir/>
          <dgm:animLvl val="lvl"/>
          <dgm:resizeHandles val="exact"/>
        </dgm:presLayoutVars>
      </dgm:prSet>
      <dgm:spPr/>
    </dgm:pt>
    <dgm:pt modelId="{4F465891-05F3-4899-B82F-78C16492ECA6}" type="pres">
      <dgm:prSet presAssocID="{2BE98307-0C44-4F88-AD57-31305E6564B4}" presName="parTxOnly" presStyleLbl="node1" presStyleIdx="0" presStyleCnt="3" custScaleX="702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50729B-15E9-4D41-AF0A-887976CE5081}" type="pres">
      <dgm:prSet presAssocID="{90C17BEC-D8CF-4B13-BC27-5F9F477C34EC}" presName="parTxOnlySpace" presStyleCnt="0"/>
      <dgm:spPr/>
    </dgm:pt>
    <dgm:pt modelId="{E8721393-E44E-4BBA-8796-02A22A179CCC}" type="pres">
      <dgm:prSet presAssocID="{6732E83E-23FF-4B07-8122-6C80DA8B7BF6}" presName="parTxOnly" presStyleLbl="node1" presStyleIdx="1" presStyleCnt="3" custScaleX="96496" custLinFactNeighborX="-97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867911-3CFB-421C-B218-6D16A5786481}" type="pres">
      <dgm:prSet presAssocID="{26708BAD-9B3E-45EA-A56D-EA960BC1C7FA}" presName="parTxOnlySpace" presStyleCnt="0"/>
      <dgm:spPr/>
    </dgm:pt>
    <dgm:pt modelId="{7514C47E-532E-4947-8930-4DA64DD1132A}" type="pres">
      <dgm:prSet presAssocID="{F502BA2E-A1FF-4CB1-B5BB-E593A0908083}" presName="parTxOnly" presStyleLbl="node1" presStyleIdx="2" presStyleCnt="3" custScaleX="663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FE39E49-87D0-4E82-A5CA-62B7C6A62327}" srcId="{32CB2804-37F8-4CE2-9A69-88056941DFD7}" destId="{2BE98307-0C44-4F88-AD57-31305E6564B4}" srcOrd="0" destOrd="0" parTransId="{15AA8B73-6FEF-4674-B011-3180F63597B4}" sibTransId="{90C17BEC-D8CF-4B13-BC27-5F9F477C34EC}"/>
    <dgm:cxn modelId="{1B78EC62-B6D8-4B33-B8DF-916F7AE5589C}" srcId="{32CB2804-37F8-4CE2-9A69-88056941DFD7}" destId="{6732E83E-23FF-4B07-8122-6C80DA8B7BF6}" srcOrd="1" destOrd="0" parTransId="{36ECC108-606B-4474-89AD-E1E7EDC0735C}" sibTransId="{26708BAD-9B3E-45EA-A56D-EA960BC1C7FA}"/>
    <dgm:cxn modelId="{3CE76BF8-CC52-4A29-8718-6807685C01C7}" srcId="{32CB2804-37F8-4CE2-9A69-88056941DFD7}" destId="{F502BA2E-A1FF-4CB1-B5BB-E593A0908083}" srcOrd="2" destOrd="0" parTransId="{6A688E51-6015-4D76-9417-23B1C4BD6C74}" sibTransId="{3BB3B4E3-ABF5-46D8-BF9D-923BBC38D873}"/>
    <dgm:cxn modelId="{868B8A04-8CEC-4B21-910C-6D5FB78F50E4}" type="presOf" srcId="{2BE98307-0C44-4F88-AD57-31305E6564B4}" destId="{4F465891-05F3-4899-B82F-78C16492ECA6}" srcOrd="0" destOrd="0" presId="urn:microsoft.com/office/officeart/2005/8/layout/chevron1"/>
    <dgm:cxn modelId="{3D6F9A99-3A70-4015-9EBA-2C29642D6EE4}" type="presOf" srcId="{F502BA2E-A1FF-4CB1-B5BB-E593A0908083}" destId="{7514C47E-532E-4947-8930-4DA64DD1132A}" srcOrd="0" destOrd="0" presId="urn:microsoft.com/office/officeart/2005/8/layout/chevron1"/>
    <dgm:cxn modelId="{F574239C-06C3-4910-8626-A38117303B8E}" type="presOf" srcId="{32CB2804-37F8-4CE2-9A69-88056941DFD7}" destId="{F3F02790-F8C4-4C15-A2C3-8F6AD6182837}" srcOrd="0" destOrd="0" presId="urn:microsoft.com/office/officeart/2005/8/layout/chevron1"/>
    <dgm:cxn modelId="{5CFA53EB-DE30-4BE3-9426-6052172F97E5}" type="presOf" srcId="{6732E83E-23FF-4B07-8122-6C80DA8B7BF6}" destId="{E8721393-E44E-4BBA-8796-02A22A179CCC}" srcOrd="0" destOrd="0" presId="urn:microsoft.com/office/officeart/2005/8/layout/chevron1"/>
    <dgm:cxn modelId="{7FE1514C-9249-44E9-9951-F8E1726FCC7A}" type="presParOf" srcId="{F3F02790-F8C4-4C15-A2C3-8F6AD6182837}" destId="{4F465891-05F3-4899-B82F-78C16492ECA6}" srcOrd="0" destOrd="0" presId="urn:microsoft.com/office/officeart/2005/8/layout/chevron1"/>
    <dgm:cxn modelId="{C612B38C-895B-4A60-B250-C3879E703199}" type="presParOf" srcId="{F3F02790-F8C4-4C15-A2C3-8F6AD6182837}" destId="{B150729B-15E9-4D41-AF0A-887976CE5081}" srcOrd="1" destOrd="0" presId="urn:microsoft.com/office/officeart/2005/8/layout/chevron1"/>
    <dgm:cxn modelId="{EB3B8772-6B74-4C6C-9DBF-B8990FDF1B95}" type="presParOf" srcId="{F3F02790-F8C4-4C15-A2C3-8F6AD6182837}" destId="{E8721393-E44E-4BBA-8796-02A22A179CCC}" srcOrd="2" destOrd="0" presId="urn:microsoft.com/office/officeart/2005/8/layout/chevron1"/>
    <dgm:cxn modelId="{1D902987-683B-48DD-925D-7BB062C124D2}" type="presParOf" srcId="{F3F02790-F8C4-4C15-A2C3-8F6AD6182837}" destId="{61867911-3CFB-421C-B218-6D16A5786481}" srcOrd="3" destOrd="0" presId="urn:microsoft.com/office/officeart/2005/8/layout/chevron1"/>
    <dgm:cxn modelId="{742E4438-949E-48EE-B9C5-7FA9838822D1}" type="presParOf" srcId="{F3F02790-F8C4-4C15-A2C3-8F6AD6182837}" destId="{7514C47E-532E-4947-8930-4DA64DD1132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275-27A6-453A-9216-FF840F3D7FF3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DC9A-5B20-480B-AFDA-FDFAFBD0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0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275-27A6-453A-9216-FF840F3D7FF3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DC9A-5B20-480B-AFDA-FDFAFBD0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3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275-27A6-453A-9216-FF840F3D7FF3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DC9A-5B20-480B-AFDA-FDFAFBD0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39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275-27A6-453A-9216-FF840F3D7FF3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DC9A-5B20-480B-AFDA-FDFAFBD0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5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275-27A6-453A-9216-FF840F3D7FF3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DC9A-5B20-480B-AFDA-FDFAFBD0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0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275-27A6-453A-9216-FF840F3D7FF3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DC9A-5B20-480B-AFDA-FDFAFBD0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5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275-27A6-453A-9216-FF840F3D7FF3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DC9A-5B20-480B-AFDA-FDFAFBD0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01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275-27A6-453A-9216-FF840F3D7FF3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DC9A-5B20-480B-AFDA-FDFAFBD0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5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275-27A6-453A-9216-FF840F3D7FF3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DC9A-5B20-480B-AFDA-FDFAFBD0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8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275-27A6-453A-9216-FF840F3D7FF3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DC9A-5B20-480B-AFDA-FDFAFBD0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6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275-27A6-453A-9216-FF840F3D7FF3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DC9A-5B20-480B-AFDA-FDFAFBD0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9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EC275-27A6-453A-9216-FF840F3D7FF3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EDC9A-5B20-480B-AFDA-FDFAFBD0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2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585824542"/>
              </p:ext>
            </p:extLst>
          </p:nvPr>
        </p:nvGraphicFramePr>
        <p:xfrm>
          <a:off x="3022948" y="1380299"/>
          <a:ext cx="6146104" cy="4097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943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654466"/>
              </p:ext>
            </p:extLst>
          </p:nvPr>
        </p:nvGraphicFramePr>
        <p:xfrm>
          <a:off x="0" y="702167"/>
          <a:ext cx="12192000" cy="504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설명선 2 4"/>
          <p:cNvSpPr/>
          <p:nvPr/>
        </p:nvSpPr>
        <p:spPr>
          <a:xfrm>
            <a:off x="1077237" y="4446741"/>
            <a:ext cx="1465545" cy="7766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468"/>
              <a:gd name="adj6" fmla="val -48376"/>
            </a:avLst>
          </a:prstGeom>
          <a:solidFill>
            <a:srgbClr val="000000">
              <a:alpha val="30196"/>
            </a:srgbClr>
          </a:solidFill>
          <a:ln>
            <a:solidFill>
              <a:srgbClr val="0070C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컨셉</a:t>
            </a:r>
            <a:r>
              <a:rPr lang="ko-KR" altLang="en-US" sz="1200" dirty="0" smtClean="0"/>
              <a:t> 기획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200" dirty="0" err="1" smtClean="0"/>
              <a:t>프로토타입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200" dirty="0" smtClean="0"/>
              <a:t>방향설정</a:t>
            </a:r>
            <a:endParaRPr lang="ko-KR" altLang="en-US" sz="1200" dirty="0"/>
          </a:p>
        </p:txBody>
      </p:sp>
      <p:sp>
        <p:nvSpPr>
          <p:cNvPr id="6" name="설명선 2 5"/>
          <p:cNvSpPr/>
          <p:nvPr/>
        </p:nvSpPr>
        <p:spPr>
          <a:xfrm>
            <a:off x="4117929" y="4446741"/>
            <a:ext cx="1465545" cy="7766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468"/>
              <a:gd name="adj6" fmla="val -48376"/>
            </a:avLst>
          </a:prstGeom>
          <a:solidFill>
            <a:srgbClr val="000000">
              <a:alpha val="30196"/>
            </a:srgbClr>
          </a:solidFill>
          <a:ln>
            <a:solidFill>
              <a:srgbClr val="0070C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ko-KR" altLang="en-US" sz="1200" dirty="0" smtClean="0"/>
              <a:t>시스템기획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200" dirty="0" smtClean="0"/>
              <a:t>개발우선순위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200" dirty="0" err="1" smtClean="0"/>
              <a:t>인게임</a:t>
            </a:r>
            <a:r>
              <a:rPr lang="ko-KR" altLang="en-US" sz="1200" dirty="0" smtClean="0"/>
              <a:t> 기능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endParaRPr lang="ko-KR" altLang="en-US" sz="1200" dirty="0"/>
          </a:p>
        </p:txBody>
      </p:sp>
      <p:sp>
        <p:nvSpPr>
          <p:cNvPr id="7" name="설명선 2 6"/>
          <p:cNvSpPr/>
          <p:nvPr/>
        </p:nvSpPr>
        <p:spPr>
          <a:xfrm>
            <a:off x="4590787" y="1252603"/>
            <a:ext cx="1465545" cy="7766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661"/>
              <a:gd name="adj6" fmla="val -57778"/>
            </a:avLst>
          </a:prstGeom>
          <a:solidFill>
            <a:srgbClr val="000000">
              <a:alpha val="30196"/>
            </a:srgbClr>
          </a:solidFill>
          <a:ln>
            <a:solidFill>
              <a:srgbClr val="0070C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ko-KR" altLang="en-US" sz="1200" dirty="0" smtClean="0"/>
              <a:t>시나리오 설정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200" dirty="0" err="1" smtClean="0"/>
              <a:t>컨셉아트</a:t>
            </a:r>
            <a:endParaRPr lang="ko-KR" altLang="en-US" sz="1200" dirty="0"/>
          </a:p>
        </p:txBody>
      </p:sp>
      <p:sp>
        <p:nvSpPr>
          <p:cNvPr id="8" name="설명선 2 7"/>
          <p:cNvSpPr/>
          <p:nvPr/>
        </p:nvSpPr>
        <p:spPr>
          <a:xfrm>
            <a:off x="6194117" y="1252603"/>
            <a:ext cx="1465545" cy="7766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177"/>
              <a:gd name="adj6" fmla="val -50940"/>
            </a:avLst>
          </a:prstGeom>
          <a:solidFill>
            <a:srgbClr val="000000">
              <a:alpha val="30196"/>
            </a:srgbClr>
          </a:solidFill>
          <a:ln>
            <a:solidFill>
              <a:srgbClr val="0070C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ko-KR" altLang="en-US" sz="1200" smtClean="0"/>
              <a:t>리소스 제작</a:t>
            </a:r>
            <a:endParaRPr lang="ko-KR" altLang="en-US" sz="1200" dirty="0"/>
          </a:p>
        </p:txBody>
      </p:sp>
      <p:sp>
        <p:nvSpPr>
          <p:cNvPr id="9" name="설명선 2 8"/>
          <p:cNvSpPr/>
          <p:nvPr/>
        </p:nvSpPr>
        <p:spPr>
          <a:xfrm>
            <a:off x="5655496" y="4446741"/>
            <a:ext cx="1465545" cy="7766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468"/>
              <a:gd name="adj6" fmla="val -48376"/>
            </a:avLst>
          </a:prstGeom>
          <a:solidFill>
            <a:srgbClr val="000000">
              <a:alpha val="30196"/>
            </a:srgbClr>
          </a:solidFill>
          <a:ln>
            <a:solidFill>
              <a:srgbClr val="0070C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ko-KR" altLang="en-US" sz="1200" dirty="0" err="1" smtClean="0"/>
              <a:t>콘텐츠</a:t>
            </a:r>
            <a:r>
              <a:rPr lang="ko-KR" altLang="en-US" sz="1200" dirty="0" smtClean="0"/>
              <a:t> 기획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200" dirty="0" smtClean="0"/>
              <a:t>레벨디자인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200" dirty="0" smtClean="0"/>
              <a:t>밸런스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200" dirty="0" smtClean="0"/>
              <a:t>서비스기능</a:t>
            </a:r>
            <a:endParaRPr lang="ko-KR" altLang="en-US" sz="1200" dirty="0"/>
          </a:p>
        </p:txBody>
      </p:sp>
      <p:sp>
        <p:nvSpPr>
          <p:cNvPr id="10" name="설명선 2 9"/>
          <p:cNvSpPr/>
          <p:nvPr/>
        </p:nvSpPr>
        <p:spPr>
          <a:xfrm>
            <a:off x="7193063" y="4446741"/>
            <a:ext cx="1465545" cy="7766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468"/>
              <a:gd name="adj6" fmla="val -48376"/>
            </a:avLst>
          </a:prstGeom>
          <a:solidFill>
            <a:srgbClr val="000000">
              <a:alpha val="30196"/>
            </a:srgbClr>
          </a:solidFill>
          <a:ln>
            <a:solidFill>
              <a:srgbClr val="0070C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200" dirty="0" smtClean="0"/>
              <a:t>UI</a:t>
            </a:r>
            <a:r>
              <a:rPr lang="ko-KR" altLang="en-US" sz="1200" dirty="0" smtClean="0"/>
              <a:t>기획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200" dirty="0" smtClean="0"/>
              <a:t>출시준비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200" dirty="0" smtClean="0"/>
              <a:t>테스트</a:t>
            </a:r>
            <a:endParaRPr lang="en-US" altLang="ko-KR" sz="1200" dirty="0" smtClean="0"/>
          </a:p>
        </p:txBody>
      </p:sp>
      <p:sp>
        <p:nvSpPr>
          <p:cNvPr id="11" name="설명선 2 10"/>
          <p:cNvSpPr/>
          <p:nvPr/>
        </p:nvSpPr>
        <p:spPr>
          <a:xfrm>
            <a:off x="7797447" y="1252603"/>
            <a:ext cx="1465545" cy="7766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016"/>
              <a:gd name="adj6" fmla="val -49231"/>
            </a:avLst>
          </a:prstGeom>
          <a:solidFill>
            <a:srgbClr val="000000">
              <a:alpha val="30196"/>
            </a:srgbClr>
          </a:solidFill>
          <a:ln>
            <a:solidFill>
              <a:srgbClr val="0070C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ko-KR" altLang="en-US" sz="1200" dirty="0" smtClean="0"/>
              <a:t>사운드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en-US" altLang="ko-KR" sz="1200" dirty="0" smtClean="0"/>
              <a:t>QA</a:t>
            </a:r>
            <a:endParaRPr lang="ko-KR" altLang="en-US" sz="1200" dirty="0"/>
          </a:p>
        </p:txBody>
      </p:sp>
      <p:sp>
        <p:nvSpPr>
          <p:cNvPr id="12" name="설명선 2 11"/>
          <p:cNvSpPr/>
          <p:nvPr/>
        </p:nvSpPr>
        <p:spPr>
          <a:xfrm>
            <a:off x="9914351" y="1252603"/>
            <a:ext cx="1465545" cy="7766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016"/>
              <a:gd name="adj6" fmla="val -49231"/>
            </a:avLst>
          </a:prstGeom>
          <a:solidFill>
            <a:srgbClr val="000000">
              <a:alpha val="30196"/>
            </a:srgbClr>
          </a:solidFill>
          <a:ln>
            <a:solidFill>
              <a:srgbClr val="0070C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ko-KR" altLang="en-US" sz="1200" dirty="0" smtClean="0"/>
              <a:t>최적화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en-US" altLang="ko-KR" sz="1200" dirty="0" smtClean="0"/>
              <a:t>Polishing</a:t>
            </a:r>
            <a:endParaRPr lang="ko-KR" altLang="en-US" sz="1200" dirty="0"/>
          </a:p>
        </p:txBody>
      </p:sp>
      <p:sp>
        <p:nvSpPr>
          <p:cNvPr id="13" name="설명선 2 12"/>
          <p:cNvSpPr/>
          <p:nvPr/>
        </p:nvSpPr>
        <p:spPr>
          <a:xfrm>
            <a:off x="9532307" y="4446741"/>
            <a:ext cx="1465545" cy="7766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468"/>
              <a:gd name="adj6" fmla="val -48376"/>
            </a:avLst>
          </a:prstGeom>
          <a:solidFill>
            <a:srgbClr val="000000">
              <a:alpha val="30196"/>
            </a:srgbClr>
          </a:solidFill>
          <a:ln>
            <a:solidFill>
              <a:srgbClr val="0070C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200" dirty="0" err="1" smtClean="0"/>
              <a:t>Test&amp;QA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en-US" altLang="ko-KR" sz="1200" dirty="0" smtClean="0"/>
              <a:t>Balance</a:t>
            </a:r>
          </a:p>
          <a:p>
            <a:pPr marL="171450" indent="-171450" algn="ctr">
              <a:buFontTx/>
              <a:buChar char="-"/>
            </a:pPr>
            <a:r>
              <a:rPr lang="en-US" altLang="ko-KR" sz="1200" dirty="0" smtClean="0"/>
              <a:t>Service infra connection</a:t>
            </a:r>
          </a:p>
        </p:txBody>
      </p:sp>
      <p:sp>
        <p:nvSpPr>
          <p:cNvPr id="14" name="설명선 2 13"/>
          <p:cNvSpPr/>
          <p:nvPr/>
        </p:nvSpPr>
        <p:spPr>
          <a:xfrm>
            <a:off x="1810010" y="1252603"/>
            <a:ext cx="1465545" cy="7766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0887"/>
              <a:gd name="adj6" fmla="val -59487"/>
            </a:avLst>
          </a:prstGeom>
          <a:solidFill>
            <a:srgbClr val="000000">
              <a:alpha val="30196"/>
            </a:srgbClr>
          </a:solidFill>
          <a:ln>
            <a:solidFill>
              <a:srgbClr val="0070C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-</a:t>
            </a:r>
            <a:r>
              <a:rPr lang="ko-KR" altLang="en-US" sz="1200" dirty="0" smtClean="0"/>
              <a:t>일정산정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구인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200" dirty="0" smtClean="0"/>
              <a:t>방향설정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890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15499" y="2320711"/>
            <a:ext cx="1961002" cy="3415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주장하고 </a:t>
            </a:r>
            <a:r>
              <a:rPr lang="ko-KR" altLang="en-US" dirty="0" err="1" smtClean="0"/>
              <a:t>싶은것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20607" y="3580482"/>
            <a:ext cx="1961002" cy="3415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15499" y="3580482"/>
            <a:ext cx="1961002" cy="3415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684964" y="3580482"/>
            <a:ext cx="1961002" cy="3415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5922" y="4377491"/>
            <a:ext cx="1505639" cy="3415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근거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82746" y="4377492"/>
            <a:ext cx="1439538" cy="3415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근거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27085" y="4377491"/>
            <a:ext cx="1505639" cy="3415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근거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53909" y="4377491"/>
            <a:ext cx="1439538" cy="3415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근거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78187" y="4377492"/>
            <a:ext cx="1505639" cy="3415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근거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 flipH="1">
            <a:off x="2901108" y="2662234"/>
            <a:ext cx="3194892" cy="91824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0"/>
            <a:endCxn id="4" idx="2"/>
          </p:cNvCxnSpPr>
          <p:nvPr/>
        </p:nvCxnSpPr>
        <p:spPr>
          <a:xfrm flipH="1" flipV="1">
            <a:off x="6096000" y="2662234"/>
            <a:ext cx="3569465" cy="91824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  <a:endCxn id="6" idx="1"/>
          </p:cNvCxnSpPr>
          <p:nvPr/>
        </p:nvCxnSpPr>
        <p:spPr>
          <a:xfrm>
            <a:off x="3881609" y="3751244"/>
            <a:ext cx="1233890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759105" y="4377490"/>
            <a:ext cx="1439538" cy="3415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근거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6" idx="3"/>
            <a:endCxn id="7" idx="1"/>
          </p:cNvCxnSpPr>
          <p:nvPr/>
        </p:nvCxnSpPr>
        <p:spPr>
          <a:xfrm>
            <a:off x="7076501" y="3751244"/>
            <a:ext cx="1608463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" idx="0"/>
            <a:endCxn id="5" idx="2"/>
          </p:cNvCxnSpPr>
          <p:nvPr/>
        </p:nvCxnSpPr>
        <p:spPr>
          <a:xfrm flipV="1">
            <a:off x="2008742" y="3922005"/>
            <a:ext cx="892366" cy="455486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5" idx="2"/>
          </p:cNvCxnSpPr>
          <p:nvPr/>
        </p:nvCxnSpPr>
        <p:spPr>
          <a:xfrm flipH="1" flipV="1">
            <a:off x="2901108" y="3922005"/>
            <a:ext cx="752820" cy="45548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0"/>
            <a:endCxn id="6" idx="2"/>
          </p:cNvCxnSpPr>
          <p:nvPr/>
        </p:nvCxnSpPr>
        <p:spPr>
          <a:xfrm flipH="1" flipV="1">
            <a:off x="6096000" y="3922005"/>
            <a:ext cx="877678" cy="455486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" idx="0"/>
            <a:endCxn id="6" idx="2"/>
          </p:cNvCxnSpPr>
          <p:nvPr/>
        </p:nvCxnSpPr>
        <p:spPr>
          <a:xfrm flipV="1">
            <a:off x="5379905" y="3922005"/>
            <a:ext cx="716095" cy="455486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5" idx="0"/>
            <a:endCxn id="7" idx="2"/>
          </p:cNvCxnSpPr>
          <p:nvPr/>
        </p:nvCxnSpPr>
        <p:spPr>
          <a:xfrm flipH="1" flipV="1">
            <a:off x="9665465" y="3922005"/>
            <a:ext cx="813409" cy="45548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0"/>
            <a:endCxn id="7" idx="2"/>
          </p:cNvCxnSpPr>
          <p:nvPr/>
        </p:nvCxnSpPr>
        <p:spPr>
          <a:xfrm flipV="1">
            <a:off x="8931007" y="3922005"/>
            <a:ext cx="734458" cy="45548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2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61831" y="989645"/>
            <a:ext cx="3778786" cy="48603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ㅈ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49537" y="571004"/>
            <a:ext cx="2203374" cy="4186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Working directory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5876789" y="1619478"/>
            <a:ext cx="959886" cy="409827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59277" y="989645"/>
            <a:ext cx="594910" cy="5949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78776" y="1938969"/>
            <a:ext cx="2445744" cy="7271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Modify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78776" y="3018622"/>
            <a:ext cx="2445744" cy="7271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78776" y="4098275"/>
            <a:ext cx="2445744" cy="7271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commit</a:t>
            </a:r>
            <a:endParaRPr lang="ko-KR" altLang="en-US" dirty="0"/>
          </a:p>
        </p:txBody>
      </p:sp>
      <p:cxnSp>
        <p:nvCxnSpPr>
          <p:cNvPr id="15" name="구부러진 연결선 14"/>
          <p:cNvCxnSpPr>
            <a:stCxn id="9" idx="6"/>
            <a:endCxn id="6" idx="3"/>
          </p:cNvCxnSpPr>
          <p:nvPr/>
        </p:nvCxnSpPr>
        <p:spPr>
          <a:xfrm flipV="1">
            <a:off x="6654187" y="3382179"/>
            <a:ext cx="870333" cy="2467777"/>
          </a:xfrm>
          <a:prstGeom prst="curvedConnector3">
            <a:avLst>
              <a:gd name="adj1" fmla="val 175633"/>
            </a:avLst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9" idx="6"/>
            <a:endCxn id="5" idx="3"/>
          </p:cNvCxnSpPr>
          <p:nvPr/>
        </p:nvCxnSpPr>
        <p:spPr>
          <a:xfrm flipV="1">
            <a:off x="6654187" y="2302526"/>
            <a:ext cx="870333" cy="3547430"/>
          </a:xfrm>
          <a:prstGeom prst="curvedConnector3">
            <a:avLst>
              <a:gd name="adj1" fmla="val 246519"/>
            </a:avLst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9" idx="2"/>
            <a:endCxn id="10" idx="2"/>
          </p:cNvCxnSpPr>
          <p:nvPr/>
        </p:nvCxnSpPr>
        <p:spPr>
          <a:xfrm rot="10800000">
            <a:off x="6059277" y="1287100"/>
            <a:ext cx="12700" cy="4562856"/>
          </a:xfrm>
          <a:prstGeom prst="curvedConnector3">
            <a:avLst>
              <a:gd name="adj1" fmla="val 15592772"/>
            </a:avLst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사각형 설명선 28"/>
          <p:cNvSpPr/>
          <p:nvPr/>
        </p:nvSpPr>
        <p:spPr>
          <a:xfrm>
            <a:off x="3137407" y="3094803"/>
            <a:ext cx="925417" cy="473725"/>
          </a:xfrm>
          <a:prstGeom prst="wedgeRoundRectCallout">
            <a:avLst>
              <a:gd name="adj1" fmla="val 64881"/>
              <a:gd name="adj2" fmla="val -11889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Hard</a:t>
            </a:r>
            <a:endParaRPr lang="ko-KR" altLang="en-US" dirty="0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8240617" y="2192357"/>
            <a:ext cx="925417" cy="473725"/>
          </a:xfrm>
          <a:prstGeom prst="wedgeRoundRectCallout">
            <a:avLst>
              <a:gd name="adj1" fmla="val -30357"/>
              <a:gd name="adj2" fmla="val 9040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Mixed</a:t>
            </a:r>
            <a:endParaRPr lang="ko-KR" altLang="en-US" dirty="0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6943025" y="3927513"/>
            <a:ext cx="925417" cy="473725"/>
          </a:xfrm>
          <a:prstGeom prst="wedgeRoundRectCallout">
            <a:avLst>
              <a:gd name="adj1" fmla="val 80357"/>
              <a:gd name="adj2" fmla="val 4622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soft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059277" y="5552501"/>
            <a:ext cx="594910" cy="5949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</a:rPr>
              <a:t>P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1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76231" y="1344058"/>
            <a:ext cx="2335576" cy="7711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- service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73715" y="3139807"/>
            <a:ext cx="2335576" cy="771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  <a:p>
            <a:pPr algn="ctr"/>
            <a:r>
              <a:rPr lang="en-US" altLang="ko-KR" dirty="0" smtClean="0"/>
              <a:t>computer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890611" y="3139806"/>
            <a:ext cx="2335576" cy="77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computer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241557" y="2357610"/>
            <a:ext cx="2516788" cy="2335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 :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Css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디자인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Js</a:t>
            </a:r>
            <a:r>
              <a:rPr lang="en-US" altLang="ko-KR" dirty="0" smtClean="0"/>
              <a:t>. :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3"/>
            <a:endCxn id="5" idx="2"/>
          </p:cNvCxnSpPr>
          <p:nvPr/>
        </p:nvCxnSpPr>
        <p:spPr>
          <a:xfrm>
            <a:off x="4109291" y="3525398"/>
            <a:ext cx="1132266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1"/>
            <a:endCxn id="5" idx="6"/>
          </p:cNvCxnSpPr>
          <p:nvPr/>
        </p:nvCxnSpPr>
        <p:spPr>
          <a:xfrm flipH="1">
            <a:off x="7758345" y="3525397"/>
            <a:ext cx="1132266" cy="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908934"/>
              </p:ext>
            </p:extLst>
          </p:nvPr>
        </p:nvGraphicFramePr>
        <p:xfrm>
          <a:off x="838200" y="1825625"/>
          <a:ext cx="10515601" cy="48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24"/>
                <a:gridCol w="4583017"/>
                <a:gridCol w="2267180"/>
                <a:gridCol w="2267180"/>
              </a:tblGrid>
              <a:tr h="2669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Player book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Master book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12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1-4</a:t>
                      </a:r>
                    </a:p>
                    <a:p>
                      <a:pPr latinLnBrk="1"/>
                      <a:r>
                        <a:rPr lang="en-US" altLang="ko-KR" dirty="0" smtClean="0"/>
                        <a:t>Basic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World</a:t>
                      </a:r>
                      <a:endParaRPr lang="ko-KR" altLang="en-US" dirty="0"/>
                    </a:p>
                  </a:txBody>
                  <a:tcPr/>
                </a:tc>
              </a:tr>
              <a:tr h="1112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5-15</a:t>
                      </a:r>
                    </a:p>
                    <a:p>
                      <a:pPr latinLnBrk="1"/>
                      <a:r>
                        <a:rPr lang="en-US" altLang="ko-KR" dirty="0" smtClean="0"/>
                        <a:t>Expert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World</a:t>
                      </a:r>
                      <a:endParaRPr lang="ko-KR" altLang="en-US" dirty="0"/>
                    </a:p>
                  </a:txBody>
                  <a:tcPr/>
                </a:tc>
              </a:tr>
              <a:tr h="1112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16-24</a:t>
                      </a:r>
                    </a:p>
                    <a:p>
                      <a:pPr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World</a:t>
                      </a:r>
                      <a:endParaRPr lang="ko-KR" altLang="en-US" dirty="0"/>
                    </a:p>
                  </a:txBody>
                  <a:tcPr/>
                </a:tc>
              </a:tr>
              <a:tr h="1112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25-36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Immotal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World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49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190048"/>
            <a:ext cx="8735644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123</Words>
  <Application>Microsoft Office PowerPoint</Application>
  <PresentationFormat>와이드스크린</PresentationFormat>
  <Paragraphs>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22</cp:revision>
  <dcterms:created xsi:type="dcterms:W3CDTF">2019-12-05T04:39:07Z</dcterms:created>
  <dcterms:modified xsi:type="dcterms:W3CDTF">2019-12-23T11:58:22Z</dcterms:modified>
</cp:coreProperties>
</file>