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8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596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6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1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8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7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6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3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3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EA4B0E-F268-4CA7-8871-DA061E72EEDD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FE6A71-40A1-4F58-836E-35AD02D1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4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1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8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2</cp:revision>
  <dcterms:created xsi:type="dcterms:W3CDTF">2019-12-27T02:13:17Z</dcterms:created>
  <dcterms:modified xsi:type="dcterms:W3CDTF">2019-12-27T03:23:28Z</dcterms:modified>
</cp:coreProperties>
</file>