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  <p:sldId id="356" r:id="rId3"/>
    <p:sldId id="357" r:id="rId4"/>
    <p:sldId id="370" r:id="rId5"/>
    <p:sldId id="360" r:id="rId6"/>
    <p:sldId id="361" r:id="rId7"/>
    <p:sldId id="362" r:id="rId8"/>
    <p:sldId id="363" r:id="rId9"/>
    <p:sldId id="372" r:id="rId10"/>
    <p:sldId id="376" r:id="rId11"/>
    <p:sldId id="375" r:id="rId12"/>
    <p:sldId id="379" r:id="rId13"/>
    <p:sldId id="382" r:id="rId14"/>
    <p:sldId id="378" r:id="rId15"/>
    <p:sldId id="384" r:id="rId16"/>
    <p:sldId id="380" r:id="rId17"/>
    <p:sldId id="374" r:id="rId18"/>
    <p:sldId id="383" r:id="rId19"/>
    <p:sldId id="377" r:id="rId20"/>
    <p:sldId id="3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AD"/>
    <a:srgbClr val="4187C4"/>
    <a:srgbClr val="27537B"/>
    <a:srgbClr val="A789B6"/>
    <a:srgbClr val="FF9933"/>
    <a:srgbClr val="3674AC"/>
    <a:srgbClr val="FFD14F"/>
    <a:srgbClr val="FF9999"/>
    <a:srgbClr val="00CCD3"/>
    <a:srgbClr val="E25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9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1boon.daum.net/HMG/5c7c7b0c6a8e5100018ba46d" TargetMode="External"/><Relationship Id="rId2" Type="http://schemas.openxmlformats.org/officeDocument/2006/relationships/hyperlink" Target="https://www.slideshare.net/ssusere4fd87/&#54760;-data-8045154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nprogramer.tistory.com/26" TargetMode="External"/><Relationship Id="rId4" Type="http://schemas.openxmlformats.org/officeDocument/2006/relationships/hyperlink" Target="https://www.youtube.com/watch?v=2XaATTr7th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7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480829" y="1497638"/>
            <a:ext cx="551815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오토바이 공유 시스템</a:t>
            </a:r>
            <a:endParaRPr lang="en-US" altLang="ko-KR" sz="2800" kern="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Motorcycle Sharing System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YATA</a:t>
            </a:r>
            <a:endParaRPr lang="ko-KR" altLang="en-US" sz="24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4514" y="1419494"/>
            <a:ext cx="12217660" cy="5438506"/>
            <a:chOff x="-14514" y="1419494"/>
            <a:chExt cx="12217660" cy="5438506"/>
          </a:xfrm>
        </p:grpSpPr>
        <p:sp>
          <p:nvSpPr>
            <p:cNvPr id="77" name="사다리꼴 76"/>
            <p:cNvSpPr/>
            <p:nvPr/>
          </p:nvSpPr>
          <p:spPr>
            <a:xfrm rot="5400000">
              <a:off x="1445688" y="1557012"/>
              <a:ext cx="3388468" cy="6308872"/>
            </a:xfrm>
            <a:custGeom>
              <a:avLst/>
              <a:gdLst>
                <a:gd name="connsiteX0" fmla="*/ 0 w 1661268"/>
                <a:gd name="connsiteY0" fmla="*/ 6294358 h 6294358"/>
                <a:gd name="connsiteX1" fmla="*/ 618523 w 1661268"/>
                <a:gd name="connsiteY1" fmla="*/ 0 h 6294358"/>
                <a:gd name="connsiteX2" fmla="*/ 1042745 w 1661268"/>
                <a:gd name="connsiteY2" fmla="*/ 0 h 6294358"/>
                <a:gd name="connsiteX3" fmla="*/ 1661268 w 1661268"/>
                <a:gd name="connsiteY3" fmla="*/ 6294358 h 6294358"/>
                <a:gd name="connsiteX4" fmla="*/ 0 w 1661268"/>
                <a:gd name="connsiteY4" fmla="*/ 6294358 h 6294358"/>
                <a:gd name="connsiteX0" fmla="*/ 0 w 3388468"/>
                <a:gd name="connsiteY0" fmla="*/ 6294358 h 6308872"/>
                <a:gd name="connsiteX1" fmla="*/ 618523 w 3388468"/>
                <a:gd name="connsiteY1" fmla="*/ 0 h 6308872"/>
                <a:gd name="connsiteX2" fmla="*/ 1042745 w 3388468"/>
                <a:gd name="connsiteY2" fmla="*/ 0 h 6308872"/>
                <a:gd name="connsiteX3" fmla="*/ 3388468 w 3388468"/>
                <a:gd name="connsiteY3" fmla="*/ 6308872 h 6308872"/>
                <a:gd name="connsiteX4" fmla="*/ 0 w 3388468"/>
                <a:gd name="connsiteY4" fmla="*/ 6294358 h 630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8468" h="6308872">
                  <a:moveTo>
                    <a:pt x="0" y="6294358"/>
                  </a:moveTo>
                  <a:lnTo>
                    <a:pt x="618523" y="0"/>
                  </a:lnTo>
                  <a:lnTo>
                    <a:pt x="1042745" y="0"/>
                  </a:lnTo>
                  <a:lnTo>
                    <a:pt x="3388468" y="6308872"/>
                  </a:lnTo>
                  <a:lnTo>
                    <a:pt x="0" y="62943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533100" y="1691935"/>
              <a:ext cx="5217092" cy="5166065"/>
              <a:chOff x="1359336" y="825681"/>
              <a:chExt cx="5217092" cy="5166065"/>
            </a:xfrm>
          </p:grpSpPr>
          <p:sp>
            <p:nvSpPr>
              <p:cNvPr id="69" name="자유형 68"/>
              <p:cNvSpPr>
                <a:spLocks/>
              </p:cNvSpPr>
              <p:nvPr/>
            </p:nvSpPr>
            <p:spPr bwMode="auto">
              <a:xfrm flipH="1">
                <a:off x="4779732" y="3685911"/>
                <a:ext cx="1796696" cy="1765693"/>
              </a:xfrm>
              <a:custGeom>
                <a:avLst/>
                <a:gdLst>
                  <a:gd name="connsiteX0" fmla="*/ 2068218 w 2068218"/>
                  <a:gd name="connsiteY0" fmla="*/ 0 h 2032529"/>
                  <a:gd name="connsiteX1" fmla="*/ 1644121 w 2068218"/>
                  <a:gd name="connsiteY1" fmla="*/ 0 h 2032529"/>
                  <a:gd name="connsiteX2" fmla="*/ 1602317 w 2068218"/>
                  <a:gd name="connsiteY2" fmla="*/ 0 h 2032529"/>
                  <a:gd name="connsiteX3" fmla="*/ 1517650 w 2068218"/>
                  <a:gd name="connsiteY3" fmla="*/ 4233 h 2032529"/>
                  <a:gd name="connsiteX4" fmla="*/ 1434571 w 2068218"/>
                  <a:gd name="connsiteY4" fmla="*/ 12700 h 2032529"/>
                  <a:gd name="connsiteX5" fmla="*/ 1353079 w 2068218"/>
                  <a:gd name="connsiteY5" fmla="*/ 24870 h 2032529"/>
                  <a:gd name="connsiteX6" fmla="*/ 1273175 w 2068218"/>
                  <a:gd name="connsiteY6" fmla="*/ 41804 h 2032529"/>
                  <a:gd name="connsiteX7" fmla="*/ 1193800 w 2068218"/>
                  <a:gd name="connsiteY7" fmla="*/ 62441 h 2032529"/>
                  <a:gd name="connsiteX8" fmla="*/ 1117071 w 2068218"/>
                  <a:gd name="connsiteY8" fmla="*/ 85725 h 2032529"/>
                  <a:gd name="connsiteX9" fmla="*/ 1041400 w 2068218"/>
                  <a:gd name="connsiteY9" fmla="*/ 113241 h 2032529"/>
                  <a:gd name="connsiteX10" fmla="*/ 967846 w 2068218"/>
                  <a:gd name="connsiteY10" fmla="*/ 144462 h 2032529"/>
                  <a:gd name="connsiteX11" fmla="*/ 895879 w 2068218"/>
                  <a:gd name="connsiteY11" fmla="*/ 179387 h 2032529"/>
                  <a:gd name="connsiteX12" fmla="*/ 826029 w 2068218"/>
                  <a:gd name="connsiteY12" fmla="*/ 217487 h 2032529"/>
                  <a:gd name="connsiteX13" fmla="*/ 758296 w 2068218"/>
                  <a:gd name="connsiteY13" fmla="*/ 258762 h 2032529"/>
                  <a:gd name="connsiteX14" fmla="*/ 692679 w 2068218"/>
                  <a:gd name="connsiteY14" fmla="*/ 303212 h 2032529"/>
                  <a:gd name="connsiteX15" fmla="*/ 629179 w 2068218"/>
                  <a:gd name="connsiteY15" fmla="*/ 350308 h 2032529"/>
                  <a:gd name="connsiteX16" fmla="*/ 568325 w 2068218"/>
                  <a:gd name="connsiteY16" fmla="*/ 400579 h 2032529"/>
                  <a:gd name="connsiteX17" fmla="*/ 509588 w 2068218"/>
                  <a:gd name="connsiteY17" fmla="*/ 454025 h 2032529"/>
                  <a:gd name="connsiteX18" fmla="*/ 454025 w 2068218"/>
                  <a:gd name="connsiteY18" fmla="*/ 509587 h 2032529"/>
                  <a:gd name="connsiteX19" fmla="*/ 400579 w 2068218"/>
                  <a:gd name="connsiteY19" fmla="*/ 568325 h 2032529"/>
                  <a:gd name="connsiteX20" fmla="*/ 350308 w 2068218"/>
                  <a:gd name="connsiteY20" fmla="*/ 629179 h 2032529"/>
                  <a:gd name="connsiteX21" fmla="*/ 303212 w 2068218"/>
                  <a:gd name="connsiteY21" fmla="*/ 692150 h 2032529"/>
                  <a:gd name="connsiteX22" fmla="*/ 259292 w 2068218"/>
                  <a:gd name="connsiteY22" fmla="*/ 757766 h 2032529"/>
                  <a:gd name="connsiteX23" fmla="*/ 218017 w 2068218"/>
                  <a:gd name="connsiteY23" fmla="*/ 825500 h 2032529"/>
                  <a:gd name="connsiteX24" fmla="*/ 179917 w 2068218"/>
                  <a:gd name="connsiteY24" fmla="*/ 895879 h 2032529"/>
                  <a:gd name="connsiteX25" fmla="*/ 144992 w 2068218"/>
                  <a:gd name="connsiteY25" fmla="*/ 967316 h 2032529"/>
                  <a:gd name="connsiteX26" fmla="*/ 114300 w 2068218"/>
                  <a:gd name="connsiteY26" fmla="*/ 1041400 h 2032529"/>
                  <a:gd name="connsiteX27" fmla="*/ 86254 w 2068218"/>
                  <a:gd name="connsiteY27" fmla="*/ 1116541 h 2032529"/>
                  <a:gd name="connsiteX28" fmla="*/ 62442 w 2068218"/>
                  <a:gd name="connsiteY28" fmla="*/ 1193800 h 2032529"/>
                  <a:gd name="connsiteX29" fmla="*/ 41804 w 2068218"/>
                  <a:gd name="connsiteY29" fmla="*/ 1272646 h 2032529"/>
                  <a:gd name="connsiteX30" fmla="*/ 25400 w 2068218"/>
                  <a:gd name="connsiteY30" fmla="*/ 1353079 h 2032529"/>
                  <a:gd name="connsiteX31" fmla="*/ 12700 w 2068218"/>
                  <a:gd name="connsiteY31" fmla="*/ 1434571 h 2032529"/>
                  <a:gd name="connsiteX32" fmla="*/ 4762 w 2068218"/>
                  <a:gd name="connsiteY32" fmla="*/ 1517650 h 2032529"/>
                  <a:gd name="connsiteX33" fmla="*/ 0 w 2068218"/>
                  <a:gd name="connsiteY33" fmla="*/ 1601787 h 2032529"/>
                  <a:gd name="connsiteX34" fmla="*/ 0 w 2068218"/>
                  <a:gd name="connsiteY34" fmla="*/ 1644121 h 2032529"/>
                  <a:gd name="connsiteX35" fmla="*/ 0 w 2068218"/>
                  <a:gd name="connsiteY35" fmla="*/ 1910821 h 2032529"/>
                  <a:gd name="connsiteX36" fmla="*/ 529 w 2068218"/>
                  <a:gd name="connsiteY36" fmla="*/ 1922992 h 2032529"/>
                  <a:gd name="connsiteX37" fmla="*/ 5292 w 2068218"/>
                  <a:gd name="connsiteY37" fmla="*/ 1947333 h 2032529"/>
                  <a:gd name="connsiteX38" fmla="*/ 14288 w 2068218"/>
                  <a:gd name="connsiteY38" fmla="*/ 1968500 h 2032529"/>
                  <a:gd name="connsiteX39" fmla="*/ 27517 w 2068218"/>
                  <a:gd name="connsiteY39" fmla="*/ 1988079 h 2032529"/>
                  <a:gd name="connsiteX40" fmla="*/ 44450 w 2068218"/>
                  <a:gd name="connsiteY40" fmla="*/ 2005012 h 2032529"/>
                  <a:gd name="connsiteX41" fmla="*/ 64029 w 2068218"/>
                  <a:gd name="connsiteY41" fmla="*/ 2018242 h 2032529"/>
                  <a:gd name="connsiteX42" fmla="*/ 86254 w 2068218"/>
                  <a:gd name="connsiteY42" fmla="*/ 2027237 h 2032529"/>
                  <a:gd name="connsiteX43" fmla="*/ 109538 w 2068218"/>
                  <a:gd name="connsiteY43" fmla="*/ 2032529 h 2032529"/>
                  <a:gd name="connsiteX44" fmla="*/ 122767 w 2068218"/>
                  <a:gd name="connsiteY44" fmla="*/ 2032529 h 2032529"/>
                  <a:gd name="connsiteX45" fmla="*/ 2068218 w 2068218"/>
                  <a:gd name="connsiteY45" fmla="*/ 2032529 h 2032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068218" h="2032529">
                    <a:moveTo>
                      <a:pt x="2068218" y="0"/>
                    </a:moveTo>
                    <a:lnTo>
                      <a:pt x="1644121" y="0"/>
                    </a:lnTo>
                    <a:lnTo>
                      <a:pt x="1602317" y="0"/>
                    </a:lnTo>
                    <a:lnTo>
                      <a:pt x="1517650" y="4233"/>
                    </a:lnTo>
                    <a:lnTo>
                      <a:pt x="1434571" y="12700"/>
                    </a:lnTo>
                    <a:lnTo>
                      <a:pt x="1353079" y="24870"/>
                    </a:lnTo>
                    <a:lnTo>
                      <a:pt x="1273175" y="41804"/>
                    </a:lnTo>
                    <a:lnTo>
                      <a:pt x="1193800" y="62441"/>
                    </a:lnTo>
                    <a:lnTo>
                      <a:pt x="1117071" y="85725"/>
                    </a:lnTo>
                    <a:lnTo>
                      <a:pt x="1041400" y="113241"/>
                    </a:lnTo>
                    <a:lnTo>
                      <a:pt x="967846" y="144462"/>
                    </a:lnTo>
                    <a:lnTo>
                      <a:pt x="895879" y="179387"/>
                    </a:lnTo>
                    <a:lnTo>
                      <a:pt x="826029" y="217487"/>
                    </a:lnTo>
                    <a:lnTo>
                      <a:pt x="758296" y="258762"/>
                    </a:lnTo>
                    <a:lnTo>
                      <a:pt x="692679" y="303212"/>
                    </a:lnTo>
                    <a:lnTo>
                      <a:pt x="629179" y="350308"/>
                    </a:lnTo>
                    <a:lnTo>
                      <a:pt x="568325" y="400579"/>
                    </a:lnTo>
                    <a:lnTo>
                      <a:pt x="509588" y="454025"/>
                    </a:lnTo>
                    <a:lnTo>
                      <a:pt x="454025" y="509587"/>
                    </a:lnTo>
                    <a:lnTo>
                      <a:pt x="400579" y="568325"/>
                    </a:lnTo>
                    <a:lnTo>
                      <a:pt x="350308" y="629179"/>
                    </a:lnTo>
                    <a:lnTo>
                      <a:pt x="303212" y="692150"/>
                    </a:lnTo>
                    <a:lnTo>
                      <a:pt x="259292" y="757766"/>
                    </a:lnTo>
                    <a:lnTo>
                      <a:pt x="218017" y="825500"/>
                    </a:lnTo>
                    <a:lnTo>
                      <a:pt x="179917" y="895879"/>
                    </a:lnTo>
                    <a:lnTo>
                      <a:pt x="144992" y="967316"/>
                    </a:lnTo>
                    <a:lnTo>
                      <a:pt x="114300" y="1041400"/>
                    </a:lnTo>
                    <a:lnTo>
                      <a:pt x="86254" y="1116541"/>
                    </a:lnTo>
                    <a:lnTo>
                      <a:pt x="62442" y="1193800"/>
                    </a:lnTo>
                    <a:lnTo>
                      <a:pt x="41804" y="1272646"/>
                    </a:lnTo>
                    <a:lnTo>
                      <a:pt x="25400" y="1353079"/>
                    </a:lnTo>
                    <a:lnTo>
                      <a:pt x="12700" y="1434571"/>
                    </a:lnTo>
                    <a:lnTo>
                      <a:pt x="4762" y="1517650"/>
                    </a:lnTo>
                    <a:lnTo>
                      <a:pt x="0" y="1601787"/>
                    </a:lnTo>
                    <a:lnTo>
                      <a:pt x="0" y="1644121"/>
                    </a:lnTo>
                    <a:lnTo>
                      <a:pt x="0" y="1910821"/>
                    </a:lnTo>
                    <a:lnTo>
                      <a:pt x="529" y="1922992"/>
                    </a:lnTo>
                    <a:lnTo>
                      <a:pt x="5292" y="1947333"/>
                    </a:lnTo>
                    <a:lnTo>
                      <a:pt x="14288" y="1968500"/>
                    </a:lnTo>
                    <a:lnTo>
                      <a:pt x="27517" y="1988079"/>
                    </a:lnTo>
                    <a:lnTo>
                      <a:pt x="44450" y="2005012"/>
                    </a:lnTo>
                    <a:lnTo>
                      <a:pt x="64029" y="2018242"/>
                    </a:lnTo>
                    <a:lnTo>
                      <a:pt x="86254" y="2027237"/>
                    </a:lnTo>
                    <a:lnTo>
                      <a:pt x="109538" y="2032529"/>
                    </a:lnTo>
                    <a:lnTo>
                      <a:pt x="122767" y="2032529"/>
                    </a:lnTo>
                    <a:lnTo>
                      <a:pt x="2068218" y="2032529"/>
                    </a:lnTo>
                    <a:close/>
                  </a:path>
                </a:pathLst>
              </a:custGeom>
              <a:solidFill>
                <a:srgbClr val="E252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2141280" y="3109451"/>
                <a:ext cx="3829729" cy="2349967"/>
              </a:xfrm>
              <a:custGeom>
                <a:avLst/>
                <a:gdLst>
                  <a:gd name="T0" fmla="*/ 7242 w 8331"/>
                  <a:gd name="T1" fmla="*/ 1731 h 5113"/>
                  <a:gd name="T2" fmla="*/ 4743 w 8331"/>
                  <a:gd name="T3" fmla="*/ 1729 h 5113"/>
                  <a:gd name="T4" fmla="*/ 4571 w 8331"/>
                  <a:gd name="T5" fmla="*/ 1742 h 5113"/>
                  <a:gd name="T6" fmla="*/ 4355 w 8331"/>
                  <a:gd name="T7" fmla="*/ 1797 h 5113"/>
                  <a:gd name="T8" fmla="*/ 4159 w 8331"/>
                  <a:gd name="T9" fmla="*/ 1892 h 5113"/>
                  <a:gd name="T10" fmla="*/ 3987 w 8331"/>
                  <a:gd name="T11" fmla="*/ 2021 h 5113"/>
                  <a:gd name="T12" fmla="*/ 3841 w 8331"/>
                  <a:gd name="T13" fmla="*/ 2181 h 5113"/>
                  <a:gd name="T14" fmla="*/ 3729 w 8331"/>
                  <a:gd name="T15" fmla="*/ 2366 h 5113"/>
                  <a:gd name="T16" fmla="*/ 3654 w 8331"/>
                  <a:gd name="T17" fmla="*/ 2572 h 5113"/>
                  <a:gd name="T18" fmla="*/ 3620 w 8331"/>
                  <a:gd name="T19" fmla="*/ 2795 h 5113"/>
                  <a:gd name="T20" fmla="*/ 3612 w 8331"/>
                  <a:gd name="T21" fmla="*/ 4327 h 5113"/>
                  <a:gd name="T22" fmla="*/ 1877 w 8331"/>
                  <a:gd name="T23" fmla="*/ 4331 h 5113"/>
                  <a:gd name="T24" fmla="*/ 1697 w 8331"/>
                  <a:gd name="T25" fmla="*/ 4307 h 5113"/>
                  <a:gd name="T26" fmla="*/ 1546 w 8331"/>
                  <a:gd name="T27" fmla="*/ 4230 h 5113"/>
                  <a:gd name="T28" fmla="*/ 1422 w 8331"/>
                  <a:gd name="T29" fmla="*/ 4105 h 5113"/>
                  <a:gd name="T30" fmla="*/ 1324 w 8331"/>
                  <a:gd name="T31" fmla="*/ 3934 h 5113"/>
                  <a:gd name="T32" fmla="*/ 1248 w 8331"/>
                  <a:gd name="T33" fmla="*/ 3722 h 5113"/>
                  <a:gd name="T34" fmla="*/ 1183 w 8331"/>
                  <a:gd name="T35" fmla="*/ 3408 h 5113"/>
                  <a:gd name="T36" fmla="*/ 1142 w 8331"/>
                  <a:gd name="T37" fmla="*/ 2806 h 5113"/>
                  <a:gd name="T38" fmla="*/ 1159 w 8331"/>
                  <a:gd name="T39" fmla="*/ 2112 h 5113"/>
                  <a:gd name="T40" fmla="*/ 1244 w 8331"/>
                  <a:gd name="T41" fmla="*/ 1166 h 5113"/>
                  <a:gd name="T42" fmla="*/ 1396 w 8331"/>
                  <a:gd name="T43" fmla="*/ 0 h 5113"/>
                  <a:gd name="T44" fmla="*/ 648 w 8331"/>
                  <a:gd name="T45" fmla="*/ 86 h 5113"/>
                  <a:gd name="T46" fmla="*/ 478 w 8331"/>
                  <a:gd name="T47" fmla="*/ 448 h 5113"/>
                  <a:gd name="T48" fmla="*/ 332 w 8331"/>
                  <a:gd name="T49" fmla="*/ 838 h 5113"/>
                  <a:gd name="T50" fmla="*/ 214 w 8331"/>
                  <a:gd name="T51" fmla="*/ 1245 h 5113"/>
                  <a:gd name="T52" fmla="*/ 102 w 8331"/>
                  <a:gd name="T53" fmla="*/ 1772 h 5113"/>
                  <a:gd name="T54" fmla="*/ 7 w 8331"/>
                  <a:gd name="T55" fmla="*/ 2622 h 5113"/>
                  <a:gd name="T56" fmla="*/ 11 w 8331"/>
                  <a:gd name="T57" fmla="*/ 3332 h 5113"/>
                  <a:gd name="T58" fmla="*/ 50 w 8331"/>
                  <a:gd name="T59" fmla="*/ 3709 h 5113"/>
                  <a:gd name="T60" fmla="*/ 116 w 8331"/>
                  <a:gd name="T61" fmla="*/ 4055 h 5113"/>
                  <a:gd name="T62" fmla="*/ 209 w 8331"/>
                  <a:gd name="T63" fmla="*/ 4366 h 5113"/>
                  <a:gd name="T64" fmla="*/ 327 w 8331"/>
                  <a:gd name="T65" fmla="*/ 4631 h 5113"/>
                  <a:gd name="T66" fmla="*/ 474 w 8331"/>
                  <a:gd name="T67" fmla="*/ 4845 h 5113"/>
                  <a:gd name="T68" fmla="*/ 646 w 8331"/>
                  <a:gd name="T69" fmla="*/ 5002 h 5113"/>
                  <a:gd name="T70" fmla="*/ 846 w 8331"/>
                  <a:gd name="T71" fmla="*/ 5093 h 5113"/>
                  <a:gd name="T72" fmla="*/ 1015 w 8331"/>
                  <a:gd name="T73" fmla="*/ 5113 h 5113"/>
                  <a:gd name="T74" fmla="*/ 8331 w 8331"/>
                  <a:gd name="T75" fmla="*/ 2854 h 5113"/>
                  <a:gd name="T76" fmla="*/ 8319 w 8331"/>
                  <a:gd name="T77" fmla="*/ 2688 h 5113"/>
                  <a:gd name="T78" fmla="*/ 8267 w 8331"/>
                  <a:gd name="T79" fmla="*/ 2481 h 5113"/>
                  <a:gd name="T80" fmla="*/ 8179 w 8331"/>
                  <a:gd name="T81" fmla="*/ 2289 h 5113"/>
                  <a:gd name="T82" fmla="*/ 8060 w 8331"/>
                  <a:gd name="T83" fmla="*/ 2121 h 5113"/>
                  <a:gd name="T84" fmla="*/ 7910 w 8331"/>
                  <a:gd name="T85" fmla="*/ 1977 h 5113"/>
                  <a:gd name="T86" fmla="*/ 7737 w 8331"/>
                  <a:gd name="T87" fmla="*/ 1862 h 5113"/>
                  <a:gd name="T88" fmla="*/ 7543 w 8331"/>
                  <a:gd name="T89" fmla="*/ 1781 h 5113"/>
                  <a:gd name="T90" fmla="*/ 7333 w 8331"/>
                  <a:gd name="T91" fmla="*/ 1736 h 5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331" h="5113">
                    <a:moveTo>
                      <a:pt x="7277" y="1732"/>
                    </a:moveTo>
                    <a:lnTo>
                      <a:pt x="7242" y="1731"/>
                    </a:lnTo>
                    <a:lnTo>
                      <a:pt x="7208" y="1729"/>
                    </a:lnTo>
                    <a:lnTo>
                      <a:pt x="4743" y="1729"/>
                    </a:lnTo>
                    <a:lnTo>
                      <a:pt x="4685" y="1731"/>
                    </a:lnTo>
                    <a:lnTo>
                      <a:pt x="4571" y="1742"/>
                    </a:lnTo>
                    <a:lnTo>
                      <a:pt x="4462" y="1765"/>
                    </a:lnTo>
                    <a:lnTo>
                      <a:pt x="4355" y="1797"/>
                    </a:lnTo>
                    <a:lnTo>
                      <a:pt x="4255" y="1840"/>
                    </a:lnTo>
                    <a:lnTo>
                      <a:pt x="4159" y="1892"/>
                    </a:lnTo>
                    <a:lnTo>
                      <a:pt x="4070" y="1952"/>
                    </a:lnTo>
                    <a:lnTo>
                      <a:pt x="3987" y="2021"/>
                    </a:lnTo>
                    <a:lnTo>
                      <a:pt x="3910" y="2098"/>
                    </a:lnTo>
                    <a:lnTo>
                      <a:pt x="3841" y="2181"/>
                    </a:lnTo>
                    <a:lnTo>
                      <a:pt x="3781" y="2271"/>
                    </a:lnTo>
                    <a:lnTo>
                      <a:pt x="3729" y="2366"/>
                    </a:lnTo>
                    <a:lnTo>
                      <a:pt x="3686" y="2466"/>
                    </a:lnTo>
                    <a:lnTo>
                      <a:pt x="3654" y="2572"/>
                    </a:lnTo>
                    <a:lnTo>
                      <a:pt x="3631" y="2682"/>
                    </a:lnTo>
                    <a:lnTo>
                      <a:pt x="3620" y="2795"/>
                    </a:lnTo>
                    <a:lnTo>
                      <a:pt x="3618" y="2854"/>
                    </a:lnTo>
                    <a:lnTo>
                      <a:pt x="3612" y="4327"/>
                    </a:lnTo>
                    <a:lnTo>
                      <a:pt x="1928" y="4327"/>
                    </a:lnTo>
                    <a:lnTo>
                      <a:pt x="1877" y="4331"/>
                    </a:lnTo>
                    <a:lnTo>
                      <a:pt x="1784" y="4326"/>
                    </a:lnTo>
                    <a:lnTo>
                      <a:pt x="1697" y="4307"/>
                    </a:lnTo>
                    <a:lnTo>
                      <a:pt x="1618" y="4275"/>
                    </a:lnTo>
                    <a:lnTo>
                      <a:pt x="1546" y="4230"/>
                    </a:lnTo>
                    <a:lnTo>
                      <a:pt x="1481" y="4173"/>
                    </a:lnTo>
                    <a:lnTo>
                      <a:pt x="1422" y="4105"/>
                    </a:lnTo>
                    <a:lnTo>
                      <a:pt x="1371" y="4025"/>
                    </a:lnTo>
                    <a:lnTo>
                      <a:pt x="1324" y="3934"/>
                    </a:lnTo>
                    <a:lnTo>
                      <a:pt x="1284" y="3833"/>
                    </a:lnTo>
                    <a:lnTo>
                      <a:pt x="1248" y="3722"/>
                    </a:lnTo>
                    <a:lnTo>
                      <a:pt x="1219" y="3603"/>
                    </a:lnTo>
                    <a:lnTo>
                      <a:pt x="1183" y="3408"/>
                    </a:lnTo>
                    <a:lnTo>
                      <a:pt x="1155" y="3122"/>
                    </a:lnTo>
                    <a:lnTo>
                      <a:pt x="1142" y="2806"/>
                    </a:lnTo>
                    <a:lnTo>
                      <a:pt x="1145" y="2468"/>
                    </a:lnTo>
                    <a:lnTo>
                      <a:pt x="1159" y="2112"/>
                    </a:lnTo>
                    <a:lnTo>
                      <a:pt x="1186" y="1741"/>
                    </a:lnTo>
                    <a:lnTo>
                      <a:pt x="1244" y="1166"/>
                    </a:lnTo>
                    <a:lnTo>
                      <a:pt x="1342" y="386"/>
                    </a:lnTo>
                    <a:lnTo>
                      <a:pt x="1396" y="0"/>
                    </a:lnTo>
                    <a:lnTo>
                      <a:pt x="695" y="0"/>
                    </a:lnTo>
                    <a:lnTo>
                      <a:pt x="648" y="86"/>
                    </a:lnTo>
                    <a:lnTo>
                      <a:pt x="560" y="263"/>
                    </a:lnTo>
                    <a:lnTo>
                      <a:pt x="478" y="448"/>
                    </a:lnTo>
                    <a:lnTo>
                      <a:pt x="402" y="639"/>
                    </a:lnTo>
                    <a:lnTo>
                      <a:pt x="332" y="838"/>
                    </a:lnTo>
                    <a:lnTo>
                      <a:pt x="271" y="1039"/>
                    </a:lnTo>
                    <a:lnTo>
                      <a:pt x="214" y="1245"/>
                    </a:lnTo>
                    <a:lnTo>
                      <a:pt x="164" y="1454"/>
                    </a:lnTo>
                    <a:lnTo>
                      <a:pt x="102" y="1772"/>
                    </a:lnTo>
                    <a:lnTo>
                      <a:pt x="42" y="2199"/>
                    </a:lnTo>
                    <a:lnTo>
                      <a:pt x="7" y="2622"/>
                    </a:lnTo>
                    <a:lnTo>
                      <a:pt x="0" y="3034"/>
                    </a:lnTo>
                    <a:lnTo>
                      <a:pt x="11" y="3332"/>
                    </a:lnTo>
                    <a:lnTo>
                      <a:pt x="27" y="3523"/>
                    </a:lnTo>
                    <a:lnTo>
                      <a:pt x="50" y="3709"/>
                    </a:lnTo>
                    <a:lnTo>
                      <a:pt x="80" y="3886"/>
                    </a:lnTo>
                    <a:lnTo>
                      <a:pt x="116" y="4055"/>
                    </a:lnTo>
                    <a:lnTo>
                      <a:pt x="158" y="4215"/>
                    </a:lnTo>
                    <a:lnTo>
                      <a:pt x="209" y="4366"/>
                    </a:lnTo>
                    <a:lnTo>
                      <a:pt x="265" y="4504"/>
                    </a:lnTo>
                    <a:lnTo>
                      <a:pt x="327" y="4631"/>
                    </a:lnTo>
                    <a:lnTo>
                      <a:pt x="397" y="4745"/>
                    </a:lnTo>
                    <a:lnTo>
                      <a:pt x="474" y="4845"/>
                    </a:lnTo>
                    <a:lnTo>
                      <a:pt x="557" y="4932"/>
                    </a:lnTo>
                    <a:lnTo>
                      <a:pt x="646" y="5002"/>
                    </a:lnTo>
                    <a:lnTo>
                      <a:pt x="743" y="5056"/>
                    </a:lnTo>
                    <a:lnTo>
                      <a:pt x="846" y="5093"/>
                    </a:lnTo>
                    <a:lnTo>
                      <a:pt x="957" y="5112"/>
                    </a:lnTo>
                    <a:lnTo>
                      <a:pt x="1015" y="5113"/>
                    </a:lnTo>
                    <a:lnTo>
                      <a:pt x="8331" y="5113"/>
                    </a:lnTo>
                    <a:lnTo>
                      <a:pt x="8331" y="2854"/>
                    </a:lnTo>
                    <a:lnTo>
                      <a:pt x="8329" y="2798"/>
                    </a:lnTo>
                    <a:lnTo>
                      <a:pt x="8319" y="2688"/>
                    </a:lnTo>
                    <a:lnTo>
                      <a:pt x="8297" y="2583"/>
                    </a:lnTo>
                    <a:lnTo>
                      <a:pt x="8267" y="2481"/>
                    </a:lnTo>
                    <a:lnTo>
                      <a:pt x="8228" y="2383"/>
                    </a:lnTo>
                    <a:lnTo>
                      <a:pt x="8179" y="2289"/>
                    </a:lnTo>
                    <a:lnTo>
                      <a:pt x="8123" y="2203"/>
                    </a:lnTo>
                    <a:lnTo>
                      <a:pt x="8060" y="2121"/>
                    </a:lnTo>
                    <a:lnTo>
                      <a:pt x="7988" y="2045"/>
                    </a:lnTo>
                    <a:lnTo>
                      <a:pt x="7910" y="1977"/>
                    </a:lnTo>
                    <a:lnTo>
                      <a:pt x="7827" y="1915"/>
                    </a:lnTo>
                    <a:lnTo>
                      <a:pt x="7737" y="1862"/>
                    </a:lnTo>
                    <a:lnTo>
                      <a:pt x="7642" y="1817"/>
                    </a:lnTo>
                    <a:lnTo>
                      <a:pt x="7543" y="1781"/>
                    </a:lnTo>
                    <a:lnTo>
                      <a:pt x="7439" y="1754"/>
                    </a:lnTo>
                    <a:lnTo>
                      <a:pt x="7333" y="1736"/>
                    </a:lnTo>
                    <a:lnTo>
                      <a:pt x="7277" y="1732"/>
                    </a:lnTo>
                    <a:close/>
                  </a:path>
                </a:pathLst>
              </a:custGeom>
              <a:solidFill>
                <a:srgbClr val="E252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2024057" y="2812948"/>
                <a:ext cx="128256" cy="393041"/>
              </a:xfrm>
              <a:custGeom>
                <a:avLst/>
                <a:gdLst>
                  <a:gd name="T0" fmla="*/ 280 w 280"/>
                  <a:gd name="T1" fmla="*/ 0 h 854"/>
                  <a:gd name="T2" fmla="*/ 252 w 280"/>
                  <a:gd name="T3" fmla="*/ 3 h 854"/>
                  <a:gd name="T4" fmla="*/ 195 w 280"/>
                  <a:gd name="T5" fmla="*/ 22 h 854"/>
                  <a:gd name="T6" fmla="*/ 146 w 280"/>
                  <a:gd name="T7" fmla="*/ 55 h 854"/>
                  <a:gd name="T8" fmla="*/ 102 w 280"/>
                  <a:gd name="T9" fmla="*/ 101 h 854"/>
                  <a:gd name="T10" fmla="*/ 63 w 280"/>
                  <a:gd name="T11" fmla="*/ 158 h 854"/>
                  <a:gd name="T12" fmla="*/ 33 w 280"/>
                  <a:gd name="T13" fmla="*/ 226 h 854"/>
                  <a:gd name="T14" fmla="*/ 13 w 280"/>
                  <a:gd name="T15" fmla="*/ 302 h 854"/>
                  <a:gd name="T16" fmla="*/ 1 w 280"/>
                  <a:gd name="T17" fmla="*/ 383 h 854"/>
                  <a:gd name="T18" fmla="*/ 0 w 280"/>
                  <a:gd name="T19" fmla="*/ 426 h 854"/>
                  <a:gd name="T20" fmla="*/ 1 w 280"/>
                  <a:gd name="T21" fmla="*/ 469 h 854"/>
                  <a:gd name="T22" fmla="*/ 13 w 280"/>
                  <a:gd name="T23" fmla="*/ 552 h 854"/>
                  <a:gd name="T24" fmla="*/ 33 w 280"/>
                  <a:gd name="T25" fmla="*/ 628 h 854"/>
                  <a:gd name="T26" fmla="*/ 63 w 280"/>
                  <a:gd name="T27" fmla="*/ 696 h 854"/>
                  <a:gd name="T28" fmla="*/ 102 w 280"/>
                  <a:gd name="T29" fmla="*/ 753 h 854"/>
                  <a:gd name="T30" fmla="*/ 146 w 280"/>
                  <a:gd name="T31" fmla="*/ 799 h 854"/>
                  <a:gd name="T32" fmla="*/ 195 w 280"/>
                  <a:gd name="T33" fmla="*/ 832 h 854"/>
                  <a:gd name="T34" fmla="*/ 252 w 280"/>
                  <a:gd name="T35" fmla="*/ 851 h 854"/>
                  <a:gd name="T36" fmla="*/ 280 w 280"/>
                  <a:gd name="T37" fmla="*/ 854 h 854"/>
                  <a:gd name="T38" fmla="*/ 280 w 280"/>
                  <a:gd name="T39" fmla="*/ 0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0" h="854">
                    <a:moveTo>
                      <a:pt x="280" y="0"/>
                    </a:moveTo>
                    <a:lnTo>
                      <a:pt x="252" y="3"/>
                    </a:lnTo>
                    <a:lnTo>
                      <a:pt x="195" y="22"/>
                    </a:lnTo>
                    <a:lnTo>
                      <a:pt x="146" y="55"/>
                    </a:lnTo>
                    <a:lnTo>
                      <a:pt x="102" y="101"/>
                    </a:lnTo>
                    <a:lnTo>
                      <a:pt x="63" y="158"/>
                    </a:lnTo>
                    <a:lnTo>
                      <a:pt x="33" y="226"/>
                    </a:lnTo>
                    <a:lnTo>
                      <a:pt x="13" y="302"/>
                    </a:lnTo>
                    <a:lnTo>
                      <a:pt x="1" y="383"/>
                    </a:lnTo>
                    <a:lnTo>
                      <a:pt x="0" y="426"/>
                    </a:lnTo>
                    <a:lnTo>
                      <a:pt x="1" y="469"/>
                    </a:lnTo>
                    <a:lnTo>
                      <a:pt x="13" y="552"/>
                    </a:lnTo>
                    <a:lnTo>
                      <a:pt x="33" y="628"/>
                    </a:lnTo>
                    <a:lnTo>
                      <a:pt x="63" y="696"/>
                    </a:lnTo>
                    <a:lnTo>
                      <a:pt x="102" y="753"/>
                    </a:lnTo>
                    <a:lnTo>
                      <a:pt x="146" y="799"/>
                    </a:lnTo>
                    <a:lnTo>
                      <a:pt x="195" y="832"/>
                    </a:lnTo>
                    <a:lnTo>
                      <a:pt x="252" y="851"/>
                    </a:lnTo>
                    <a:lnTo>
                      <a:pt x="280" y="854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2497084" y="2327509"/>
                <a:ext cx="379250" cy="524054"/>
              </a:xfrm>
              <a:custGeom>
                <a:avLst/>
                <a:gdLst>
                  <a:gd name="T0" fmla="*/ 133 w 825"/>
                  <a:gd name="T1" fmla="*/ 1140 h 1140"/>
                  <a:gd name="T2" fmla="*/ 0 w 825"/>
                  <a:gd name="T3" fmla="*/ 1073 h 1140"/>
                  <a:gd name="T4" fmla="*/ 413 w 825"/>
                  <a:gd name="T5" fmla="*/ 249 h 1140"/>
                  <a:gd name="T6" fmla="*/ 429 w 825"/>
                  <a:gd name="T7" fmla="*/ 220 h 1140"/>
                  <a:gd name="T8" fmla="*/ 463 w 825"/>
                  <a:gd name="T9" fmla="*/ 168 h 1140"/>
                  <a:gd name="T10" fmla="*/ 505 w 825"/>
                  <a:gd name="T11" fmla="*/ 122 h 1140"/>
                  <a:gd name="T12" fmla="*/ 552 w 825"/>
                  <a:gd name="T13" fmla="*/ 84 h 1140"/>
                  <a:gd name="T14" fmla="*/ 604 w 825"/>
                  <a:gd name="T15" fmla="*/ 52 h 1140"/>
                  <a:gd name="T16" fmla="*/ 660 w 825"/>
                  <a:gd name="T17" fmla="*/ 27 h 1140"/>
                  <a:gd name="T18" fmla="*/ 721 w 825"/>
                  <a:gd name="T19" fmla="*/ 10 h 1140"/>
                  <a:gd name="T20" fmla="*/ 783 w 825"/>
                  <a:gd name="T21" fmla="*/ 1 h 1140"/>
                  <a:gd name="T22" fmla="*/ 815 w 825"/>
                  <a:gd name="T23" fmla="*/ 0 h 1140"/>
                  <a:gd name="T24" fmla="*/ 825 w 825"/>
                  <a:gd name="T25" fmla="*/ 0 h 1140"/>
                  <a:gd name="T26" fmla="*/ 825 w 825"/>
                  <a:gd name="T27" fmla="*/ 151 h 1140"/>
                  <a:gd name="T28" fmla="*/ 815 w 825"/>
                  <a:gd name="T29" fmla="*/ 151 h 1140"/>
                  <a:gd name="T30" fmla="*/ 773 w 825"/>
                  <a:gd name="T31" fmla="*/ 153 h 1140"/>
                  <a:gd name="T32" fmla="*/ 694 w 825"/>
                  <a:gd name="T33" fmla="*/ 176 h 1140"/>
                  <a:gd name="T34" fmla="*/ 624 w 825"/>
                  <a:gd name="T35" fmla="*/ 219 h 1140"/>
                  <a:gd name="T36" fmla="*/ 568 w 825"/>
                  <a:gd name="T37" fmla="*/ 279 h 1140"/>
                  <a:gd name="T38" fmla="*/ 548 w 825"/>
                  <a:gd name="T39" fmla="*/ 315 h 1140"/>
                  <a:gd name="T40" fmla="*/ 133 w 825"/>
                  <a:gd name="T41" fmla="*/ 114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5" h="1140">
                    <a:moveTo>
                      <a:pt x="133" y="1140"/>
                    </a:moveTo>
                    <a:lnTo>
                      <a:pt x="0" y="1073"/>
                    </a:lnTo>
                    <a:lnTo>
                      <a:pt x="413" y="249"/>
                    </a:lnTo>
                    <a:lnTo>
                      <a:pt x="429" y="220"/>
                    </a:lnTo>
                    <a:lnTo>
                      <a:pt x="463" y="168"/>
                    </a:lnTo>
                    <a:lnTo>
                      <a:pt x="505" y="122"/>
                    </a:lnTo>
                    <a:lnTo>
                      <a:pt x="552" y="84"/>
                    </a:lnTo>
                    <a:lnTo>
                      <a:pt x="604" y="52"/>
                    </a:lnTo>
                    <a:lnTo>
                      <a:pt x="660" y="27"/>
                    </a:lnTo>
                    <a:lnTo>
                      <a:pt x="721" y="10"/>
                    </a:lnTo>
                    <a:lnTo>
                      <a:pt x="783" y="1"/>
                    </a:lnTo>
                    <a:lnTo>
                      <a:pt x="815" y="0"/>
                    </a:lnTo>
                    <a:lnTo>
                      <a:pt x="825" y="0"/>
                    </a:lnTo>
                    <a:lnTo>
                      <a:pt x="825" y="151"/>
                    </a:lnTo>
                    <a:lnTo>
                      <a:pt x="815" y="151"/>
                    </a:lnTo>
                    <a:lnTo>
                      <a:pt x="773" y="153"/>
                    </a:lnTo>
                    <a:lnTo>
                      <a:pt x="694" y="176"/>
                    </a:lnTo>
                    <a:lnTo>
                      <a:pt x="624" y="219"/>
                    </a:lnTo>
                    <a:lnTo>
                      <a:pt x="568" y="279"/>
                    </a:lnTo>
                    <a:lnTo>
                      <a:pt x="548" y="315"/>
                    </a:lnTo>
                    <a:lnTo>
                      <a:pt x="133" y="1140"/>
                    </a:lnTo>
                    <a:close/>
                  </a:path>
                </a:pathLst>
              </a:custGeom>
              <a:solidFill>
                <a:srgbClr val="50758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1941311" y="4717468"/>
                <a:ext cx="995702" cy="741950"/>
              </a:xfrm>
              <a:custGeom>
                <a:avLst/>
                <a:gdLst>
                  <a:gd name="T0" fmla="*/ 2164 w 2164"/>
                  <a:gd name="T1" fmla="*/ 1613 h 1613"/>
                  <a:gd name="T2" fmla="*/ 1781 w 2164"/>
                  <a:gd name="T3" fmla="*/ 1613 h 1613"/>
                  <a:gd name="T4" fmla="*/ 1780 w 2164"/>
                  <a:gd name="T5" fmla="*/ 1534 h 1613"/>
                  <a:gd name="T6" fmla="*/ 1764 w 2164"/>
                  <a:gd name="T7" fmla="*/ 1379 h 1613"/>
                  <a:gd name="T8" fmla="*/ 1734 w 2164"/>
                  <a:gd name="T9" fmla="*/ 1231 h 1613"/>
                  <a:gd name="T10" fmla="*/ 1689 w 2164"/>
                  <a:gd name="T11" fmla="*/ 1087 h 1613"/>
                  <a:gd name="T12" fmla="*/ 1630 w 2164"/>
                  <a:gd name="T13" fmla="*/ 950 h 1613"/>
                  <a:gd name="T14" fmla="*/ 1561 w 2164"/>
                  <a:gd name="T15" fmla="*/ 819 h 1613"/>
                  <a:gd name="T16" fmla="*/ 1477 w 2164"/>
                  <a:gd name="T17" fmla="*/ 698 h 1613"/>
                  <a:gd name="T18" fmla="*/ 1385 w 2164"/>
                  <a:gd name="T19" fmla="*/ 585 h 1613"/>
                  <a:gd name="T20" fmla="*/ 1281 w 2164"/>
                  <a:gd name="T21" fmla="*/ 479 h 1613"/>
                  <a:gd name="T22" fmla="*/ 1168 w 2164"/>
                  <a:gd name="T23" fmla="*/ 386 h 1613"/>
                  <a:gd name="T24" fmla="*/ 1047 w 2164"/>
                  <a:gd name="T25" fmla="*/ 304 h 1613"/>
                  <a:gd name="T26" fmla="*/ 917 w 2164"/>
                  <a:gd name="T27" fmla="*/ 232 h 1613"/>
                  <a:gd name="T28" fmla="*/ 780 w 2164"/>
                  <a:gd name="T29" fmla="*/ 174 h 1613"/>
                  <a:gd name="T30" fmla="*/ 638 w 2164"/>
                  <a:gd name="T31" fmla="*/ 130 h 1613"/>
                  <a:gd name="T32" fmla="*/ 488 w 2164"/>
                  <a:gd name="T33" fmla="*/ 98 h 1613"/>
                  <a:gd name="T34" fmla="*/ 336 w 2164"/>
                  <a:gd name="T35" fmla="*/ 82 h 1613"/>
                  <a:gd name="T36" fmla="*/ 256 w 2164"/>
                  <a:gd name="T37" fmla="*/ 81 h 1613"/>
                  <a:gd name="T38" fmla="*/ 192 w 2164"/>
                  <a:gd name="T39" fmla="*/ 82 h 1613"/>
                  <a:gd name="T40" fmla="*/ 62 w 2164"/>
                  <a:gd name="T41" fmla="*/ 94 h 1613"/>
                  <a:gd name="T42" fmla="*/ 0 w 2164"/>
                  <a:gd name="T43" fmla="*/ 104 h 1613"/>
                  <a:gd name="T44" fmla="*/ 66 w 2164"/>
                  <a:gd name="T45" fmla="*/ 79 h 1613"/>
                  <a:gd name="T46" fmla="*/ 202 w 2164"/>
                  <a:gd name="T47" fmla="*/ 42 h 1613"/>
                  <a:gd name="T48" fmla="*/ 343 w 2164"/>
                  <a:gd name="T49" fmla="*/ 14 h 1613"/>
                  <a:gd name="T50" fmla="*/ 488 w 2164"/>
                  <a:gd name="T51" fmla="*/ 1 h 1613"/>
                  <a:gd name="T52" fmla="*/ 562 w 2164"/>
                  <a:gd name="T53" fmla="*/ 0 h 1613"/>
                  <a:gd name="T54" fmla="*/ 644 w 2164"/>
                  <a:gd name="T55" fmla="*/ 1 h 1613"/>
                  <a:gd name="T56" fmla="*/ 806 w 2164"/>
                  <a:gd name="T57" fmla="*/ 19 h 1613"/>
                  <a:gd name="T58" fmla="*/ 962 w 2164"/>
                  <a:gd name="T59" fmla="*/ 50 h 1613"/>
                  <a:gd name="T60" fmla="*/ 1113 w 2164"/>
                  <a:gd name="T61" fmla="*/ 98 h 1613"/>
                  <a:gd name="T62" fmla="*/ 1257 w 2164"/>
                  <a:gd name="T63" fmla="*/ 160 h 1613"/>
                  <a:gd name="T64" fmla="*/ 1392 w 2164"/>
                  <a:gd name="T65" fmla="*/ 235 h 1613"/>
                  <a:gd name="T66" fmla="*/ 1520 w 2164"/>
                  <a:gd name="T67" fmla="*/ 321 h 1613"/>
                  <a:gd name="T68" fmla="*/ 1640 w 2164"/>
                  <a:gd name="T69" fmla="*/ 420 h 1613"/>
                  <a:gd name="T70" fmla="*/ 1748 w 2164"/>
                  <a:gd name="T71" fmla="*/ 530 h 1613"/>
                  <a:gd name="T72" fmla="*/ 1846 w 2164"/>
                  <a:gd name="T73" fmla="*/ 649 h 1613"/>
                  <a:gd name="T74" fmla="*/ 1932 w 2164"/>
                  <a:gd name="T75" fmla="*/ 779 h 1613"/>
                  <a:gd name="T76" fmla="*/ 2007 w 2164"/>
                  <a:gd name="T77" fmla="*/ 916 h 1613"/>
                  <a:gd name="T78" fmla="*/ 2068 w 2164"/>
                  <a:gd name="T79" fmla="*/ 1060 h 1613"/>
                  <a:gd name="T80" fmla="*/ 2114 w 2164"/>
                  <a:gd name="T81" fmla="*/ 1211 h 1613"/>
                  <a:gd name="T82" fmla="*/ 2147 w 2164"/>
                  <a:gd name="T83" fmla="*/ 1368 h 1613"/>
                  <a:gd name="T84" fmla="*/ 2163 w 2164"/>
                  <a:gd name="T85" fmla="*/ 1529 h 1613"/>
                  <a:gd name="T86" fmla="*/ 2164 w 2164"/>
                  <a:gd name="T87" fmla="*/ 1613 h 1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64" h="1613">
                    <a:moveTo>
                      <a:pt x="2164" y="1613"/>
                    </a:moveTo>
                    <a:lnTo>
                      <a:pt x="1781" y="1613"/>
                    </a:lnTo>
                    <a:lnTo>
                      <a:pt x="1780" y="1534"/>
                    </a:lnTo>
                    <a:lnTo>
                      <a:pt x="1764" y="1379"/>
                    </a:lnTo>
                    <a:lnTo>
                      <a:pt x="1734" y="1231"/>
                    </a:lnTo>
                    <a:lnTo>
                      <a:pt x="1689" y="1087"/>
                    </a:lnTo>
                    <a:lnTo>
                      <a:pt x="1630" y="950"/>
                    </a:lnTo>
                    <a:lnTo>
                      <a:pt x="1561" y="819"/>
                    </a:lnTo>
                    <a:lnTo>
                      <a:pt x="1477" y="698"/>
                    </a:lnTo>
                    <a:lnTo>
                      <a:pt x="1385" y="585"/>
                    </a:lnTo>
                    <a:lnTo>
                      <a:pt x="1281" y="479"/>
                    </a:lnTo>
                    <a:lnTo>
                      <a:pt x="1168" y="386"/>
                    </a:lnTo>
                    <a:lnTo>
                      <a:pt x="1047" y="304"/>
                    </a:lnTo>
                    <a:lnTo>
                      <a:pt x="917" y="232"/>
                    </a:lnTo>
                    <a:lnTo>
                      <a:pt x="780" y="174"/>
                    </a:lnTo>
                    <a:lnTo>
                      <a:pt x="638" y="130"/>
                    </a:lnTo>
                    <a:lnTo>
                      <a:pt x="488" y="98"/>
                    </a:lnTo>
                    <a:lnTo>
                      <a:pt x="336" y="82"/>
                    </a:lnTo>
                    <a:lnTo>
                      <a:pt x="256" y="81"/>
                    </a:lnTo>
                    <a:lnTo>
                      <a:pt x="192" y="82"/>
                    </a:lnTo>
                    <a:lnTo>
                      <a:pt x="62" y="94"/>
                    </a:lnTo>
                    <a:lnTo>
                      <a:pt x="0" y="104"/>
                    </a:lnTo>
                    <a:lnTo>
                      <a:pt x="66" y="79"/>
                    </a:lnTo>
                    <a:lnTo>
                      <a:pt x="202" y="42"/>
                    </a:lnTo>
                    <a:lnTo>
                      <a:pt x="343" y="14"/>
                    </a:lnTo>
                    <a:lnTo>
                      <a:pt x="488" y="1"/>
                    </a:lnTo>
                    <a:lnTo>
                      <a:pt x="562" y="0"/>
                    </a:lnTo>
                    <a:lnTo>
                      <a:pt x="644" y="1"/>
                    </a:lnTo>
                    <a:lnTo>
                      <a:pt x="806" y="19"/>
                    </a:lnTo>
                    <a:lnTo>
                      <a:pt x="962" y="50"/>
                    </a:lnTo>
                    <a:lnTo>
                      <a:pt x="1113" y="98"/>
                    </a:lnTo>
                    <a:lnTo>
                      <a:pt x="1257" y="160"/>
                    </a:lnTo>
                    <a:lnTo>
                      <a:pt x="1392" y="235"/>
                    </a:lnTo>
                    <a:lnTo>
                      <a:pt x="1520" y="321"/>
                    </a:lnTo>
                    <a:lnTo>
                      <a:pt x="1640" y="420"/>
                    </a:lnTo>
                    <a:lnTo>
                      <a:pt x="1748" y="530"/>
                    </a:lnTo>
                    <a:lnTo>
                      <a:pt x="1846" y="649"/>
                    </a:lnTo>
                    <a:lnTo>
                      <a:pt x="1932" y="779"/>
                    </a:lnTo>
                    <a:lnTo>
                      <a:pt x="2007" y="916"/>
                    </a:lnTo>
                    <a:lnTo>
                      <a:pt x="2068" y="1060"/>
                    </a:lnTo>
                    <a:lnTo>
                      <a:pt x="2114" y="1211"/>
                    </a:lnTo>
                    <a:lnTo>
                      <a:pt x="2147" y="1368"/>
                    </a:lnTo>
                    <a:lnTo>
                      <a:pt x="2163" y="1529"/>
                    </a:lnTo>
                    <a:lnTo>
                      <a:pt x="2164" y="1613"/>
                    </a:lnTo>
                    <a:close/>
                  </a:path>
                </a:pathLst>
              </a:custGeom>
              <a:solidFill>
                <a:schemeClr val="tx1">
                  <a:alpha val="16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962306" y="4717468"/>
                <a:ext cx="995702" cy="741950"/>
              </a:xfrm>
              <a:custGeom>
                <a:avLst/>
                <a:gdLst>
                  <a:gd name="T0" fmla="*/ 2165 w 2165"/>
                  <a:gd name="T1" fmla="*/ 1613 h 1613"/>
                  <a:gd name="T2" fmla="*/ 1782 w 2165"/>
                  <a:gd name="T3" fmla="*/ 1613 h 1613"/>
                  <a:gd name="T4" fmla="*/ 1781 w 2165"/>
                  <a:gd name="T5" fmla="*/ 1534 h 1613"/>
                  <a:gd name="T6" fmla="*/ 1765 w 2165"/>
                  <a:gd name="T7" fmla="*/ 1379 h 1613"/>
                  <a:gd name="T8" fmla="*/ 1734 w 2165"/>
                  <a:gd name="T9" fmla="*/ 1231 h 1613"/>
                  <a:gd name="T10" fmla="*/ 1689 w 2165"/>
                  <a:gd name="T11" fmla="*/ 1087 h 1613"/>
                  <a:gd name="T12" fmla="*/ 1631 w 2165"/>
                  <a:gd name="T13" fmla="*/ 950 h 1613"/>
                  <a:gd name="T14" fmla="*/ 1561 w 2165"/>
                  <a:gd name="T15" fmla="*/ 819 h 1613"/>
                  <a:gd name="T16" fmla="*/ 1479 w 2165"/>
                  <a:gd name="T17" fmla="*/ 698 h 1613"/>
                  <a:gd name="T18" fmla="*/ 1385 w 2165"/>
                  <a:gd name="T19" fmla="*/ 585 h 1613"/>
                  <a:gd name="T20" fmla="*/ 1283 w 2165"/>
                  <a:gd name="T21" fmla="*/ 479 h 1613"/>
                  <a:gd name="T22" fmla="*/ 1169 w 2165"/>
                  <a:gd name="T23" fmla="*/ 386 h 1613"/>
                  <a:gd name="T24" fmla="*/ 1048 w 2165"/>
                  <a:gd name="T25" fmla="*/ 304 h 1613"/>
                  <a:gd name="T26" fmla="*/ 919 w 2165"/>
                  <a:gd name="T27" fmla="*/ 232 h 1613"/>
                  <a:gd name="T28" fmla="*/ 782 w 2165"/>
                  <a:gd name="T29" fmla="*/ 174 h 1613"/>
                  <a:gd name="T30" fmla="*/ 638 w 2165"/>
                  <a:gd name="T31" fmla="*/ 130 h 1613"/>
                  <a:gd name="T32" fmla="*/ 490 w 2165"/>
                  <a:gd name="T33" fmla="*/ 98 h 1613"/>
                  <a:gd name="T34" fmla="*/ 335 w 2165"/>
                  <a:gd name="T35" fmla="*/ 82 h 1613"/>
                  <a:gd name="T36" fmla="*/ 258 w 2165"/>
                  <a:gd name="T37" fmla="*/ 81 h 1613"/>
                  <a:gd name="T38" fmla="*/ 191 w 2165"/>
                  <a:gd name="T39" fmla="*/ 82 h 1613"/>
                  <a:gd name="T40" fmla="*/ 63 w 2165"/>
                  <a:gd name="T41" fmla="*/ 94 h 1613"/>
                  <a:gd name="T42" fmla="*/ 0 w 2165"/>
                  <a:gd name="T43" fmla="*/ 104 h 1613"/>
                  <a:gd name="T44" fmla="*/ 66 w 2165"/>
                  <a:gd name="T45" fmla="*/ 79 h 1613"/>
                  <a:gd name="T46" fmla="*/ 203 w 2165"/>
                  <a:gd name="T47" fmla="*/ 42 h 1613"/>
                  <a:gd name="T48" fmla="*/ 344 w 2165"/>
                  <a:gd name="T49" fmla="*/ 14 h 1613"/>
                  <a:gd name="T50" fmla="*/ 488 w 2165"/>
                  <a:gd name="T51" fmla="*/ 1 h 1613"/>
                  <a:gd name="T52" fmla="*/ 563 w 2165"/>
                  <a:gd name="T53" fmla="*/ 0 h 1613"/>
                  <a:gd name="T54" fmla="*/ 645 w 2165"/>
                  <a:gd name="T55" fmla="*/ 1 h 1613"/>
                  <a:gd name="T56" fmla="*/ 806 w 2165"/>
                  <a:gd name="T57" fmla="*/ 19 h 1613"/>
                  <a:gd name="T58" fmla="*/ 963 w 2165"/>
                  <a:gd name="T59" fmla="*/ 50 h 1613"/>
                  <a:gd name="T60" fmla="*/ 1113 w 2165"/>
                  <a:gd name="T61" fmla="*/ 98 h 1613"/>
                  <a:gd name="T62" fmla="*/ 1257 w 2165"/>
                  <a:gd name="T63" fmla="*/ 160 h 1613"/>
                  <a:gd name="T64" fmla="*/ 1394 w 2165"/>
                  <a:gd name="T65" fmla="*/ 235 h 1613"/>
                  <a:gd name="T66" fmla="*/ 1522 w 2165"/>
                  <a:gd name="T67" fmla="*/ 321 h 1613"/>
                  <a:gd name="T68" fmla="*/ 1640 w 2165"/>
                  <a:gd name="T69" fmla="*/ 420 h 1613"/>
                  <a:gd name="T70" fmla="*/ 1749 w 2165"/>
                  <a:gd name="T71" fmla="*/ 530 h 1613"/>
                  <a:gd name="T72" fmla="*/ 1847 w 2165"/>
                  <a:gd name="T73" fmla="*/ 649 h 1613"/>
                  <a:gd name="T74" fmla="*/ 1934 w 2165"/>
                  <a:gd name="T75" fmla="*/ 779 h 1613"/>
                  <a:gd name="T76" fmla="*/ 2007 w 2165"/>
                  <a:gd name="T77" fmla="*/ 916 h 1613"/>
                  <a:gd name="T78" fmla="*/ 2068 w 2165"/>
                  <a:gd name="T79" fmla="*/ 1060 h 1613"/>
                  <a:gd name="T80" fmla="*/ 2115 w 2165"/>
                  <a:gd name="T81" fmla="*/ 1211 h 1613"/>
                  <a:gd name="T82" fmla="*/ 2147 w 2165"/>
                  <a:gd name="T83" fmla="*/ 1368 h 1613"/>
                  <a:gd name="T84" fmla="*/ 2164 w 2165"/>
                  <a:gd name="T85" fmla="*/ 1529 h 1613"/>
                  <a:gd name="T86" fmla="*/ 2165 w 2165"/>
                  <a:gd name="T87" fmla="*/ 1613 h 1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65" h="1613">
                    <a:moveTo>
                      <a:pt x="2165" y="1613"/>
                    </a:moveTo>
                    <a:lnTo>
                      <a:pt x="1782" y="1613"/>
                    </a:lnTo>
                    <a:lnTo>
                      <a:pt x="1781" y="1534"/>
                    </a:lnTo>
                    <a:lnTo>
                      <a:pt x="1765" y="1379"/>
                    </a:lnTo>
                    <a:lnTo>
                      <a:pt x="1734" y="1231"/>
                    </a:lnTo>
                    <a:lnTo>
                      <a:pt x="1689" y="1087"/>
                    </a:lnTo>
                    <a:lnTo>
                      <a:pt x="1631" y="950"/>
                    </a:lnTo>
                    <a:lnTo>
                      <a:pt x="1561" y="819"/>
                    </a:lnTo>
                    <a:lnTo>
                      <a:pt x="1479" y="698"/>
                    </a:lnTo>
                    <a:lnTo>
                      <a:pt x="1385" y="585"/>
                    </a:lnTo>
                    <a:lnTo>
                      <a:pt x="1283" y="479"/>
                    </a:lnTo>
                    <a:lnTo>
                      <a:pt x="1169" y="386"/>
                    </a:lnTo>
                    <a:lnTo>
                      <a:pt x="1048" y="304"/>
                    </a:lnTo>
                    <a:lnTo>
                      <a:pt x="919" y="232"/>
                    </a:lnTo>
                    <a:lnTo>
                      <a:pt x="782" y="174"/>
                    </a:lnTo>
                    <a:lnTo>
                      <a:pt x="638" y="130"/>
                    </a:lnTo>
                    <a:lnTo>
                      <a:pt x="490" y="98"/>
                    </a:lnTo>
                    <a:lnTo>
                      <a:pt x="335" y="82"/>
                    </a:lnTo>
                    <a:lnTo>
                      <a:pt x="258" y="81"/>
                    </a:lnTo>
                    <a:lnTo>
                      <a:pt x="191" y="82"/>
                    </a:lnTo>
                    <a:lnTo>
                      <a:pt x="63" y="94"/>
                    </a:lnTo>
                    <a:lnTo>
                      <a:pt x="0" y="104"/>
                    </a:lnTo>
                    <a:lnTo>
                      <a:pt x="66" y="79"/>
                    </a:lnTo>
                    <a:lnTo>
                      <a:pt x="203" y="42"/>
                    </a:lnTo>
                    <a:lnTo>
                      <a:pt x="344" y="14"/>
                    </a:lnTo>
                    <a:lnTo>
                      <a:pt x="488" y="1"/>
                    </a:lnTo>
                    <a:lnTo>
                      <a:pt x="563" y="0"/>
                    </a:lnTo>
                    <a:lnTo>
                      <a:pt x="645" y="1"/>
                    </a:lnTo>
                    <a:lnTo>
                      <a:pt x="806" y="19"/>
                    </a:lnTo>
                    <a:lnTo>
                      <a:pt x="963" y="50"/>
                    </a:lnTo>
                    <a:lnTo>
                      <a:pt x="1113" y="98"/>
                    </a:lnTo>
                    <a:lnTo>
                      <a:pt x="1257" y="160"/>
                    </a:lnTo>
                    <a:lnTo>
                      <a:pt x="1394" y="235"/>
                    </a:lnTo>
                    <a:lnTo>
                      <a:pt x="1522" y="321"/>
                    </a:lnTo>
                    <a:lnTo>
                      <a:pt x="1640" y="420"/>
                    </a:lnTo>
                    <a:lnTo>
                      <a:pt x="1749" y="530"/>
                    </a:lnTo>
                    <a:lnTo>
                      <a:pt x="1847" y="649"/>
                    </a:lnTo>
                    <a:lnTo>
                      <a:pt x="1934" y="779"/>
                    </a:lnTo>
                    <a:lnTo>
                      <a:pt x="2007" y="916"/>
                    </a:lnTo>
                    <a:lnTo>
                      <a:pt x="2068" y="1060"/>
                    </a:lnTo>
                    <a:lnTo>
                      <a:pt x="2115" y="1211"/>
                    </a:lnTo>
                    <a:lnTo>
                      <a:pt x="2147" y="1368"/>
                    </a:lnTo>
                    <a:lnTo>
                      <a:pt x="2164" y="1529"/>
                    </a:lnTo>
                    <a:lnTo>
                      <a:pt x="2165" y="1613"/>
                    </a:lnTo>
                    <a:close/>
                  </a:path>
                </a:pathLst>
              </a:custGeom>
              <a:solidFill>
                <a:schemeClr val="tx1">
                  <a:alpha val="16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611209" y="4927090"/>
                <a:ext cx="1064656" cy="1064656"/>
              </a:xfrm>
              <a:custGeom>
                <a:avLst/>
                <a:gdLst>
                  <a:gd name="T0" fmla="*/ 2316 w 2318"/>
                  <a:gd name="T1" fmla="*/ 1219 h 2317"/>
                  <a:gd name="T2" fmla="*/ 2282 w 2318"/>
                  <a:gd name="T3" fmla="*/ 1449 h 2317"/>
                  <a:gd name="T4" fmla="*/ 2204 w 2318"/>
                  <a:gd name="T5" fmla="*/ 1661 h 2317"/>
                  <a:gd name="T6" fmla="*/ 2087 w 2318"/>
                  <a:gd name="T7" fmla="*/ 1852 h 2317"/>
                  <a:gd name="T8" fmla="*/ 1939 w 2318"/>
                  <a:gd name="T9" fmla="*/ 2016 h 2317"/>
                  <a:gd name="T10" fmla="*/ 1761 w 2318"/>
                  <a:gd name="T11" fmla="*/ 2150 h 2317"/>
                  <a:gd name="T12" fmla="*/ 1558 w 2318"/>
                  <a:gd name="T13" fmla="*/ 2247 h 2317"/>
                  <a:gd name="T14" fmla="*/ 1336 w 2318"/>
                  <a:gd name="T15" fmla="*/ 2304 h 2317"/>
                  <a:gd name="T16" fmla="*/ 1159 w 2318"/>
                  <a:gd name="T17" fmla="*/ 2317 h 2317"/>
                  <a:gd name="T18" fmla="*/ 982 w 2318"/>
                  <a:gd name="T19" fmla="*/ 2304 h 2317"/>
                  <a:gd name="T20" fmla="*/ 760 w 2318"/>
                  <a:gd name="T21" fmla="*/ 2247 h 2317"/>
                  <a:gd name="T22" fmla="*/ 557 w 2318"/>
                  <a:gd name="T23" fmla="*/ 2150 h 2317"/>
                  <a:gd name="T24" fmla="*/ 380 w 2318"/>
                  <a:gd name="T25" fmla="*/ 2016 h 2317"/>
                  <a:gd name="T26" fmla="*/ 230 w 2318"/>
                  <a:gd name="T27" fmla="*/ 1852 h 2317"/>
                  <a:gd name="T28" fmla="*/ 113 w 2318"/>
                  <a:gd name="T29" fmla="*/ 1661 h 2317"/>
                  <a:gd name="T30" fmla="*/ 36 w 2318"/>
                  <a:gd name="T31" fmla="*/ 1449 h 2317"/>
                  <a:gd name="T32" fmla="*/ 1 w 2318"/>
                  <a:gd name="T33" fmla="*/ 1219 h 2317"/>
                  <a:gd name="T34" fmla="*/ 1 w 2318"/>
                  <a:gd name="T35" fmla="*/ 1099 h 2317"/>
                  <a:gd name="T36" fmla="*/ 36 w 2318"/>
                  <a:gd name="T37" fmla="*/ 869 h 2317"/>
                  <a:gd name="T38" fmla="*/ 113 w 2318"/>
                  <a:gd name="T39" fmla="*/ 656 h 2317"/>
                  <a:gd name="T40" fmla="*/ 230 w 2318"/>
                  <a:gd name="T41" fmla="*/ 466 h 2317"/>
                  <a:gd name="T42" fmla="*/ 380 w 2318"/>
                  <a:gd name="T43" fmla="*/ 300 h 2317"/>
                  <a:gd name="T44" fmla="*/ 557 w 2318"/>
                  <a:gd name="T45" fmla="*/ 167 h 2317"/>
                  <a:gd name="T46" fmla="*/ 760 w 2318"/>
                  <a:gd name="T47" fmla="*/ 70 h 2317"/>
                  <a:gd name="T48" fmla="*/ 982 w 2318"/>
                  <a:gd name="T49" fmla="*/ 13 h 2317"/>
                  <a:gd name="T50" fmla="*/ 1159 w 2318"/>
                  <a:gd name="T51" fmla="*/ 0 h 2317"/>
                  <a:gd name="T52" fmla="*/ 1336 w 2318"/>
                  <a:gd name="T53" fmla="*/ 13 h 2317"/>
                  <a:gd name="T54" fmla="*/ 1558 w 2318"/>
                  <a:gd name="T55" fmla="*/ 70 h 2317"/>
                  <a:gd name="T56" fmla="*/ 1761 w 2318"/>
                  <a:gd name="T57" fmla="*/ 167 h 2317"/>
                  <a:gd name="T58" fmla="*/ 1939 w 2318"/>
                  <a:gd name="T59" fmla="*/ 300 h 2317"/>
                  <a:gd name="T60" fmla="*/ 2087 w 2318"/>
                  <a:gd name="T61" fmla="*/ 466 h 2317"/>
                  <a:gd name="T62" fmla="*/ 2204 w 2318"/>
                  <a:gd name="T63" fmla="*/ 656 h 2317"/>
                  <a:gd name="T64" fmla="*/ 2282 w 2318"/>
                  <a:gd name="T65" fmla="*/ 869 h 2317"/>
                  <a:gd name="T66" fmla="*/ 2316 w 2318"/>
                  <a:gd name="T67" fmla="*/ 1099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18" h="2317">
                    <a:moveTo>
                      <a:pt x="2318" y="1158"/>
                    </a:moveTo>
                    <a:lnTo>
                      <a:pt x="2316" y="1219"/>
                    </a:lnTo>
                    <a:lnTo>
                      <a:pt x="2305" y="1335"/>
                    </a:lnTo>
                    <a:lnTo>
                      <a:pt x="2282" y="1449"/>
                    </a:lnTo>
                    <a:lnTo>
                      <a:pt x="2249" y="1557"/>
                    </a:lnTo>
                    <a:lnTo>
                      <a:pt x="2204" y="1661"/>
                    </a:lnTo>
                    <a:lnTo>
                      <a:pt x="2151" y="1760"/>
                    </a:lnTo>
                    <a:lnTo>
                      <a:pt x="2087" y="1852"/>
                    </a:lnTo>
                    <a:lnTo>
                      <a:pt x="2017" y="1937"/>
                    </a:lnTo>
                    <a:lnTo>
                      <a:pt x="1939" y="2016"/>
                    </a:lnTo>
                    <a:lnTo>
                      <a:pt x="1853" y="2087"/>
                    </a:lnTo>
                    <a:lnTo>
                      <a:pt x="1761" y="2150"/>
                    </a:lnTo>
                    <a:lnTo>
                      <a:pt x="1661" y="2204"/>
                    </a:lnTo>
                    <a:lnTo>
                      <a:pt x="1558" y="2247"/>
                    </a:lnTo>
                    <a:lnTo>
                      <a:pt x="1448" y="2281"/>
                    </a:lnTo>
                    <a:lnTo>
                      <a:pt x="1336" y="2304"/>
                    </a:lnTo>
                    <a:lnTo>
                      <a:pt x="1218" y="2316"/>
                    </a:lnTo>
                    <a:lnTo>
                      <a:pt x="1159" y="2317"/>
                    </a:lnTo>
                    <a:lnTo>
                      <a:pt x="1098" y="2316"/>
                    </a:lnTo>
                    <a:lnTo>
                      <a:pt x="982" y="2304"/>
                    </a:lnTo>
                    <a:lnTo>
                      <a:pt x="869" y="2281"/>
                    </a:lnTo>
                    <a:lnTo>
                      <a:pt x="760" y="2247"/>
                    </a:lnTo>
                    <a:lnTo>
                      <a:pt x="656" y="2204"/>
                    </a:lnTo>
                    <a:lnTo>
                      <a:pt x="557" y="2150"/>
                    </a:lnTo>
                    <a:lnTo>
                      <a:pt x="465" y="2087"/>
                    </a:lnTo>
                    <a:lnTo>
                      <a:pt x="380" y="2016"/>
                    </a:lnTo>
                    <a:lnTo>
                      <a:pt x="301" y="1937"/>
                    </a:lnTo>
                    <a:lnTo>
                      <a:pt x="230" y="1852"/>
                    </a:lnTo>
                    <a:lnTo>
                      <a:pt x="167" y="1760"/>
                    </a:lnTo>
                    <a:lnTo>
                      <a:pt x="113" y="1661"/>
                    </a:lnTo>
                    <a:lnTo>
                      <a:pt x="70" y="1557"/>
                    </a:lnTo>
                    <a:lnTo>
                      <a:pt x="36" y="1449"/>
                    </a:lnTo>
                    <a:lnTo>
                      <a:pt x="13" y="1335"/>
                    </a:lnTo>
                    <a:lnTo>
                      <a:pt x="1" y="1219"/>
                    </a:lnTo>
                    <a:lnTo>
                      <a:pt x="0" y="1158"/>
                    </a:lnTo>
                    <a:lnTo>
                      <a:pt x="1" y="1099"/>
                    </a:lnTo>
                    <a:lnTo>
                      <a:pt x="13" y="983"/>
                    </a:lnTo>
                    <a:lnTo>
                      <a:pt x="36" y="869"/>
                    </a:lnTo>
                    <a:lnTo>
                      <a:pt x="70" y="759"/>
                    </a:lnTo>
                    <a:lnTo>
                      <a:pt x="113" y="656"/>
                    </a:lnTo>
                    <a:lnTo>
                      <a:pt x="167" y="558"/>
                    </a:lnTo>
                    <a:lnTo>
                      <a:pt x="230" y="466"/>
                    </a:lnTo>
                    <a:lnTo>
                      <a:pt x="301" y="379"/>
                    </a:lnTo>
                    <a:lnTo>
                      <a:pt x="380" y="300"/>
                    </a:lnTo>
                    <a:lnTo>
                      <a:pt x="465" y="229"/>
                    </a:lnTo>
                    <a:lnTo>
                      <a:pt x="557" y="167"/>
                    </a:lnTo>
                    <a:lnTo>
                      <a:pt x="656" y="114"/>
                    </a:lnTo>
                    <a:lnTo>
                      <a:pt x="760" y="70"/>
                    </a:lnTo>
                    <a:lnTo>
                      <a:pt x="869" y="36"/>
                    </a:lnTo>
                    <a:lnTo>
                      <a:pt x="982" y="13"/>
                    </a:lnTo>
                    <a:lnTo>
                      <a:pt x="1098" y="2"/>
                    </a:lnTo>
                    <a:lnTo>
                      <a:pt x="1159" y="0"/>
                    </a:lnTo>
                    <a:lnTo>
                      <a:pt x="1218" y="2"/>
                    </a:lnTo>
                    <a:lnTo>
                      <a:pt x="1336" y="13"/>
                    </a:lnTo>
                    <a:lnTo>
                      <a:pt x="1448" y="36"/>
                    </a:lnTo>
                    <a:lnTo>
                      <a:pt x="1558" y="70"/>
                    </a:lnTo>
                    <a:lnTo>
                      <a:pt x="1661" y="114"/>
                    </a:lnTo>
                    <a:lnTo>
                      <a:pt x="1761" y="167"/>
                    </a:lnTo>
                    <a:lnTo>
                      <a:pt x="1853" y="229"/>
                    </a:lnTo>
                    <a:lnTo>
                      <a:pt x="1939" y="300"/>
                    </a:lnTo>
                    <a:lnTo>
                      <a:pt x="2017" y="379"/>
                    </a:lnTo>
                    <a:lnTo>
                      <a:pt x="2087" y="466"/>
                    </a:lnTo>
                    <a:lnTo>
                      <a:pt x="2151" y="558"/>
                    </a:lnTo>
                    <a:lnTo>
                      <a:pt x="2204" y="656"/>
                    </a:lnTo>
                    <a:lnTo>
                      <a:pt x="2249" y="759"/>
                    </a:lnTo>
                    <a:lnTo>
                      <a:pt x="2282" y="869"/>
                    </a:lnTo>
                    <a:lnTo>
                      <a:pt x="2305" y="983"/>
                    </a:lnTo>
                    <a:lnTo>
                      <a:pt x="2316" y="1099"/>
                    </a:lnTo>
                    <a:lnTo>
                      <a:pt x="2318" y="1158"/>
                    </a:lnTo>
                    <a:close/>
                  </a:path>
                </a:pathLst>
              </a:custGeom>
              <a:solidFill>
                <a:srgbClr val="2D435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96681" y="5213940"/>
                <a:ext cx="492335" cy="492335"/>
              </a:xfrm>
              <a:custGeom>
                <a:avLst/>
                <a:gdLst>
                  <a:gd name="T0" fmla="*/ 536 w 1071"/>
                  <a:gd name="T1" fmla="*/ 0 h 1072"/>
                  <a:gd name="T2" fmla="*/ 590 w 1071"/>
                  <a:gd name="T3" fmla="*/ 2 h 1072"/>
                  <a:gd name="T4" fmla="*/ 696 w 1071"/>
                  <a:gd name="T5" fmla="*/ 24 h 1072"/>
                  <a:gd name="T6" fmla="*/ 792 w 1071"/>
                  <a:gd name="T7" fmla="*/ 64 h 1072"/>
                  <a:gd name="T8" fmla="*/ 877 w 1071"/>
                  <a:gd name="T9" fmla="*/ 122 h 1072"/>
                  <a:gd name="T10" fmla="*/ 950 w 1071"/>
                  <a:gd name="T11" fmla="*/ 194 h 1072"/>
                  <a:gd name="T12" fmla="*/ 1008 w 1071"/>
                  <a:gd name="T13" fmla="*/ 280 h 1072"/>
                  <a:gd name="T14" fmla="*/ 1048 w 1071"/>
                  <a:gd name="T15" fmla="*/ 377 h 1072"/>
                  <a:gd name="T16" fmla="*/ 1070 w 1071"/>
                  <a:gd name="T17" fmla="*/ 480 h 1072"/>
                  <a:gd name="T18" fmla="*/ 1071 w 1071"/>
                  <a:gd name="T19" fmla="*/ 535 h 1072"/>
                  <a:gd name="T20" fmla="*/ 1070 w 1071"/>
                  <a:gd name="T21" fmla="*/ 591 h 1072"/>
                  <a:gd name="T22" fmla="*/ 1048 w 1071"/>
                  <a:gd name="T23" fmla="*/ 695 h 1072"/>
                  <a:gd name="T24" fmla="*/ 1008 w 1071"/>
                  <a:gd name="T25" fmla="*/ 792 h 1072"/>
                  <a:gd name="T26" fmla="*/ 950 w 1071"/>
                  <a:gd name="T27" fmla="*/ 877 h 1072"/>
                  <a:gd name="T28" fmla="*/ 877 w 1071"/>
                  <a:gd name="T29" fmla="*/ 950 h 1072"/>
                  <a:gd name="T30" fmla="*/ 792 w 1071"/>
                  <a:gd name="T31" fmla="*/ 1008 h 1072"/>
                  <a:gd name="T32" fmla="*/ 696 w 1071"/>
                  <a:gd name="T33" fmla="*/ 1048 h 1072"/>
                  <a:gd name="T34" fmla="*/ 590 w 1071"/>
                  <a:gd name="T35" fmla="*/ 1069 h 1072"/>
                  <a:gd name="T36" fmla="*/ 536 w 1071"/>
                  <a:gd name="T37" fmla="*/ 1072 h 1072"/>
                  <a:gd name="T38" fmla="*/ 481 w 1071"/>
                  <a:gd name="T39" fmla="*/ 1069 h 1072"/>
                  <a:gd name="T40" fmla="*/ 376 w 1071"/>
                  <a:gd name="T41" fmla="*/ 1048 h 1072"/>
                  <a:gd name="T42" fmla="*/ 279 w 1071"/>
                  <a:gd name="T43" fmla="*/ 1008 h 1072"/>
                  <a:gd name="T44" fmla="*/ 194 w 1071"/>
                  <a:gd name="T45" fmla="*/ 950 h 1072"/>
                  <a:gd name="T46" fmla="*/ 123 w 1071"/>
                  <a:gd name="T47" fmla="*/ 877 h 1072"/>
                  <a:gd name="T48" fmla="*/ 63 w 1071"/>
                  <a:gd name="T49" fmla="*/ 792 h 1072"/>
                  <a:gd name="T50" fmla="*/ 23 w 1071"/>
                  <a:gd name="T51" fmla="*/ 695 h 1072"/>
                  <a:gd name="T52" fmla="*/ 2 w 1071"/>
                  <a:gd name="T53" fmla="*/ 591 h 1072"/>
                  <a:gd name="T54" fmla="*/ 0 w 1071"/>
                  <a:gd name="T55" fmla="*/ 535 h 1072"/>
                  <a:gd name="T56" fmla="*/ 2 w 1071"/>
                  <a:gd name="T57" fmla="*/ 480 h 1072"/>
                  <a:gd name="T58" fmla="*/ 23 w 1071"/>
                  <a:gd name="T59" fmla="*/ 377 h 1072"/>
                  <a:gd name="T60" fmla="*/ 63 w 1071"/>
                  <a:gd name="T61" fmla="*/ 280 h 1072"/>
                  <a:gd name="T62" fmla="*/ 123 w 1071"/>
                  <a:gd name="T63" fmla="*/ 194 h 1072"/>
                  <a:gd name="T64" fmla="*/ 194 w 1071"/>
                  <a:gd name="T65" fmla="*/ 122 h 1072"/>
                  <a:gd name="T66" fmla="*/ 279 w 1071"/>
                  <a:gd name="T67" fmla="*/ 64 h 1072"/>
                  <a:gd name="T68" fmla="*/ 376 w 1071"/>
                  <a:gd name="T69" fmla="*/ 24 h 1072"/>
                  <a:gd name="T70" fmla="*/ 481 w 1071"/>
                  <a:gd name="T71" fmla="*/ 2 h 1072"/>
                  <a:gd name="T72" fmla="*/ 536 w 1071"/>
                  <a:gd name="T73" fmla="*/ 0 h 1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71" h="1072">
                    <a:moveTo>
                      <a:pt x="536" y="0"/>
                    </a:moveTo>
                    <a:lnTo>
                      <a:pt x="590" y="2"/>
                    </a:lnTo>
                    <a:lnTo>
                      <a:pt x="696" y="24"/>
                    </a:lnTo>
                    <a:lnTo>
                      <a:pt x="792" y="64"/>
                    </a:lnTo>
                    <a:lnTo>
                      <a:pt x="877" y="122"/>
                    </a:lnTo>
                    <a:lnTo>
                      <a:pt x="950" y="194"/>
                    </a:lnTo>
                    <a:lnTo>
                      <a:pt x="1008" y="280"/>
                    </a:lnTo>
                    <a:lnTo>
                      <a:pt x="1048" y="377"/>
                    </a:lnTo>
                    <a:lnTo>
                      <a:pt x="1070" y="480"/>
                    </a:lnTo>
                    <a:lnTo>
                      <a:pt x="1071" y="535"/>
                    </a:lnTo>
                    <a:lnTo>
                      <a:pt x="1070" y="591"/>
                    </a:lnTo>
                    <a:lnTo>
                      <a:pt x="1048" y="695"/>
                    </a:lnTo>
                    <a:lnTo>
                      <a:pt x="1008" y="792"/>
                    </a:lnTo>
                    <a:lnTo>
                      <a:pt x="950" y="877"/>
                    </a:lnTo>
                    <a:lnTo>
                      <a:pt x="877" y="950"/>
                    </a:lnTo>
                    <a:lnTo>
                      <a:pt x="792" y="1008"/>
                    </a:lnTo>
                    <a:lnTo>
                      <a:pt x="696" y="1048"/>
                    </a:lnTo>
                    <a:lnTo>
                      <a:pt x="590" y="1069"/>
                    </a:lnTo>
                    <a:lnTo>
                      <a:pt x="536" y="1072"/>
                    </a:lnTo>
                    <a:lnTo>
                      <a:pt x="481" y="1069"/>
                    </a:lnTo>
                    <a:lnTo>
                      <a:pt x="376" y="1048"/>
                    </a:lnTo>
                    <a:lnTo>
                      <a:pt x="279" y="1008"/>
                    </a:lnTo>
                    <a:lnTo>
                      <a:pt x="194" y="950"/>
                    </a:lnTo>
                    <a:lnTo>
                      <a:pt x="123" y="877"/>
                    </a:lnTo>
                    <a:lnTo>
                      <a:pt x="63" y="792"/>
                    </a:lnTo>
                    <a:lnTo>
                      <a:pt x="23" y="695"/>
                    </a:lnTo>
                    <a:lnTo>
                      <a:pt x="2" y="591"/>
                    </a:lnTo>
                    <a:lnTo>
                      <a:pt x="0" y="535"/>
                    </a:lnTo>
                    <a:lnTo>
                      <a:pt x="2" y="480"/>
                    </a:lnTo>
                    <a:lnTo>
                      <a:pt x="23" y="377"/>
                    </a:lnTo>
                    <a:lnTo>
                      <a:pt x="63" y="280"/>
                    </a:lnTo>
                    <a:lnTo>
                      <a:pt x="123" y="194"/>
                    </a:lnTo>
                    <a:lnTo>
                      <a:pt x="194" y="122"/>
                    </a:lnTo>
                    <a:lnTo>
                      <a:pt x="279" y="64"/>
                    </a:lnTo>
                    <a:lnTo>
                      <a:pt x="376" y="24"/>
                    </a:lnTo>
                    <a:lnTo>
                      <a:pt x="481" y="2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E1E9E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2614306" y="2908104"/>
                <a:ext cx="522675" cy="125497"/>
              </a:xfrm>
              <a:custGeom>
                <a:avLst/>
                <a:gdLst>
                  <a:gd name="T0" fmla="*/ 1136 w 1136"/>
                  <a:gd name="T1" fmla="*/ 137 h 275"/>
                  <a:gd name="T2" fmla="*/ 1133 w 1136"/>
                  <a:gd name="T3" fmla="*/ 166 h 275"/>
                  <a:gd name="T4" fmla="*/ 1113 w 1136"/>
                  <a:gd name="T5" fmla="*/ 214 h 275"/>
                  <a:gd name="T6" fmla="*/ 1076 w 1136"/>
                  <a:gd name="T7" fmla="*/ 252 h 275"/>
                  <a:gd name="T8" fmla="*/ 1027 w 1136"/>
                  <a:gd name="T9" fmla="*/ 274 h 275"/>
                  <a:gd name="T10" fmla="*/ 998 w 1136"/>
                  <a:gd name="T11" fmla="*/ 275 h 275"/>
                  <a:gd name="T12" fmla="*/ 0 w 1136"/>
                  <a:gd name="T13" fmla="*/ 275 h 275"/>
                  <a:gd name="T14" fmla="*/ 0 w 1136"/>
                  <a:gd name="T15" fmla="*/ 0 h 275"/>
                  <a:gd name="T16" fmla="*/ 998 w 1136"/>
                  <a:gd name="T17" fmla="*/ 0 h 275"/>
                  <a:gd name="T18" fmla="*/ 1027 w 1136"/>
                  <a:gd name="T19" fmla="*/ 1 h 275"/>
                  <a:gd name="T20" fmla="*/ 1076 w 1136"/>
                  <a:gd name="T21" fmla="*/ 23 h 275"/>
                  <a:gd name="T22" fmla="*/ 1113 w 1136"/>
                  <a:gd name="T23" fmla="*/ 60 h 275"/>
                  <a:gd name="T24" fmla="*/ 1133 w 1136"/>
                  <a:gd name="T25" fmla="*/ 109 h 275"/>
                  <a:gd name="T26" fmla="*/ 1136 w 1136"/>
                  <a:gd name="T27" fmla="*/ 137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6" h="275">
                    <a:moveTo>
                      <a:pt x="1136" y="137"/>
                    </a:moveTo>
                    <a:lnTo>
                      <a:pt x="1133" y="166"/>
                    </a:lnTo>
                    <a:lnTo>
                      <a:pt x="1113" y="214"/>
                    </a:lnTo>
                    <a:lnTo>
                      <a:pt x="1076" y="252"/>
                    </a:lnTo>
                    <a:lnTo>
                      <a:pt x="1027" y="274"/>
                    </a:lnTo>
                    <a:lnTo>
                      <a:pt x="998" y="275"/>
                    </a:lnTo>
                    <a:lnTo>
                      <a:pt x="0" y="275"/>
                    </a:lnTo>
                    <a:lnTo>
                      <a:pt x="0" y="0"/>
                    </a:lnTo>
                    <a:lnTo>
                      <a:pt x="998" y="0"/>
                    </a:lnTo>
                    <a:lnTo>
                      <a:pt x="1027" y="1"/>
                    </a:lnTo>
                    <a:lnTo>
                      <a:pt x="1076" y="23"/>
                    </a:lnTo>
                    <a:lnTo>
                      <a:pt x="1113" y="60"/>
                    </a:lnTo>
                    <a:lnTo>
                      <a:pt x="1133" y="109"/>
                    </a:lnTo>
                    <a:lnTo>
                      <a:pt x="1136" y="137"/>
                    </a:lnTo>
                    <a:close/>
                  </a:path>
                </a:pathLst>
              </a:custGeom>
              <a:solidFill>
                <a:srgbClr val="2D435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2315045" y="2764679"/>
                <a:ext cx="529570" cy="488197"/>
              </a:xfrm>
              <a:custGeom>
                <a:avLst/>
                <a:gdLst>
                  <a:gd name="T0" fmla="*/ 1005 w 1153"/>
                  <a:gd name="T1" fmla="*/ 0 h 1062"/>
                  <a:gd name="T2" fmla="*/ 0 w 1153"/>
                  <a:gd name="T3" fmla="*/ 0 h 1062"/>
                  <a:gd name="T4" fmla="*/ 0 w 1153"/>
                  <a:gd name="T5" fmla="*/ 1062 h 1062"/>
                  <a:gd name="T6" fmla="*/ 1005 w 1153"/>
                  <a:gd name="T7" fmla="*/ 1062 h 1062"/>
                  <a:gd name="T8" fmla="*/ 1035 w 1153"/>
                  <a:gd name="T9" fmla="*/ 1059 h 1062"/>
                  <a:gd name="T10" fmla="*/ 1089 w 1153"/>
                  <a:gd name="T11" fmla="*/ 1037 h 1062"/>
                  <a:gd name="T12" fmla="*/ 1129 w 1153"/>
                  <a:gd name="T13" fmla="*/ 997 h 1062"/>
                  <a:gd name="T14" fmla="*/ 1150 w 1153"/>
                  <a:gd name="T15" fmla="*/ 944 h 1062"/>
                  <a:gd name="T16" fmla="*/ 1153 w 1153"/>
                  <a:gd name="T17" fmla="*/ 913 h 1062"/>
                  <a:gd name="T18" fmla="*/ 1153 w 1153"/>
                  <a:gd name="T19" fmla="*/ 149 h 1062"/>
                  <a:gd name="T20" fmla="*/ 1150 w 1153"/>
                  <a:gd name="T21" fmla="*/ 118 h 1062"/>
                  <a:gd name="T22" fmla="*/ 1129 w 1153"/>
                  <a:gd name="T23" fmla="*/ 65 h 1062"/>
                  <a:gd name="T24" fmla="*/ 1089 w 1153"/>
                  <a:gd name="T25" fmla="*/ 25 h 1062"/>
                  <a:gd name="T26" fmla="*/ 1035 w 1153"/>
                  <a:gd name="T27" fmla="*/ 2 h 1062"/>
                  <a:gd name="T28" fmla="*/ 1005 w 1153"/>
                  <a:gd name="T29" fmla="*/ 0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53" h="1062">
                    <a:moveTo>
                      <a:pt x="1005" y="0"/>
                    </a:moveTo>
                    <a:lnTo>
                      <a:pt x="0" y="0"/>
                    </a:lnTo>
                    <a:lnTo>
                      <a:pt x="0" y="1062"/>
                    </a:lnTo>
                    <a:lnTo>
                      <a:pt x="1005" y="1062"/>
                    </a:lnTo>
                    <a:lnTo>
                      <a:pt x="1035" y="1059"/>
                    </a:lnTo>
                    <a:lnTo>
                      <a:pt x="1089" y="1037"/>
                    </a:lnTo>
                    <a:lnTo>
                      <a:pt x="1129" y="997"/>
                    </a:lnTo>
                    <a:lnTo>
                      <a:pt x="1150" y="944"/>
                    </a:lnTo>
                    <a:lnTo>
                      <a:pt x="1153" y="913"/>
                    </a:lnTo>
                    <a:lnTo>
                      <a:pt x="1153" y="149"/>
                    </a:lnTo>
                    <a:lnTo>
                      <a:pt x="1150" y="118"/>
                    </a:lnTo>
                    <a:lnTo>
                      <a:pt x="1129" y="65"/>
                    </a:lnTo>
                    <a:lnTo>
                      <a:pt x="1089" y="25"/>
                    </a:lnTo>
                    <a:lnTo>
                      <a:pt x="1035" y="2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CCCBD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2141280" y="2699863"/>
                <a:ext cx="173765" cy="617832"/>
              </a:xfrm>
              <a:custGeom>
                <a:avLst/>
                <a:gdLst>
                  <a:gd name="T0" fmla="*/ 377 w 377"/>
                  <a:gd name="T1" fmla="*/ 90 h 1345"/>
                  <a:gd name="T2" fmla="*/ 377 w 377"/>
                  <a:gd name="T3" fmla="*/ 1254 h 1345"/>
                  <a:gd name="T4" fmla="*/ 377 w 377"/>
                  <a:gd name="T5" fmla="*/ 1273 h 1345"/>
                  <a:gd name="T6" fmla="*/ 363 w 377"/>
                  <a:gd name="T7" fmla="*/ 1306 h 1345"/>
                  <a:gd name="T8" fmla="*/ 338 w 377"/>
                  <a:gd name="T9" fmla="*/ 1330 h 1345"/>
                  <a:gd name="T10" fmla="*/ 305 w 377"/>
                  <a:gd name="T11" fmla="*/ 1345 h 1345"/>
                  <a:gd name="T12" fmla="*/ 286 w 377"/>
                  <a:gd name="T13" fmla="*/ 1345 h 1345"/>
                  <a:gd name="T14" fmla="*/ 91 w 377"/>
                  <a:gd name="T15" fmla="*/ 1345 h 1345"/>
                  <a:gd name="T16" fmla="*/ 72 w 377"/>
                  <a:gd name="T17" fmla="*/ 1345 h 1345"/>
                  <a:gd name="T18" fmla="*/ 40 w 377"/>
                  <a:gd name="T19" fmla="*/ 1330 h 1345"/>
                  <a:gd name="T20" fmla="*/ 16 w 377"/>
                  <a:gd name="T21" fmla="*/ 1306 h 1345"/>
                  <a:gd name="T22" fmla="*/ 1 w 377"/>
                  <a:gd name="T23" fmla="*/ 1273 h 1345"/>
                  <a:gd name="T24" fmla="*/ 0 w 377"/>
                  <a:gd name="T25" fmla="*/ 1254 h 1345"/>
                  <a:gd name="T26" fmla="*/ 0 w 377"/>
                  <a:gd name="T27" fmla="*/ 90 h 1345"/>
                  <a:gd name="T28" fmla="*/ 1 w 377"/>
                  <a:gd name="T29" fmla="*/ 73 h 1345"/>
                  <a:gd name="T30" fmla="*/ 16 w 377"/>
                  <a:gd name="T31" fmla="*/ 40 h 1345"/>
                  <a:gd name="T32" fmla="*/ 40 w 377"/>
                  <a:gd name="T33" fmla="*/ 16 h 1345"/>
                  <a:gd name="T34" fmla="*/ 72 w 377"/>
                  <a:gd name="T35" fmla="*/ 1 h 1345"/>
                  <a:gd name="T36" fmla="*/ 91 w 377"/>
                  <a:gd name="T37" fmla="*/ 0 h 1345"/>
                  <a:gd name="T38" fmla="*/ 286 w 377"/>
                  <a:gd name="T39" fmla="*/ 0 h 1345"/>
                  <a:gd name="T40" fmla="*/ 305 w 377"/>
                  <a:gd name="T41" fmla="*/ 1 h 1345"/>
                  <a:gd name="T42" fmla="*/ 338 w 377"/>
                  <a:gd name="T43" fmla="*/ 16 h 1345"/>
                  <a:gd name="T44" fmla="*/ 363 w 377"/>
                  <a:gd name="T45" fmla="*/ 40 h 1345"/>
                  <a:gd name="T46" fmla="*/ 377 w 377"/>
                  <a:gd name="T47" fmla="*/ 73 h 1345"/>
                  <a:gd name="T48" fmla="*/ 377 w 377"/>
                  <a:gd name="T49" fmla="*/ 90 h 1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7" h="1345">
                    <a:moveTo>
                      <a:pt x="377" y="90"/>
                    </a:moveTo>
                    <a:lnTo>
                      <a:pt x="377" y="1254"/>
                    </a:lnTo>
                    <a:lnTo>
                      <a:pt x="377" y="1273"/>
                    </a:lnTo>
                    <a:lnTo>
                      <a:pt x="363" y="1306"/>
                    </a:lnTo>
                    <a:lnTo>
                      <a:pt x="338" y="1330"/>
                    </a:lnTo>
                    <a:lnTo>
                      <a:pt x="305" y="1345"/>
                    </a:lnTo>
                    <a:lnTo>
                      <a:pt x="286" y="1345"/>
                    </a:lnTo>
                    <a:lnTo>
                      <a:pt x="91" y="1345"/>
                    </a:lnTo>
                    <a:lnTo>
                      <a:pt x="72" y="1345"/>
                    </a:lnTo>
                    <a:lnTo>
                      <a:pt x="40" y="1330"/>
                    </a:lnTo>
                    <a:lnTo>
                      <a:pt x="16" y="1306"/>
                    </a:lnTo>
                    <a:lnTo>
                      <a:pt x="1" y="1273"/>
                    </a:lnTo>
                    <a:lnTo>
                      <a:pt x="0" y="1254"/>
                    </a:lnTo>
                    <a:lnTo>
                      <a:pt x="0" y="90"/>
                    </a:lnTo>
                    <a:lnTo>
                      <a:pt x="1" y="73"/>
                    </a:lnTo>
                    <a:lnTo>
                      <a:pt x="16" y="40"/>
                    </a:lnTo>
                    <a:lnTo>
                      <a:pt x="40" y="16"/>
                    </a:lnTo>
                    <a:lnTo>
                      <a:pt x="72" y="1"/>
                    </a:lnTo>
                    <a:lnTo>
                      <a:pt x="91" y="0"/>
                    </a:lnTo>
                    <a:lnTo>
                      <a:pt x="286" y="0"/>
                    </a:lnTo>
                    <a:lnTo>
                      <a:pt x="305" y="1"/>
                    </a:lnTo>
                    <a:lnTo>
                      <a:pt x="338" y="16"/>
                    </a:lnTo>
                    <a:lnTo>
                      <a:pt x="363" y="40"/>
                    </a:lnTo>
                    <a:lnTo>
                      <a:pt x="377" y="73"/>
                    </a:lnTo>
                    <a:lnTo>
                      <a:pt x="377" y="90"/>
                    </a:lnTo>
                    <a:close/>
                  </a:path>
                </a:pathLst>
              </a:custGeom>
              <a:solidFill>
                <a:srgbClr val="2D435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2" name="Freeform 39"/>
              <p:cNvSpPr>
                <a:spLocks/>
              </p:cNvSpPr>
              <p:nvPr/>
            </p:nvSpPr>
            <p:spPr bwMode="auto">
              <a:xfrm>
                <a:off x="1526206" y="4927090"/>
                <a:ext cx="1066036" cy="1064656"/>
              </a:xfrm>
              <a:custGeom>
                <a:avLst/>
                <a:gdLst>
                  <a:gd name="T0" fmla="*/ 1220 w 2318"/>
                  <a:gd name="T1" fmla="*/ 2 h 2317"/>
                  <a:gd name="T2" fmla="*/ 1450 w 2318"/>
                  <a:gd name="T3" fmla="*/ 36 h 2317"/>
                  <a:gd name="T4" fmla="*/ 1662 w 2318"/>
                  <a:gd name="T5" fmla="*/ 114 h 2317"/>
                  <a:gd name="T6" fmla="*/ 1853 w 2318"/>
                  <a:gd name="T7" fmla="*/ 231 h 2317"/>
                  <a:gd name="T8" fmla="*/ 2017 w 2318"/>
                  <a:gd name="T9" fmla="*/ 379 h 2317"/>
                  <a:gd name="T10" fmla="*/ 2151 w 2318"/>
                  <a:gd name="T11" fmla="*/ 558 h 2317"/>
                  <a:gd name="T12" fmla="*/ 2249 w 2318"/>
                  <a:gd name="T13" fmla="*/ 761 h 2317"/>
                  <a:gd name="T14" fmla="*/ 2305 w 2318"/>
                  <a:gd name="T15" fmla="*/ 983 h 2317"/>
                  <a:gd name="T16" fmla="*/ 2318 w 2318"/>
                  <a:gd name="T17" fmla="*/ 1158 h 2317"/>
                  <a:gd name="T18" fmla="*/ 2305 w 2318"/>
                  <a:gd name="T19" fmla="*/ 1335 h 2317"/>
                  <a:gd name="T20" fmla="*/ 2249 w 2318"/>
                  <a:gd name="T21" fmla="*/ 1557 h 2317"/>
                  <a:gd name="T22" fmla="*/ 2151 w 2318"/>
                  <a:gd name="T23" fmla="*/ 1760 h 2317"/>
                  <a:gd name="T24" fmla="*/ 2017 w 2318"/>
                  <a:gd name="T25" fmla="*/ 1939 h 2317"/>
                  <a:gd name="T26" fmla="*/ 1853 w 2318"/>
                  <a:gd name="T27" fmla="*/ 2087 h 2317"/>
                  <a:gd name="T28" fmla="*/ 1662 w 2318"/>
                  <a:gd name="T29" fmla="*/ 2204 h 2317"/>
                  <a:gd name="T30" fmla="*/ 1450 w 2318"/>
                  <a:gd name="T31" fmla="*/ 2281 h 2317"/>
                  <a:gd name="T32" fmla="*/ 1220 w 2318"/>
                  <a:gd name="T33" fmla="*/ 2316 h 2317"/>
                  <a:gd name="T34" fmla="*/ 1100 w 2318"/>
                  <a:gd name="T35" fmla="*/ 2316 h 2317"/>
                  <a:gd name="T36" fmla="*/ 870 w 2318"/>
                  <a:gd name="T37" fmla="*/ 2281 h 2317"/>
                  <a:gd name="T38" fmla="*/ 657 w 2318"/>
                  <a:gd name="T39" fmla="*/ 2204 h 2317"/>
                  <a:gd name="T40" fmla="*/ 467 w 2318"/>
                  <a:gd name="T41" fmla="*/ 2087 h 2317"/>
                  <a:gd name="T42" fmla="*/ 301 w 2318"/>
                  <a:gd name="T43" fmla="*/ 1939 h 2317"/>
                  <a:gd name="T44" fmla="*/ 169 w 2318"/>
                  <a:gd name="T45" fmla="*/ 1760 h 2317"/>
                  <a:gd name="T46" fmla="*/ 71 w 2318"/>
                  <a:gd name="T47" fmla="*/ 1557 h 2317"/>
                  <a:gd name="T48" fmla="*/ 13 w 2318"/>
                  <a:gd name="T49" fmla="*/ 1335 h 2317"/>
                  <a:gd name="T50" fmla="*/ 0 w 2318"/>
                  <a:gd name="T51" fmla="*/ 1158 h 2317"/>
                  <a:gd name="T52" fmla="*/ 13 w 2318"/>
                  <a:gd name="T53" fmla="*/ 983 h 2317"/>
                  <a:gd name="T54" fmla="*/ 71 w 2318"/>
                  <a:gd name="T55" fmla="*/ 761 h 2317"/>
                  <a:gd name="T56" fmla="*/ 169 w 2318"/>
                  <a:gd name="T57" fmla="*/ 558 h 2317"/>
                  <a:gd name="T58" fmla="*/ 301 w 2318"/>
                  <a:gd name="T59" fmla="*/ 379 h 2317"/>
                  <a:gd name="T60" fmla="*/ 467 w 2318"/>
                  <a:gd name="T61" fmla="*/ 231 h 2317"/>
                  <a:gd name="T62" fmla="*/ 657 w 2318"/>
                  <a:gd name="T63" fmla="*/ 114 h 2317"/>
                  <a:gd name="T64" fmla="*/ 870 w 2318"/>
                  <a:gd name="T65" fmla="*/ 36 h 2317"/>
                  <a:gd name="T66" fmla="*/ 1100 w 2318"/>
                  <a:gd name="T67" fmla="*/ 2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18" h="2317">
                    <a:moveTo>
                      <a:pt x="1159" y="0"/>
                    </a:moveTo>
                    <a:lnTo>
                      <a:pt x="1220" y="2"/>
                    </a:lnTo>
                    <a:lnTo>
                      <a:pt x="1336" y="13"/>
                    </a:lnTo>
                    <a:lnTo>
                      <a:pt x="1450" y="36"/>
                    </a:lnTo>
                    <a:lnTo>
                      <a:pt x="1558" y="70"/>
                    </a:lnTo>
                    <a:lnTo>
                      <a:pt x="1662" y="114"/>
                    </a:lnTo>
                    <a:lnTo>
                      <a:pt x="1761" y="167"/>
                    </a:lnTo>
                    <a:lnTo>
                      <a:pt x="1853" y="231"/>
                    </a:lnTo>
                    <a:lnTo>
                      <a:pt x="1940" y="301"/>
                    </a:lnTo>
                    <a:lnTo>
                      <a:pt x="2017" y="379"/>
                    </a:lnTo>
                    <a:lnTo>
                      <a:pt x="2089" y="466"/>
                    </a:lnTo>
                    <a:lnTo>
                      <a:pt x="2151" y="558"/>
                    </a:lnTo>
                    <a:lnTo>
                      <a:pt x="2205" y="657"/>
                    </a:lnTo>
                    <a:lnTo>
                      <a:pt x="2249" y="761"/>
                    </a:lnTo>
                    <a:lnTo>
                      <a:pt x="2282" y="869"/>
                    </a:lnTo>
                    <a:lnTo>
                      <a:pt x="2305" y="983"/>
                    </a:lnTo>
                    <a:lnTo>
                      <a:pt x="2318" y="1099"/>
                    </a:lnTo>
                    <a:lnTo>
                      <a:pt x="2318" y="1158"/>
                    </a:lnTo>
                    <a:lnTo>
                      <a:pt x="2318" y="1219"/>
                    </a:lnTo>
                    <a:lnTo>
                      <a:pt x="2305" y="1335"/>
                    </a:lnTo>
                    <a:lnTo>
                      <a:pt x="2282" y="1449"/>
                    </a:lnTo>
                    <a:lnTo>
                      <a:pt x="2249" y="1557"/>
                    </a:lnTo>
                    <a:lnTo>
                      <a:pt x="2205" y="1661"/>
                    </a:lnTo>
                    <a:lnTo>
                      <a:pt x="2151" y="1760"/>
                    </a:lnTo>
                    <a:lnTo>
                      <a:pt x="2089" y="1852"/>
                    </a:lnTo>
                    <a:lnTo>
                      <a:pt x="2017" y="1939"/>
                    </a:lnTo>
                    <a:lnTo>
                      <a:pt x="1940" y="2016"/>
                    </a:lnTo>
                    <a:lnTo>
                      <a:pt x="1853" y="2087"/>
                    </a:lnTo>
                    <a:lnTo>
                      <a:pt x="1761" y="2150"/>
                    </a:lnTo>
                    <a:lnTo>
                      <a:pt x="1662" y="2204"/>
                    </a:lnTo>
                    <a:lnTo>
                      <a:pt x="1558" y="2247"/>
                    </a:lnTo>
                    <a:lnTo>
                      <a:pt x="1450" y="2281"/>
                    </a:lnTo>
                    <a:lnTo>
                      <a:pt x="1336" y="2304"/>
                    </a:lnTo>
                    <a:lnTo>
                      <a:pt x="1220" y="2316"/>
                    </a:lnTo>
                    <a:lnTo>
                      <a:pt x="1159" y="2317"/>
                    </a:lnTo>
                    <a:lnTo>
                      <a:pt x="1100" y="2316"/>
                    </a:lnTo>
                    <a:lnTo>
                      <a:pt x="984" y="2304"/>
                    </a:lnTo>
                    <a:lnTo>
                      <a:pt x="870" y="2281"/>
                    </a:lnTo>
                    <a:lnTo>
                      <a:pt x="760" y="2247"/>
                    </a:lnTo>
                    <a:lnTo>
                      <a:pt x="657" y="2204"/>
                    </a:lnTo>
                    <a:lnTo>
                      <a:pt x="559" y="2150"/>
                    </a:lnTo>
                    <a:lnTo>
                      <a:pt x="467" y="2087"/>
                    </a:lnTo>
                    <a:lnTo>
                      <a:pt x="380" y="2016"/>
                    </a:lnTo>
                    <a:lnTo>
                      <a:pt x="301" y="1939"/>
                    </a:lnTo>
                    <a:lnTo>
                      <a:pt x="231" y="1852"/>
                    </a:lnTo>
                    <a:lnTo>
                      <a:pt x="169" y="1760"/>
                    </a:lnTo>
                    <a:lnTo>
                      <a:pt x="115" y="1661"/>
                    </a:lnTo>
                    <a:lnTo>
                      <a:pt x="71" y="1557"/>
                    </a:lnTo>
                    <a:lnTo>
                      <a:pt x="36" y="1449"/>
                    </a:lnTo>
                    <a:lnTo>
                      <a:pt x="13" y="1335"/>
                    </a:lnTo>
                    <a:lnTo>
                      <a:pt x="2" y="1219"/>
                    </a:lnTo>
                    <a:lnTo>
                      <a:pt x="0" y="1158"/>
                    </a:lnTo>
                    <a:lnTo>
                      <a:pt x="2" y="1099"/>
                    </a:lnTo>
                    <a:lnTo>
                      <a:pt x="13" y="983"/>
                    </a:lnTo>
                    <a:lnTo>
                      <a:pt x="36" y="869"/>
                    </a:lnTo>
                    <a:lnTo>
                      <a:pt x="71" y="761"/>
                    </a:lnTo>
                    <a:lnTo>
                      <a:pt x="115" y="657"/>
                    </a:lnTo>
                    <a:lnTo>
                      <a:pt x="169" y="558"/>
                    </a:lnTo>
                    <a:lnTo>
                      <a:pt x="231" y="466"/>
                    </a:lnTo>
                    <a:lnTo>
                      <a:pt x="301" y="379"/>
                    </a:lnTo>
                    <a:lnTo>
                      <a:pt x="380" y="301"/>
                    </a:lnTo>
                    <a:lnTo>
                      <a:pt x="467" y="231"/>
                    </a:lnTo>
                    <a:lnTo>
                      <a:pt x="559" y="167"/>
                    </a:lnTo>
                    <a:lnTo>
                      <a:pt x="657" y="114"/>
                    </a:lnTo>
                    <a:lnTo>
                      <a:pt x="760" y="70"/>
                    </a:lnTo>
                    <a:lnTo>
                      <a:pt x="870" y="36"/>
                    </a:lnTo>
                    <a:lnTo>
                      <a:pt x="984" y="13"/>
                    </a:lnTo>
                    <a:lnTo>
                      <a:pt x="1100" y="2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rgbClr val="2D435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" name="Freeform 40"/>
              <p:cNvSpPr>
                <a:spLocks/>
              </p:cNvSpPr>
              <p:nvPr/>
            </p:nvSpPr>
            <p:spPr bwMode="auto">
              <a:xfrm>
                <a:off x="1813057" y="5213940"/>
                <a:ext cx="492335" cy="492335"/>
              </a:xfrm>
              <a:custGeom>
                <a:avLst/>
                <a:gdLst>
                  <a:gd name="T0" fmla="*/ 535 w 1071"/>
                  <a:gd name="T1" fmla="*/ 0 h 1072"/>
                  <a:gd name="T2" fmla="*/ 591 w 1071"/>
                  <a:gd name="T3" fmla="*/ 2 h 1072"/>
                  <a:gd name="T4" fmla="*/ 695 w 1071"/>
                  <a:gd name="T5" fmla="*/ 24 h 1072"/>
                  <a:gd name="T6" fmla="*/ 792 w 1071"/>
                  <a:gd name="T7" fmla="*/ 64 h 1072"/>
                  <a:gd name="T8" fmla="*/ 877 w 1071"/>
                  <a:gd name="T9" fmla="*/ 122 h 1072"/>
                  <a:gd name="T10" fmla="*/ 950 w 1071"/>
                  <a:gd name="T11" fmla="*/ 194 h 1072"/>
                  <a:gd name="T12" fmla="*/ 1008 w 1071"/>
                  <a:gd name="T13" fmla="*/ 280 h 1072"/>
                  <a:gd name="T14" fmla="*/ 1048 w 1071"/>
                  <a:gd name="T15" fmla="*/ 377 h 1072"/>
                  <a:gd name="T16" fmla="*/ 1069 w 1071"/>
                  <a:gd name="T17" fmla="*/ 480 h 1072"/>
                  <a:gd name="T18" fmla="*/ 1071 w 1071"/>
                  <a:gd name="T19" fmla="*/ 535 h 1072"/>
                  <a:gd name="T20" fmla="*/ 1069 w 1071"/>
                  <a:gd name="T21" fmla="*/ 591 h 1072"/>
                  <a:gd name="T22" fmla="*/ 1048 w 1071"/>
                  <a:gd name="T23" fmla="*/ 695 h 1072"/>
                  <a:gd name="T24" fmla="*/ 1008 w 1071"/>
                  <a:gd name="T25" fmla="*/ 792 h 1072"/>
                  <a:gd name="T26" fmla="*/ 950 w 1071"/>
                  <a:gd name="T27" fmla="*/ 877 h 1072"/>
                  <a:gd name="T28" fmla="*/ 877 w 1071"/>
                  <a:gd name="T29" fmla="*/ 950 h 1072"/>
                  <a:gd name="T30" fmla="*/ 792 w 1071"/>
                  <a:gd name="T31" fmla="*/ 1008 h 1072"/>
                  <a:gd name="T32" fmla="*/ 695 w 1071"/>
                  <a:gd name="T33" fmla="*/ 1048 h 1072"/>
                  <a:gd name="T34" fmla="*/ 591 w 1071"/>
                  <a:gd name="T35" fmla="*/ 1069 h 1072"/>
                  <a:gd name="T36" fmla="*/ 535 w 1071"/>
                  <a:gd name="T37" fmla="*/ 1072 h 1072"/>
                  <a:gd name="T38" fmla="*/ 481 w 1071"/>
                  <a:gd name="T39" fmla="*/ 1069 h 1072"/>
                  <a:gd name="T40" fmla="*/ 376 w 1071"/>
                  <a:gd name="T41" fmla="*/ 1048 h 1072"/>
                  <a:gd name="T42" fmla="*/ 280 w 1071"/>
                  <a:gd name="T43" fmla="*/ 1008 h 1072"/>
                  <a:gd name="T44" fmla="*/ 194 w 1071"/>
                  <a:gd name="T45" fmla="*/ 950 h 1072"/>
                  <a:gd name="T46" fmla="*/ 122 w 1071"/>
                  <a:gd name="T47" fmla="*/ 877 h 1072"/>
                  <a:gd name="T48" fmla="*/ 65 w 1071"/>
                  <a:gd name="T49" fmla="*/ 792 h 1072"/>
                  <a:gd name="T50" fmla="*/ 23 w 1071"/>
                  <a:gd name="T51" fmla="*/ 695 h 1072"/>
                  <a:gd name="T52" fmla="*/ 3 w 1071"/>
                  <a:gd name="T53" fmla="*/ 591 h 1072"/>
                  <a:gd name="T54" fmla="*/ 0 w 1071"/>
                  <a:gd name="T55" fmla="*/ 535 h 1072"/>
                  <a:gd name="T56" fmla="*/ 3 w 1071"/>
                  <a:gd name="T57" fmla="*/ 480 h 1072"/>
                  <a:gd name="T58" fmla="*/ 23 w 1071"/>
                  <a:gd name="T59" fmla="*/ 377 h 1072"/>
                  <a:gd name="T60" fmla="*/ 65 w 1071"/>
                  <a:gd name="T61" fmla="*/ 280 h 1072"/>
                  <a:gd name="T62" fmla="*/ 122 w 1071"/>
                  <a:gd name="T63" fmla="*/ 194 h 1072"/>
                  <a:gd name="T64" fmla="*/ 194 w 1071"/>
                  <a:gd name="T65" fmla="*/ 122 h 1072"/>
                  <a:gd name="T66" fmla="*/ 280 w 1071"/>
                  <a:gd name="T67" fmla="*/ 64 h 1072"/>
                  <a:gd name="T68" fmla="*/ 376 w 1071"/>
                  <a:gd name="T69" fmla="*/ 24 h 1072"/>
                  <a:gd name="T70" fmla="*/ 481 w 1071"/>
                  <a:gd name="T71" fmla="*/ 2 h 1072"/>
                  <a:gd name="T72" fmla="*/ 535 w 1071"/>
                  <a:gd name="T73" fmla="*/ 0 h 1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71" h="1072">
                    <a:moveTo>
                      <a:pt x="535" y="0"/>
                    </a:moveTo>
                    <a:lnTo>
                      <a:pt x="591" y="2"/>
                    </a:lnTo>
                    <a:lnTo>
                      <a:pt x="695" y="24"/>
                    </a:lnTo>
                    <a:lnTo>
                      <a:pt x="792" y="64"/>
                    </a:lnTo>
                    <a:lnTo>
                      <a:pt x="877" y="122"/>
                    </a:lnTo>
                    <a:lnTo>
                      <a:pt x="950" y="194"/>
                    </a:lnTo>
                    <a:lnTo>
                      <a:pt x="1008" y="280"/>
                    </a:lnTo>
                    <a:lnTo>
                      <a:pt x="1048" y="377"/>
                    </a:lnTo>
                    <a:lnTo>
                      <a:pt x="1069" y="480"/>
                    </a:lnTo>
                    <a:lnTo>
                      <a:pt x="1071" y="535"/>
                    </a:lnTo>
                    <a:lnTo>
                      <a:pt x="1069" y="591"/>
                    </a:lnTo>
                    <a:lnTo>
                      <a:pt x="1048" y="695"/>
                    </a:lnTo>
                    <a:lnTo>
                      <a:pt x="1008" y="792"/>
                    </a:lnTo>
                    <a:lnTo>
                      <a:pt x="950" y="877"/>
                    </a:lnTo>
                    <a:lnTo>
                      <a:pt x="877" y="950"/>
                    </a:lnTo>
                    <a:lnTo>
                      <a:pt x="792" y="1008"/>
                    </a:lnTo>
                    <a:lnTo>
                      <a:pt x="695" y="1048"/>
                    </a:lnTo>
                    <a:lnTo>
                      <a:pt x="591" y="1069"/>
                    </a:lnTo>
                    <a:lnTo>
                      <a:pt x="535" y="1072"/>
                    </a:lnTo>
                    <a:lnTo>
                      <a:pt x="481" y="1069"/>
                    </a:lnTo>
                    <a:lnTo>
                      <a:pt x="376" y="1048"/>
                    </a:lnTo>
                    <a:lnTo>
                      <a:pt x="280" y="1008"/>
                    </a:lnTo>
                    <a:lnTo>
                      <a:pt x="194" y="950"/>
                    </a:lnTo>
                    <a:lnTo>
                      <a:pt x="122" y="877"/>
                    </a:lnTo>
                    <a:lnTo>
                      <a:pt x="65" y="792"/>
                    </a:lnTo>
                    <a:lnTo>
                      <a:pt x="23" y="695"/>
                    </a:lnTo>
                    <a:lnTo>
                      <a:pt x="3" y="591"/>
                    </a:lnTo>
                    <a:lnTo>
                      <a:pt x="0" y="535"/>
                    </a:lnTo>
                    <a:lnTo>
                      <a:pt x="3" y="480"/>
                    </a:lnTo>
                    <a:lnTo>
                      <a:pt x="23" y="377"/>
                    </a:lnTo>
                    <a:lnTo>
                      <a:pt x="65" y="280"/>
                    </a:lnTo>
                    <a:lnTo>
                      <a:pt x="122" y="194"/>
                    </a:lnTo>
                    <a:lnTo>
                      <a:pt x="194" y="122"/>
                    </a:lnTo>
                    <a:lnTo>
                      <a:pt x="280" y="64"/>
                    </a:lnTo>
                    <a:lnTo>
                      <a:pt x="376" y="24"/>
                    </a:lnTo>
                    <a:lnTo>
                      <a:pt x="481" y="2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E1E9E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1359336" y="4754704"/>
                <a:ext cx="1401154" cy="704715"/>
              </a:xfrm>
              <a:custGeom>
                <a:avLst/>
                <a:gdLst>
                  <a:gd name="T0" fmla="*/ 3048 w 3048"/>
                  <a:gd name="T1" fmla="*/ 1533 h 1533"/>
                  <a:gd name="T2" fmla="*/ 0 w 3048"/>
                  <a:gd name="T3" fmla="*/ 1533 h 1533"/>
                  <a:gd name="T4" fmla="*/ 1 w 3048"/>
                  <a:gd name="T5" fmla="*/ 1454 h 1533"/>
                  <a:gd name="T6" fmla="*/ 17 w 3048"/>
                  <a:gd name="T7" fmla="*/ 1300 h 1533"/>
                  <a:gd name="T8" fmla="*/ 48 w 3048"/>
                  <a:gd name="T9" fmla="*/ 1152 h 1533"/>
                  <a:gd name="T10" fmla="*/ 92 w 3048"/>
                  <a:gd name="T11" fmla="*/ 1008 h 1533"/>
                  <a:gd name="T12" fmla="*/ 150 w 3048"/>
                  <a:gd name="T13" fmla="*/ 869 h 1533"/>
                  <a:gd name="T14" fmla="*/ 220 w 3048"/>
                  <a:gd name="T15" fmla="*/ 740 h 1533"/>
                  <a:gd name="T16" fmla="*/ 302 w 3048"/>
                  <a:gd name="T17" fmla="*/ 617 h 1533"/>
                  <a:gd name="T18" fmla="*/ 396 w 3048"/>
                  <a:gd name="T19" fmla="*/ 504 h 1533"/>
                  <a:gd name="T20" fmla="*/ 498 w 3048"/>
                  <a:gd name="T21" fmla="*/ 400 h 1533"/>
                  <a:gd name="T22" fmla="*/ 612 w 3048"/>
                  <a:gd name="T23" fmla="*/ 305 h 1533"/>
                  <a:gd name="T24" fmla="*/ 733 w 3048"/>
                  <a:gd name="T25" fmla="*/ 223 h 1533"/>
                  <a:gd name="T26" fmla="*/ 862 w 3048"/>
                  <a:gd name="T27" fmla="*/ 151 h 1533"/>
                  <a:gd name="T28" fmla="*/ 999 w 3048"/>
                  <a:gd name="T29" fmla="*/ 93 h 1533"/>
                  <a:gd name="T30" fmla="*/ 1143 w 3048"/>
                  <a:gd name="T31" fmla="*/ 47 h 1533"/>
                  <a:gd name="T32" fmla="*/ 1292 w 3048"/>
                  <a:gd name="T33" fmla="*/ 17 h 1533"/>
                  <a:gd name="T34" fmla="*/ 1446 w 3048"/>
                  <a:gd name="T35" fmla="*/ 1 h 1533"/>
                  <a:gd name="T36" fmla="*/ 1523 w 3048"/>
                  <a:gd name="T37" fmla="*/ 0 h 1533"/>
                  <a:gd name="T38" fmla="*/ 1603 w 3048"/>
                  <a:gd name="T39" fmla="*/ 1 h 1533"/>
                  <a:gd name="T40" fmla="*/ 1757 w 3048"/>
                  <a:gd name="T41" fmla="*/ 17 h 1533"/>
                  <a:gd name="T42" fmla="*/ 1905 w 3048"/>
                  <a:gd name="T43" fmla="*/ 47 h 1533"/>
                  <a:gd name="T44" fmla="*/ 2047 w 3048"/>
                  <a:gd name="T45" fmla="*/ 93 h 1533"/>
                  <a:gd name="T46" fmla="*/ 2184 w 3048"/>
                  <a:gd name="T47" fmla="*/ 151 h 1533"/>
                  <a:gd name="T48" fmla="*/ 2314 w 3048"/>
                  <a:gd name="T49" fmla="*/ 223 h 1533"/>
                  <a:gd name="T50" fmla="*/ 2436 w 3048"/>
                  <a:gd name="T51" fmla="*/ 305 h 1533"/>
                  <a:gd name="T52" fmla="*/ 2548 w 3048"/>
                  <a:gd name="T53" fmla="*/ 400 h 1533"/>
                  <a:gd name="T54" fmla="*/ 2652 w 3048"/>
                  <a:gd name="T55" fmla="*/ 504 h 1533"/>
                  <a:gd name="T56" fmla="*/ 2746 w 3048"/>
                  <a:gd name="T57" fmla="*/ 617 h 1533"/>
                  <a:gd name="T58" fmla="*/ 2828 w 3048"/>
                  <a:gd name="T59" fmla="*/ 740 h 1533"/>
                  <a:gd name="T60" fmla="*/ 2898 w 3048"/>
                  <a:gd name="T61" fmla="*/ 869 h 1533"/>
                  <a:gd name="T62" fmla="*/ 2956 w 3048"/>
                  <a:gd name="T63" fmla="*/ 1008 h 1533"/>
                  <a:gd name="T64" fmla="*/ 3001 w 3048"/>
                  <a:gd name="T65" fmla="*/ 1152 h 1533"/>
                  <a:gd name="T66" fmla="*/ 3031 w 3048"/>
                  <a:gd name="T67" fmla="*/ 1300 h 1533"/>
                  <a:gd name="T68" fmla="*/ 3047 w 3048"/>
                  <a:gd name="T69" fmla="*/ 1454 h 1533"/>
                  <a:gd name="T70" fmla="*/ 3048 w 3048"/>
                  <a:gd name="T71" fmla="*/ 1533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48" h="1533">
                    <a:moveTo>
                      <a:pt x="3048" y="1533"/>
                    </a:moveTo>
                    <a:lnTo>
                      <a:pt x="0" y="1533"/>
                    </a:lnTo>
                    <a:lnTo>
                      <a:pt x="1" y="1454"/>
                    </a:lnTo>
                    <a:lnTo>
                      <a:pt x="17" y="1300"/>
                    </a:lnTo>
                    <a:lnTo>
                      <a:pt x="48" y="1152"/>
                    </a:lnTo>
                    <a:lnTo>
                      <a:pt x="92" y="1008"/>
                    </a:lnTo>
                    <a:lnTo>
                      <a:pt x="150" y="869"/>
                    </a:lnTo>
                    <a:lnTo>
                      <a:pt x="220" y="740"/>
                    </a:lnTo>
                    <a:lnTo>
                      <a:pt x="302" y="617"/>
                    </a:lnTo>
                    <a:lnTo>
                      <a:pt x="396" y="504"/>
                    </a:lnTo>
                    <a:lnTo>
                      <a:pt x="498" y="400"/>
                    </a:lnTo>
                    <a:lnTo>
                      <a:pt x="612" y="305"/>
                    </a:lnTo>
                    <a:lnTo>
                      <a:pt x="733" y="223"/>
                    </a:lnTo>
                    <a:lnTo>
                      <a:pt x="862" y="151"/>
                    </a:lnTo>
                    <a:lnTo>
                      <a:pt x="999" y="93"/>
                    </a:lnTo>
                    <a:lnTo>
                      <a:pt x="1143" y="47"/>
                    </a:lnTo>
                    <a:lnTo>
                      <a:pt x="1292" y="17"/>
                    </a:lnTo>
                    <a:lnTo>
                      <a:pt x="1446" y="1"/>
                    </a:lnTo>
                    <a:lnTo>
                      <a:pt x="1523" y="0"/>
                    </a:lnTo>
                    <a:lnTo>
                      <a:pt x="1603" y="1"/>
                    </a:lnTo>
                    <a:lnTo>
                      <a:pt x="1757" y="17"/>
                    </a:lnTo>
                    <a:lnTo>
                      <a:pt x="1905" y="47"/>
                    </a:lnTo>
                    <a:lnTo>
                      <a:pt x="2047" y="93"/>
                    </a:lnTo>
                    <a:lnTo>
                      <a:pt x="2184" y="151"/>
                    </a:lnTo>
                    <a:lnTo>
                      <a:pt x="2314" y="223"/>
                    </a:lnTo>
                    <a:lnTo>
                      <a:pt x="2436" y="305"/>
                    </a:lnTo>
                    <a:lnTo>
                      <a:pt x="2548" y="400"/>
                    </a:lnTo>
                    <a:lnTo>
                      <a:pt x="2652" y="504"/>
                    </a:lnTo>
                    <a:lnTo>
                      <a:pt x="2746" y="617"/>
                    </a:lnTo>
                    <a:lnTo>
                      <a:pt x="2828" y="740"/>
                    </a:lnTo>
                    <a:lnTo>
                      <a:pt x="2898" y="869"/>
                    </a:lnTo>
                    <a:lnTo>
                      <a:pt x="2956" y="1008"/>
                    </a:lnTo>
                    <a:lnTo>
                      <a:pt x="3001" y="1152"/>
                    </a:lnTo>
                    <a:lnTo>
                      <a:pt x="3031" y="1300"/>
                    </a:lnTo>
                    <a:lnTo>
                      <a:pt x="3047" y="1454"/>
                    </a:lnTo>
                    <a:lnTo>
                      <a:pt x="3048" y="1533"/>
                    </a:lnTo>
                    <a:close/>
                  </a:path>
                </a:pathLst>
              </a:custGeom>
              <a:solidFill>
                <a:srgbClr val="E252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4442960" y="4754704"/>
                <a:ext cx="1401154" cy="704715"/>
              </a:xfrm>
              <a:custGeom>
                <a:avLst/>
                <a:gdLst>
                  <a:gd name="T0" fmla="*/ 3047 w 3047"/>
                  <a:gd name="T1" fmla="*/ 1533 h 1533"/>
                  <a:gd name="T2" fmla="*/ 0 w 3047"/>
                  <a:gd name="T3" fmla="*/ 1533 h 1533"/>
                  <a:gd name="T4" fmla="*/ 2 w 3047"/>
                  <a:gd name="T5" fmla="*/ 1454 h 1533"/>
                  <a:gd name="T6" fmla="*/ 16 w 3047"/>
                  <a:gd name="T7" fmla="*/ 1300 h 1533"/>
                  <a:gd name="T8" fmla="*/ 48 w 3047"/>
                  <a:gd name="T9" fmla="*/ 1152 h 1533"/>
                  <a:gd name="T10" fmla="*/ 93 w 3047"/>
                  <a:gd name="T11" fmla="*/ 1008 h 1533"/>
                  <a:gd name="T12" fmla="*/ 150 w 3047"/>
                  <a:gd name="T13" fmla="*/ 869 h 1533"/>
                  <a:gd name="T14" fmla="*/ 221 w 3047"/>
                  <a:gd name="T15" fmla="*/ 740 h 1533"/>
                  <a:gd name="T16" fmla="*/ 303 w 3047"/>
                  <a:gd name="T17" fmla="*/ 617 h 1533"/>
                  <a:gd name="T18" fmla="*/ 395 w 3047"/>
                  <a:gd name="T19" fmla="*/ 504 h 1533"/>
                  <a:gd name="T20" fmla="*/ 499 w 3047"/>
                  <a:gd name="T21" fmla="*/ 400 h 1533"/>
                  <a:gd name="T22" fmla="*/ 612 w 3047"/>
                  <a:gd name="T23" fmla="*/ 305 h 1533"/>
                  <a:gd name="T24" fmla="*/ 733 w 3047"/>
                  <a:gd name="T25" fmla="*/ 223 h 1533"/>
                  <a:gd name="T26" fmla="*/ 863 w 3047"/>
                  <a:gd name="T27" fmla="*/ 151 h 1533"/>
                  <a:gd name="T28" fmla="*/ 1000 w 3047"/>
                  <a:gd name="T29" fmla="*/ 93 h 1533"/>
                  <a:gd name="T30" fmla="*/ 1142 w 3047"/>
                  <a:gd name="T31" fmla="*/ 47 h 1533"/>
                  <a:gd name="T32" fmla="*/ 1292 w 3047"/>
                  <a:gd name="T33" fmla="*/ 17 h 1533"/>
                  <a:gd name="T34" fmla="*/ 1445 w 3047"/>
                  <a:gd name="T35" fmla="*/ 1 h 1533"/>
                  <a:gd name="T36" fmla="*/ 1524 w 3047"/>
                  <a:gd name="T37" fmla="*/ 0 h 1533"/>
                  <a:gd name="T38" fmla="*/ 1601 w 3047"/>
                  <a:gd name="T39" fmla="*/ 1 h 1533"/>
                  <a:gd name="T40" fmla="*/ 1756 w 3047"/>
                  <a:gd name="T41" fmla="*/ 17 h 1533"/>
                  <a:gd name="T42" fmla="*/ 1905 w 3047"/>
                  <a:gd name="T43" fmla="*/ 47 h 1533"/>
                  <a:gd name="T44" fmla="*/ 2048 w 3047"/>
                  <a:gd name="T45" fmla="*/ 93 h 1533"/>
                  <a:gd name="T46" fmla="*/ 2185 w 3047"/>
                  <a:gd name="T47" fmla="*/ 151 h 1533"/>
                  <a:gd name="T48" fmla="*/ 2314 w 3047"/>
                  <a:gd name="T49" fmla="*/ 223 h 1533"/>
                  <a:gd name="T50" fmla="*/ 2437 w 3047"/>
                  <a:gd name="T51" fmla="*/ 305 h 1533"/>
                  <a:gd name="T52" fmla="*/ 2549 w 3047"/>
                  <a:gd name="T53" fmla="*/ 400 h 1533"/>
                  <a:gd name="T54" fmla="*/ 2653 w 3047"/>
                  <a:gd name="T55" fmla="*/ 504 h 1533"/>
                  <a:gd name="T56" fmla="*/ 2746 w 3047"/>
                  <a:gd name="T57" fmla="*/ 617 h 1533"/>
                  <a:gd name="T58" fmla="*/ 2828 w 3047"/>
                  <a:gd name="T59" fmla="*/ 740 h 1533"/>
                  <a:gd name="T60" fmla="*/ 2897 w 3047"/>
                  <a:gd name="T61" fmla="*/ 869 h 1533"/>
                  <a:gd name="T62" fmla="*/ 2956 w 3047"/>
                  <a:gd name="T63" fmla="*/ 1008 h 1533"/>
                  <a:gd name="T64" fmla="*/ 3001 w 3047"/>
                  <a:gd name="T65" fmla="*/ 1152 h 1533"/>
                  <a:gd name="T66" fmla="*/ 3031 w 3047"/>
                  <a:gd name="T67" fmla="*/ 1300 h 1533"/>
                  <a:gd name="T68" fmla="*/ 3047 w 3047"/>
                  <a:gd name="T69" fmla="*/ 1454 h 1533"/>
                  <a:gd name="T70" fmla="*/ 3047 w 3047"/>
                  <a:gd name="T71" fmla="*/ 1533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47" h="1533">
                    <a:moveTo>
                      <a:pt x="3047" y="1533"/>
                    </a:moveTo>
                    <a:lnTo>
                      <a:pt x="0" y="1533"/>
                    </a:lnTo>
                    <a:lnTo>
                      <a:pt x="2" y="1454"/>
                    </a:lnTo>
                    <a:lnTo>
                      <a:pt x="16" y="1300"/>
                    </a:lnTo>
                    <a:lnTo>
                      <a:pt x="48" y="1152"/>
                    </a:lnTo>
                    <a:lnTo>
                      <a:pt x="93" y="1008"/>
                    </a:lnTo>
                    <a:lnTo>
                      <a:pt x="150" y="869"/>
                    </a:lnTo>
                    <a:lnTo>
                      <a:pt x="221" y="740"/>
                    </a:lnTo>
                    <a:lnTo>
                      <a:pt x="303" y="617"/>
                    </a:lnTo>
                    <a:lnTo>
                      <a:pt x="395" y="504"/>
                    </a:lnTo>
                    <a:lnTo>
                      <a:pt x="499" y="400"/>
                    </a:lnTo>
                    <a:lnTo>
                      <a:pt x="612" y="305"/>
                    </a:lnTo>
                    <a:lnTo>
                      <a:pt x="733" y="223"/>
                    </a:lnTo>
                    <a:lnTo>
                      <a:pt x="863" y="151"/>
                    </a:lnTo>
                    <a:lnTo>
                      <a:pt x="1000" y="93"/>
                    </a:lnTo>
                    <a:lnTo>
                      <a:pt x="1142" y="47"/>
                    </a:lnTo>
                    <a:lnTo>
                      <a:pt x="1292" y="17"/>
                    </a:lnTo>
                    <a:lnTo>
                      <a:pt x="1445" y="1"/>
                    </a:lnTo>
                    <a:lnTo>
                      <a:pt x="1524" y="0"/>
                    </a:lnTo>
                    <a:lnTo>
                      <a:pt x="1601" y="1"/>
                    </a:lnTo>
                    <a:lnTo>
                      <a:pt x="1756" y="17"/>
                    </a:lnTo>
                    <a:lnTo>
                      <a:pt x="1905" y="47"/>
                    </a:lnTo>
                    <a:lnTo>
                      <a:pt x="2048" y="93"/>
                    </a:lnTo>
                    <a:lnTo>
                      <a:pt x="2185" y="151"/>
                    </a:lnTo>
                    <a:lnTo>
                      <a:pt x="2314" y="223"/>
                    </a:lnTo>
                    <a:lnTo>
                      <a:pt x="2437" y="305"/>
                    </a:lnTo>
                    <a:lnTo>
                      <a:pt x="2549" y="400"/>
                    </a:lnTo>
                    <a:lnTo>
                      <a:pt x="2653" y="504"/>
                    </a:lnTo>
                    <a:lnTo>
                      <a:pt x="2746" y="617"/>
                    </a:lnTo>
                    <a:lnTo>
                      <a:pt x="2828" y="740"/>
                    </a:lnTo>
                    <a:lnTo>
                      <a:pt x="2897" y="869"/>
                    </a:lnTo>
                    <a:lnTo>
                      <a:pt x="2956" y="1008"/>
                    </a:lnTo>
                    <a:lnTo>
                      <a:pt x="3001" y="1152"/>
                    </a:lnTo>
                    <a:lnTo>
                      <a:pt x="3031" y="1300"/>
                    </a:lnTo>
                    <a:lnTo>
                      <a:pt x="3047" y="1454"/>
                    </a:lnTo>
                    <a:lnTo>
                      <a:pt x="3047" y="1533"/>
                    </a:lnTo>
                    <a:close/>
                  </a:path>
                </a:pathLst>
              </a:custGeom>
              <a:solidFill>
                <a:srgbClr val="E252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5" name="Freeform 62"/>
              <p:cNvSpPr>
                <a:spLocks/>
              </p:cNvSpPr>
              <p:nvPr/>
            </p:nvSpPr>
            <p:spPr bwMode="auto">
              <a:xfrm>
                <a:off x="2041985" y="2891555"/>
                <a:ext cx="42752" cy="234445"/>
              </a:xfrm>
              <a:custGeom>
                <a:avLst/>
                <a:gdLst>
                  <a:gd name="T0" fmla="*/ 93 w 93"/>
                  <a:gd name="T1" fmla="*/ 0 h 510"/>
                  <a:gd name="T2" fmla="*/ 77 w 93"/>
                  <a:gd name="T3" fmla="*/ 31 h 510"/>
                  <a:gd name="T4" fmla="*/ 52 w 93"/>
                  <a:gd name="T5" fmla="*/ 92 h 510"/>
                  <a:gd name="T6" fmla="*/ 36 w 93"/>
                  <a:gd name="T7" fmla="*/ 157 h 510"/>
                  <a:gd name="T8" fmla="*/ 28 w 93"/>
                  <a:gd name="T9" fmla="*/ 224 h 510"/>
                  <a:gd name="T10" fmla="*/ 28 w 93"/>
                  <a:gd name="T11" fmla="*/ 255 h 510"/>
                  <a:gd name="T12" fmla="*/ 28 w 93"/>
                  <a:gd name="T13" fmla="*/ 288 h 510"/>
                  <a:gd name="T14" fmla="*/ 36 w 93"/>
                  <a:gd name="T15" fmla="*/ 355 h 510"/>
                  <a:gd name="T16" fmla="*/ 52 w 93"/>
                  <a:gd name="T17" fmla="*/ 418 h 510"/>
                  <a:gd name="T18" fmla="*/ 77 w 93"/>
                  <a:gd name="T19" fmla="*/ 481 h 510"/>
                  <a:gd name="T20" fmla="*/ 93 w 93"/>
                  <a:gd name="T21" fmla="*/ 510 h 510"/>
                  <a:gd name="T22" fmla="*/ 70 w 93"/>
                  <a:gd name="T23" fmla="*/ 484 h 510"/>
                  <a:gd name="T24" fmla="*/ 35 w 93"/>
                  <a:gd name="T25" fmla="*/ 425 h 510"/>
                  <a:gd name="T26" fmla="*/ 23 w 93"/>
                  <a:gd name="T27" fmla="*/ 392 h 510"/>
                  <a:gd name="T28" fmla="*/ 13 w 93"/>
                  <a:gd name="T29" fmla="*/ 359 h 510"/>
                  <a:gd name="T30" fmla="*/ 2 w 93"/>
                  <a:gd name="T31" fmla="*/ 291 h 510"/>
                  <a:gd name="T32" fmla="*/ 0 w 93"/>
                  <a:gd name="T33" fmla="*/ 255 h 510"/>
                  <a:gd name="T34" fmla="*/ 2 w 93"/>
                  <a:gd name="T35" fmla="*/ 221 h 510"/>
                  <a:gd name="T36" fmla="*/ 13 w 93"/>
                  <a:gd name="T37" fmla="*/ 153 h 510"/>
                  <a:gd name="T38" fmla="*/ 23 w 93"/>
                  <a:gd name="T39" fmla="*/ 120 h 510"/>
                  <a:gd name="T40" fmla="*/ 35 w 93"/>
                  <a:gd name="T41" fmla="*/ 87 h 510"/>
                  <a:gd name="T42" fmla="*/ 70 w 93"/>
                  <a:gd name="T43" fmla="*/ 26 h 510"/>
                  <a:gd name="T44" fmla="*/ 93 w 93"/>
                  <a:gd name="T45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510">
                    <a:moveTo>
                      <a:pt x="93" y="0"/>
                    </a:moveTo>
                    <a:lnTo>
                      <a:pt x="77" y="31"/>
                    </a:lnTo>
                    <a:lnTo>
                      <a:pt x="52" y="92"/>
                    </a:lnTo>
                    <a:lnTo>
                      <a:pt x="36" y="157"/>
                    </a:lnTo>
                    <a:lnTo>
                      <a:pt x="28" y="224"/>
                    </a:lnTo>
                    <a:lnTo>
                      <a:pt x="28" y="255"/>
                    </a:lnTo>
                    <a:lnTo>
                      <a:pt x="28" y="288"/>
                    </a:lnTo>
                    <a:lnTo>
                      <a:pt x="36" y="355"/>
                    </a:lnTo>
                    <a:lnTo>
                      <a:pt x="52" y="418"/>
                    </a:lnTo>
                    <a:lnTo>
                      <a:pt x="77" y="481"/>
                    </a:lnTo>
                    <a:lnTo>
                      <a:pt x="93" y="510"/>
                    </a:lnTo>
                    <a:lnTo>
                      <a:pt x="70" y="484"/>
                    </a:lnTo>
                    <a:lnTo>
                      <a:pt x="35" y="425"/>
                    </a:lnTo>
                    <a:lnTo>
                      <a:pt x="23" y="392"/>
                    </a:lnTo>
                    <a:lnTo>
                      <a:pt x="13" y="359"/>
                    </a:lnTo>
                    <a:lnTo>
                      <a:pt x="2" y="291"/>
                    </a:lnTo>
                    <a:lnTo>
                      <a:pt x="0" y="255"/>
                    </a:lnTo>
                    <a:lnTo>
                      <a:pt x="2" y="221"/>
                    </a:lnTo>
                    <a:lnTo>
                      <a:pt x="13" y="153"/>
                    </a:lnTo>
                    <a:lnTo>
                      <a:pt x="23" y="120"/>
                    </a:lnTo>
                    <a:lnTo>
                      <a:pt x="35" y="87"/>
                    </a:lnTo>
                    <a:lnTo>
                      <a:pt x="70" y="26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1" name="자유형 70"/>
              <p:cNvSpPr>
                <a:spLocks/>
              </p:cNvSpPr>
              <p:nvPr/>
            </p:nvSpPr>
            <p:spPr bwMode="auto">
              <a:xfrm flipH="1">
                <a:off x="5788928" y="3836403"/>
                <a:ext cx="787500" cy="1614338"/>
              </a:xfrm>
              <a:custGeom>
                <a:avLst/>
                <a:gdLst>
                  <a:gd name="connsiteX0" fmla="*/ 906509 w 906509"/>
                  <a:gd name="connsiteY0" fmla="*/ 0 h 1858301"/>
                  <a:gd name="connsiteX1" fmla="*/ 895879 w 906509"/>
                  <a:gd name="connsiteY1" fmla="*/ 5159 h 1858301"/>
                  <a:gd name="connsiteX2" fmla="*/ 826029 w 906509"/>
                  <a:gd name="connsiteY2" fmla="*/ 43259 h 1858301"/>
                  <a:gd name="connsiteX3" fmla="*/ 758296 w 906509"/>
                  <a:gd name="connsiteY3" fmla="*/ 84534 h 1858301"/>
                  <a:gd name="connsiteX4" fmla="*/ 692679 w 906509"/>
                  <a:gd name="connsiteY4" fmla="*/ 128984 h 1858301"/>
                  <a:gd name="connsiteX5" fmla="*/ 629179 w 906509"/>
                  <a:gd name="connsiteY5" fmla="*/ 176080 h 1858301"/>
                  <a:gd name="connsiteX6" fmla="*/ 568325 w 906509"/>
                  <a:gd name="connsiteY6" fmla="*/ 226351 h 1858301"/>
                  <a:gd name="connsiteX7" fmla="*/ 509588 w 906509"/>
                  <a:gd name="connsiteY7" fmla="*/ 279797 h 1858301"/>
                  <a:gd name="connsiteX8" fmla="*/ 454025 w 906509"/>
                  <a:gd name="connsiteY8" fmla="*/ 335359 h 1858301"/>
                  <a:gd name="connsiteX9" fmla="*/ 400579 w 906509"/>
                  <a:gd name="connsiteY9" fmla="*/ 394097 h 1858301"/>
                  <a:gd name="connsiteX10" fmla="*/ 350308 w 906509"/>
                  <a:gd name="connsiteY10" fmla="*/ 454951 h 1858301"/>
                  <a:gd name="connsiteX11" fmla="*/ 303212 w 906509"/>
                  <a:gd name="connsiteY11" fmla="*/ 517922 h 1858301"/>
                  <a:gd name="connsiteX12" fmla="*/ 259292 w 906509"/>
                  <a:gd name="connsiteY12" fmla="*/ 583538 h 1858301"/>
                  <a:gd name="connsiteX13" fmla="*/ 218017 w 906509"/>
                  <a:gd name="connsiteY13" fmla="*/ 651272 h 1858301"/>
                  <a:gd name="connsiteX14" fmla="*/ 179917 w 906509"/>
                  <a:gd name="connsiteY14" fmla="*/ 721651 h 1858301"/>
                  <a:gd name="connsiteX15" fmla="*/ 144992 w 906509"/>
                  <a:gd name="connsiteY15" fmla="*/ 793088 h 1858301"/>
                  <a:gd name="connsiteX16" fmla="*/ 114300 w 906509"/>
                  <a:gd name="connsiteY16" fmla="*/ 867172 h 1858301"/>
                  <a:gd name="connsiteX17" fmla="*/ 86254 w 906509"/>
                  <a:gd name="connsiteY17" fmla="*/ 942313 h 1858301"/>
                  <a:gd name="connsiteX18" fmla="*/ 62442 w 906509"/>
                  <a:gd name="connsiteY18" fmla="*/ 1019572 h 1858301"/>
                  <a:gd name="connsiteX19" fmla="*/ 41804 w 906509"/>
                  <a:gd name="connsiteY19" fmla="*/ 1098418 h 1858301"/>
                  <a:gd name="connsiteX20" fmla="*/ 25400 w 906509"/>
                  <a:gd name="connsiteY20" fmla="*/ 1178851 h 1858301"/>
                  <a:gd name="connsiteX21" fmla="*/ 12700 w 906509"/>
                  <a:gd name="connsiteY21" fmla="*/ 1260343 h 1858301"/>
                  <a:gd name="connsiteX22" fmla="*/ 4762 w 906509"/>
                  <a:gd name="connsiteY22" fmla="*/ 1343422 h 1858301"/>
                  <a:gd name="connsiteX23" fmla="*/ 0 w 906509"/>
                  <a:gd name="connsiteY23" fmla="*/ 1427559 h 1858301"/>
                  <a:gd name="connsiteX24" fmla="*/ 0 w 906509"/>
                  <a:gd name="connsiteY24" fmla="*/ 1469893 h 1858301"/>
                  <a:gd name="connsiteX25" fmla="*/ 0 w 906509"/>
                  <a:gd name="connsiteY25" fmla="*/ 1736593 h 1858301"/>
                  <a:gd name="connsiteX26" fmla="*/ 529 w 906509"/>
                  <a:gd name="connsiteY26" fmla="*/ 1748764 h 1858301"/>
                  <a:gd name="connsiteX27" fmla="*/ 5292 w 906509"/>
                  <a:gd name="connsiteY27" fmla="*/ 1773105 h 1858301"/>
                  <a:gd name="connsiteX28" fmla="*/ 14288 w 906509"/>
                  <a:gd name="connsiteY28" fmla="*/ 1794272 h 1858301"/>
                  <a:gd name="connsiteX29" fmla="*/ 27517 w 906509"/>
                  <a:gd name="connsiteY29" fmla="*/ 1813851 h 1858301"/>
                  <a:gd name="connsiteX30" fmla="*/ 44450 w 906509"/>
                  <a:gd name="connsiteY30" fmla="*/ 1830784 h 1858301"/>
                  <a:gd name="connsiteX31" fmla="*/ 64029 w 906509"/>
                  <a:gd name="connsiteY31" fmla="*/ 1844014 h 1858301"/>
                  <a:gd name="connsiteX32" fmla="*/ 86254 w 906509"/>
                  <a:gd name="connsiteY32" fmla="*/ 1853009 h 1858301"/>
                  <a:gd name="connsiteX33" fmla="*/ 109538 w 906509"/>
                  <a:gd name="connsiteY33" fmla="*/ 1858301 h 1858301"/>
                  <a:gd name="connsiteX34" fmla="*/ 122767 w 906509"/>
                  <a:gd name="connsiteY34" fmla="*/ 1858301 h 1858301"/>
                  <a:gd name="connsiteX35" fmla="*/ 587367 w 906509"/>
                  <a:gd name="connsiteY35" fmla="*/ 1858301 h 1858301"/>
                  <a:gd name="connsiteX36" fmla="*/ 570697 w 906509"/>
                  <a:gd name="connsiteY36" fmla="*/ 1800042 h 1858301"/>
                  <a:gd name="connsiteX37" fmla="*/ 506934 w 906509"/>
                  <a:gd name="connsiteY37" fmla="*/ 1260555 h 1858301"/>
                  <a:gd name="connsiteX38" fmla="*/ 830799 w 906509"/>
                  <a:gd name="connsiteY38" fmla="*/ 106558 h 185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06509" h="1858301">
                    <a:moveTo>
                      <a:pt x="906509" y="0"/>
                    </a:moveTo>
                    <a:lnTo>
                      <a:pt x="895879" y="5159"/>
                    </a:lnTo>
                    <a:lnTo>
                      <a:pt x="826029" y="43259"/>
                    </a:lnTo>
                    <a:lnTo>
                      <a:pt x="758296" y="84534"/>
                    </a:lnTo>
                    <a:lnTo>
                      <a:pt x="692679" y="128984"/>
                    </a:lnTo>
                    <a:lnTo>
                      <a:pt x="629179" y="176080"/>
                    </a:lnTo>
                    <a:lnTo>
                      <a:pt x="568325" y="226351"/>
                    </a:lnTo>
                    <a:lnTo>
                      <a:pt x="509588" y="279797"/>
                    </a:lnTo>
                    <a:lnTo>
                      <a:pt x="454025" y="335359"/>
                    </a:lnTo>
                    <a:lnTo>
                      <a:pt x="400579" y="394097"/>
                    </a:lnTo>
                    <a:lnTo>
                      <a:pt x="350308" y="454951"/>
                    </a:lnTo>
                    <a:lnTo>
                      <a:pt x="303212" y="517922"/>
                    </a:lnTo>
                    <a:lnTo>
                      <a:pt x="259292" y="583538"/>
                    </a:lnTo>
                    <a:lnTo>
                      <a:pt x="218017" y="651272"/>
                    </a:lnTo>
                    <a:lnTo>
                      <a:pt x="179917" y="721651"/>
                    </a:lnTo>
                    <a:lnTo>
                      <a:pt x="144992" y="793088"/>
                    </a:lnTo>
                    <a:lnTo>
                      <a:pt x="114300" y="867172"/>
                    </a:lnTo>
                    <a:lnTo>
                      <a:pt x="86254" y="942313"/>
                    </a:lnTo>
                    <a:lnTo>
                      <a:pt x="62442" y="1019572"/>
                    </a:lnTo>
                    <a:lnTo>
                      <a:pt x="41804" y="1098418"/>
                    </a:lnTo>
                    <a:lnTo>
                      <a:pt x="25400" y="1178851"/>
                    </a:lnTo>
                    <a:lnTo>
                      <a:pt x="12700" y="1260343"/>
                    </a:lnTo>
                    <a:lnTo>
                      <a:pt x="4762" y="1343422"/>
                    </a:lnTo>
                    <a:lnTo>
                      <a:pt x="0" y="1427559"/>
                    </a:lnTo>
                    <a:lnTo>
                      <a:pt x="0" y="1469893"/>
                    </a:lnTo>
                    <a:lnTo>
                      <a:pt x="0" y="1736593"/>
                    </a:lnTo>
                    <a:lnTo>
                      <a:pt x="529" y="1748764"/>
                    </a:lnTo>
                    <a:lnTo>
                      <a:pt x="5292" y="1773105"/>
                    </a:lnTo>
                    <a:lnTo>
                      <a:pt x="14288" y="1794272"/>
                    </a:lnTo>
                    <a:lnTo>
                      <a:pt x="27517" y="1813851"/>
                    </a:lnTo>
                    <a:lnTo>
                      <a:pt x="44450" y="1830784"/>
                    </a:lnTo>
                    <a:lnTo>
                      <a:pt x="64029" y="1844014"/>
                    </a:lnTo>
                    <a:lnTo>
                      <a:pt x="86254" y="1853009"/>
                    </a:lnTo>
                    <a:lnTo>
                      <a:pt x="109538" y="1858301"/>
                    </a:lnTo>
                    <a:lnTo>
                      <a:pt x="122767" y="1858301"/>
                    </a:lnTo>
                    <a:lnTo>
                      <a:pt x="587367" y="1858301"/>
                    </a:lnTo>
                    <a:lnTo>
                      <a:pt x="570697" y="1800042"/>
                    </a:lnTo>
                    <a:cubicBezTo>
                      <a:pt x="529258" y="1629618"/>
                      <a:pt x="506934" y="1448421"/>
                      <a:pt x="506934" y="1260555"/>
                    </a:cubicBezTo>
                    <a:cubicBezTo>
                      <a:pt x="506934" y="822201"/>
                      <a:pt x="628474" y="420158"/>
                      <a:pt x="830799" y="106558"/>
                    </a:cubicBezTo>
                    <a:close/>
                  </a:path>
                </a:pathLst>
              </a:custGeom>
              <a:solidFill>
                <a:schemeClr val="tx1">
                  <a:alpha val="16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2843235" y="2090305"/>
                <a:ext cx="115843" cy="514400"/>
              </a:xfrm>
              <a:custGeom>
                <a:avLst/>
                <a:gdLst>
                  <a:gd name="T0" fmla="*/ 250 w 250"/>
                  <a:gd name="T1" fmla="*/ 1121 h 1121"/>
                  <a:gd name="T2" fmla="*/ 228 w 250"/>
                  <a:gd name="T3" fmla="*/ 1119 h 1121"/>
                  <a:gd name="T4" fmla="*/ 185 w 250"/>
                  <a:gd name="T5" fmla="*/ 1101 h 1121"/>
                  <a:gd name="T6" fmla="*/ 144 w 250"/>
                  <a:gd name="T7" fmla="*/ 1060 h 1121"/>
                  <a:gd name="T8" fmla="*/ 107 w 250"/>
                  <a:gd name="T9" fmla="*/ 1001 h 1121"/>
                  <a:gd name="T10" fmla="*/ 74 w 250"/>
                  <a:gd name="T11" fmla="*/ 928 h 1121"/>
                  <a:gd name="T12" fmla="*/ 45 w 250"/>
                  <a:gd name="T13" fmla="*/ 840 h 1121"/>
                  <a:gd name="T14" fmla="*/ 24 w 250"/>
                  <a:gd name="T15" fmla="*/ 741 h 1121"/>
                  <a:gd name="T16" fmla="*/ 8 w 250"/>
                  <a:gd name="T17" fmla="*/ 631 h 1121"/>
                  <a:gd name="T18" fmla="*/ 3 w 250"/>
                  <a:gd name="T19" fmla="*/ 574 h 1121"/>
                  <a:gd name="T20" fmla="*/ 0 w 250"/>
                  <a:gd name="T21" fmla="*/ 516 h 1121"/>
                  <a:gd name="T22" fmla="*/ 2 w 250"/>
                  <a:gd name="T23" fmla="*/ 407 h 1121"/>
                  <a:gd name="T24" fmla="*/ 12 w 250"/>
                  <a:gd name="T25" fmla="*/ 304 h 1121"/>
                  <a:gd name="T26" fmla="*/ 29 w 250"/>
                  <a:gd name="T27" fmla="*/ 214 h 1121"/>
                  <a:gd name="T28" fmla="*/ 52 w 250"/>
                  <a:gd name="T29" fmla="*/ 136 h 1121"/>
                  <a:gd name="T30" fmla="*/ 83 w 250"/>
                  <a:gd name="T31" fmla="*/ 74 h 1121"/>
                  <a:gd name="T32" fmla="*/ 117 w 250"/>
                  <a:gd name="T33" fmla="*/ 29 h 1121"/>
                  <a:gd name="T34" fmla="*/ 156 w 250"/>
                  <a:gd name="T35" fmla="*/ 3 h 1121"/>
                  <a:gd name="T36" fmla="*/ 178 w 250"/>
                  <a:gd name="T37" fmla="*/ 0 h 1121"/>
                  <a:gd name="T38" fmla="*/ 250 w 250"/>
                  <a:gd name="T39" fmla="*/ 1121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0" h="1121">
                    <a:moveTo>
                      <a:pt x="250" y="1121"/>
                    </a:moveTo>
                    <a:lnTo>
                      <a:pt x="228" y="1119"/>
                    </a:lnTo>
                    <a:lnTo>
                      <a:pt x="185" y="1101"/>
                    </a:lnTo>
                    <a:lnTo>
                      <a:pt x="144" y="1060"/>
                    </a:lnTo>
                    <a:lnTo>
                      <a:pt x="107" y="1001"/>
                    </a:lnTo>
                    <a:lnTo>
                      <a:pt x="74" y="928"/>
                    </a:lnTo>
                    <a:lnTo>
                      <a:pt x="45" y="840"/>
                    </a:lnTo>
                    <a:lnTo>
                      <a:pt x="24" y="741"/>
                    </a:lnTo>
                    <a:lnTo>
                      <a:pt x="8" y="631"/>
                    </a:lnTo>
                    <a:lnTo>
                      <a:pt x="3" y="574"/>
                    </a:lnTo>
                    <a:lnTo>
                      <a:pt x="0" y="516"/>
                    </a:lnTo>
                    <a:lnTo>
                      <a:pt x="2" y="407"/>
                    </a:lnTo>
                    <a:lnTo>
                      <a:pt x="12" y="304"/>
                    </a:lnTo>
                    <a:lnTo>
                      <a:pt x="29" y="214"/>
                    </a:lnTo>
                    <a:lnTo>
                      <a:pt x="52" y="136"/>
                    </a:lnTo>
                    <a:lnTo>
                      <a:pt x="83" y="74"/>
                    </a:lnTo>
                    <a:lnTo>
                      <a:pt x="117" y="29"/>
                    </a:lnTo>
                    <a:lnTo>
                      <a:pt x="156" y="3"/>
                    </a:lnTo>
                    <a:lnTo>
                      <a:pt x="178" y="0"/>
                    </a:lnTo>
                    <a:lnTo>
                      <a:pt x="250" y="1121"/>
                    </a:lnTo>
                    <a:close/>
                  </a:path>
                </a:pathLst>
              </a:custGeom>
              <a:solidFill>
                <a:srgbClr val="34506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3781015" y="3488701"/>
                <a:ext cx="2213437" cy="529570"/>
              </a:xfrm>
              <a:custGeom>
                <a:avLst/>
                <a:gdLst>
                  <a:gd name="T0" fmla="*/ 4816 w 4816"/>
                  <a:gd name="T1" fmla="*/ 576 h 1153"/>
                  <a:gd name="T2" fmla="*/ 4815 w 4816"/>
                  <a:gd name="T3" fmla="*/ 636 h 1153"/>
                  <a:gd name="T4" fmla="*/ 4792 w 4816"/>
                  <a:gd name="T5" fmla="*/ 749 h 1153"/>
                  <a:gd name="T6" fmla="*/ 4749 w 4816"/>
                  <a:gd name="T7" fmla="*/ 852 h 1153"/>
                  <a:gd name="T8" fmla="*/ 4685 w 4816"/>
                  <a:gd name="T9" fmla="*/ 944 h 1153"/>
                  <a:gd name="T10" fmla="*/ 4608 w 4816"/>
                  <a:gd name="T11" fmla="*/ 1022 h 1153"/>
                  <a:gd name="T12" fmla="*/ 4516 w 4816"/>
                  <a:gd name="T13" fmla="*/ 1084 h 1153"/>
                  <a:gd name="T14" fmla="*/ 4412 w 4816"/>
                  <a:gd name="T15" fmla="*/ 1127 h 1153"/>
                  <a:gd name="T16" fmla="*/ 4300 w 4816"/>
                  <a:gd name="T17" fmla="*/ 1150 h 1153"/>
                  <a:gd name="T18" fmla="*/ 4241 w 4816"/>
                  <a:gd name="T19" fmla="*/ 1153 h 1153"/>
                  <a:gd name="T20" fmla="*/ 578 w 4816"/>
                  <a:gd name="T21" fmla="*/ 1153 h 1153"/>
                  <a:gd name="T22" fmla="*/ 517 w 4816"/>
                  <a:gd name="T23" fmla="*/ 1150 h 1153"/>
                  <a:gd name="T24" fmla="*/ 405 w 4816"/>
                  <a:gd name="T25" fmla="*/ 1127 h 1153"/>
                  <a:gd name="T26" fmla="*/ 301 w 4816"/>
                  <a:gd name="T27" fmla="*/ 1084 h 1153"/>
                  <a:gd name="T28" fmla="*/ 209 w 4816"/>
                  <a:gd name="T29" fmla="*/ 1022 h 1153"/>
                  <a:gd name="T30" fmla="*/ 131 w 4816"/>
                  <a:gd name="T31" fmla="*/ 944 h 1153"/>
                  <a:gd name="T32" fmla="*/ 69 w 4816"/>
                  <a:gd name="T33" fmla="*/ 852 h 1153"/>
                  <a:gd name="T34" fmla="*/ 26 w 4816"/>
                  <a:gd name="T35" fmla="*/ 749 h 1153"/>
                  <a:gd name="T36" fmla="*/ 3 w 4816"/>
                  <a:gd name="T37" fmla="*/ 636 h 1153"/>
                  <a:gd name="T38" fmla="*/ 0 w 4816"/>
                  <a:gd name="T39" fmla="*/ 576 h 1153"/>
                  <a:gd name="T40" fmla="*/ 3 w 4816"/>
                  <a:gd name="T41" fmla="*/ 517 h 1153"/>
                  <a:gd name="T42" fmla="*/ 26 w 4816"/>
                  <a:gd name="T43" fmla="*/ 404 h 1153"/>
                  <a:gd name="T44" fmla="*/ 69 w 4816"/>
                  <a:gd name="T45" fmla="*/ 301 h 1153"/>
                  <a:gd name="T46" fmla="*/ 131 w 4816"/>
                  <a:gd name="T47" fmla="*/ 209 h 1153"/>
                  <a:gd name="T48" fmla="*/ 209 w 4816"/>
                  <a:gd name="T49" fmla="*/ 131 h 1153"/>
                  <a:gd name="T50" fmla="*/ 301 w 4816"/>
                  <a:gd name="T51" fmla="*/ 69 h 1153"/>
                  <a:gd name="T52" fmla="*/ 405 w 4816"/>
                  <a:gd name="T53" fmla="*/ 24 h 1153"/>
                  <a:gd name="T54" fmla="*/ 517 w 4816"/>
                  <a:gd name="T55" fmla="*/ 1 h 1153"/>
                  <a:gd name="T56" fmla="*/ 578 w 4816"/>
                  <a:gd name="T57" fmla="*/ 0 h 1153"/>
                  <a:gd name="T58" fmla="*/ 4241 w 4816"/>
                  <a:gd name="T59" fmla="*/ 0 h 1153"/>
                  <a:gd name="T60" fmla="*/ 4300 w 4816"/>
                  <a:gd name="T61" fmla="*/ 1 h 1153"/>
                  <a:gd name="T62" fmla="*/ 4412 w 4816"/>
                  <a:gd name="T63" fmla="*/ 24 h 1153"/>
                  <a:gd name="T64" fmla="*/ 4516 w 4816"/>
                  <a:gd name="T65" fmla="*/ 69 h 1153"/>
                  <a:gd name="T66" fmla="*/ 4608 w 4816"/>
                  <a:gd name="T67" fmla="*/ 131 h 1153"/>
                  <a:gd name="T68" fmla="*/ 4685 w 4816"/>
                  <a:gd name="T69" fmla="*/ 209 h 1153"/>
                  <a:gd name="T70" fmla="*/ 4749 w 4816"/>
                  <a:gd name="T71" fmla="*/ 301 h 1153"/>
                  <a:gd name="T72" fmla="*/ 4792 w 4816"/>
                  <a:gd name="T73" fmla="*/ 404 h 1153"/>
                  <a:gd name="T74" fmla="*/ 4815 w 4816"/>
                  <a:gd name="T75" fmla="*/ 517 h 1153"/>
                  <a:gd name="T76" fmla="*/ 4816 w 4816"/>
                  <a:gd name="T77" fmla="*/ 576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6" h="1153">
                    <a:moveTo>
                      <a:pt x="4816" y="576"/>
                    </a:moveTo>
                    <a:lnTo>
                      <a:pt x="4815" y="636"/>
                    </a:lnTo>
                    <a:lnTo>
                      <a:pt x="4792" y="749"/>
                    </a:lnTo>
                    <a:lnTo>
                      <a:pt x="4749" y="852"/>
                    </a:lnTo>
                    <a:lnTo>
                      <a:pt x="4685" y="944"/>
                    </a:lnTo>
                    <a:lnTo>
                      <a:pt x="4608" y="1022"/>
                    </a:lnTo>
                    <a:lnTo>
                      <a:pt x="4516" y="1084"/>
                    </a:lnTo>
                    <a:lnTo>
                      <a:pt x="4412" y="1127"/>
                    </a:lnTo>
                    <a:lnTo>
                      <a:pt x="4300" y="1150"/>
                    </a:lnTo>
                    <a:lnTo>
                      <a:pt x="4241" y="1153"/>
                    </a:lnTo>
                    <a:lnTo>
                      <a:pt x="578" y="1153"/>
                    </a:lnTo>
                    <a:lnTo>
                      <a:pt x="517" y="1150"/>
                    </a:lnTo>
                    <a:lnTo>
                      <a:pt x="405" y="1127"/>
                    </a:lnTo>
                    <a:lnTo>
                      <a:pt x="301" y="1084"/>
                    </a:lnTo>
                    <a:lnTo>
                      <a:pt x="209" y="1022"/>
                    </a:lnTo>
                    <a:lnTo>
                      <a:pt x="131" y="944"/>
                    </a:lnTo>
                    <a:lnTo>
                      <a:pt x="69" y="852"/>
                    </a:lnTo>
                    <a:lnTo>
                      <a:pt x="26" y="749"/>
                    </a:lnTo>
                    <a:lnTo>
                      <a:pt x="3" y="636"/>
                    </a:lnTo>
                    <a:lnTo>
                      <a:pt x="0" y="576"/>
                    </a:lnTo>
                    <a:lnTo>
                      <a:pt x="3" y="517"/>
                    </a:lnTo>
                    <a:lnTo>
                      <a:pt x="26" y="404"/>
                    </a:lnTo>
                    <a:lnTo>
                      <a:pt x="69" y="301"/>
                    </a:lnTo>
                    <a:lnTo>
                      <a:pt x="131" y="209"/>
                    </a:lnTo>
                    <a:lnTo>
                      <a:pt x="209" y="131"/>
                    </a:lnTo>
                    <a:lnTo>
                      <a:pt x="301" y="69"/>
                    </a:lnTo>
                    <a:lnTo>
                      <a:pt x="405" y="24"/>
                    </a:lnTo>
                    <a:lnTo>
                      <a:pt x="517" y="1"/>
                    </a:lnTo>
                    <a:lnTo>
                      <a:pt x="578" y="0"/>
                    </a:lnTo>
                    <a:lnTo>
                      <a:pt x="4241" y="0"/>
                    </a:lnTo>
                    <a:lnTo>
                      <a:pt x="4300" y="1"/>
                    </a:lnTo>
                    <a:lnTo>
                      <a:pt x="4412" y="24"/>
                    </a:lnTo>
                    <a:lnTo>
                      <a:pt x="4516" y="69"/>
                    </a:lnTo>
                    <a:lnTo>
                      <a:pt x="4608" y="131"/>
                    </a:lnTo>
                    <a:lnTo>
                      <a:pt x="4685" y="209"/>
                    </a:lnTo>
                    <a:lnTo>
                      <a:pt x="4749" y="301"/>
                    </a:lnTo>
                    <a:lnTo>
                      <a:pt x="4792" y="404"/>
                    </a:lnTo>
                    <a:lnTo>
                      <a:pt x="4815" y="517"/>
                    </a:lnTo>
                    <a:lnTo>
                      <a:pt x="4816" y="5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3867898" y="1811730"/>
                <a:ext cx="419243" cy="497851"/>
              </a:xfrm>
              <a:custGeom>
                <a:avLst/>
                <a:gdLst>
                  <a:gd name="T0" fmla="*/ 913 w 913"/>
                  <a:gd name="T1" fmla="*/ 708 h 1081"/>
                  <a:gd name="T2" fmla="*/ 893 w 913"/>
                  <a:gd name="T3" fmla="*/ 746 h 1081"/>
                  <a:gd name="T4" fmla="*/ 846 w 913"/>
                  <a:gd name="T5" fmla="*/ 812 h 1081"/>
                  <a:gd name="T6" fmla="*/ 789 w 913"/>
                  <a:gd name="T7" fmla="*/ 871 h 1081"/>
                  <a:gd name="T8" fmla="*/ 724 w 913"/>
                  <a:gd name="T9" fmla="*/ 924 h 1081"/>
                  <a:gd name="T10" fmla="*/ 649 w 913"/>
                  <a:gd name="T11" fmla="*/ 969 h 1081"/>
                  <a:gd name="T12" fmla="*/ 567 w 913"/>
                  <a:gd name="T13" fmla="*/ 1009 h 1081"/>
                  <a:gd name="T14" fmla="*/ 478 w 913"/>
                  <a:gd name="T15" fmla="*/ 1042 h 1081"/>
                  <a:gd name="T16" fmla="*/ 380 w 913"/>
                  <a:gd name="T17" fmla="*/ 1070 h 1081"/>
                  <a:gd name="T18" fmla="*/ 330 w 913"/>
                  <a:gd name="T19" fmla="*/ 1081 h 1081"/>
                  <a:gd name="T20" fmla="*/ 276 w 913"/>
                  <a:gd name="T21" fmla="*/ 1025 h 1081"/>
                  <a:gd name="T22" fmla="*/ 190 w 913"/>
                  <a:gd name="T23" fmla="*/ 907 h 1081"/>
                  <a:gd name="T24" fmla="*/ 124 w 913"/>
                  <a:gd name="T25" fmla="*/ 786 h 1081"/>
                  <a:gd name="T26" fmla="*/ 73 w 913"/>
                  <a:gd name="T27" fmla="*/ 671 h 1081"/>
                  <a:gd name="T28" fmla="*/ 26 w 913"/>
                  <a:gd name="T29" fmla="*/ 515 h 1081"/>
                  <a:gd name="T30" fmla="*/ 1 w 913"/>
                  <a:gd name="T31" fmla="*/ 386 h 1081"/>
                  <a:gd name="T32" fmla="*/ 0 w 913"/>
                  <a:gd name="T33" fmla="*/ 373 h 1081"/>
                  <a:gd name="T34" fmla="*/ 583 w 913"/>
                  <a:gd name="T35" fmla="*/ 0 h 1081"/>
                  <a:gd name="T36" fmla="*/ 584 w 913"/>
                  <a:gd name="T37" fmla="*/ 13 h 1081"/>
                  <a:gd name="T38" fmla="*/ 609 w 913"/>
                  <a:gd name="T39" fmla="*/ 142 h 1081"/>
                  <a:gd name="T40" fmla="*/ 656 w 913"/>
                  <a:gd name="T41" fmla="*/ 298 h 1081"/>
                  <a:gd name="T42" fmla="*/ 705 w 913"/>
                  <a:gd name="T43" fmla="*/ 413 h 1081"/>
                  <a:gd name="T44" fmla="*/ 773 w 913"/>
                  <a:gd name="T45" fmla="*/ 534 h 1081"/>
                  <a:gd name="T46" fmla="*/ 859 w 913"/>
                  <a:gd name="T47" fmla="*/ 652 h 1081"/>
                  <a:gd name="T48" fmla="*/ 913 w 913"/>
                  <a:gd name="T49" fmla="*/ 708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3" h="1081">
                    <a:moveTo>
                      <a:pt x="913" y="708"/>
                    </a:moveTo>
                    <a:lnTo>
                      <a:pt x="893" y="746"/>
                    </a:lnTo>
                    <a:lnTo>
                      <a:pt x="846" y="812"/>
                    </a:lnTo>
                    <a:lnTo>
                      <a:pt x="789" y="871"/>
                    </a:lnTo>
                    <a:lnTo>
                      <a:pt x="724" y="924"/>
                    </a:lnTo>
                    <a:lnTo>
                      <a:pt x="649" y="969"/>
                    </a:lnTo>
                    <a:lnTo>
                      <a:pt x="567" y="1009"/>
                    </a:lnTo>
                    <a:lnTo>
                      <a:pt x="478" y="1042"/>
                    </a:lnTo>
                    <a:lnTo>
                      <a:pt x="380" y="1070"/>
                    </a:lnTo>
                    <a:lnTo>
                      <a:pt x="330" y="1081"/>
                    </a:lnTo>
                    <a:lnTo>
                      <a:pt x="276" y="1025"/>
                    </a:lnTo>
                    <a:lnTo>
                      <a:pt x="190" y="907"/>
                    </a:lnTo>
                    <a:lnTo>
                      <a:pt x="124" y="786"/>
                    </a:lnTo>
                    <a:lnTo>
                      <a:pt x="73" y="671"/>
                    </a:lnTo>
                    <a:lnTo>
                      <a:pt x="26" y="515"/>
                    </a:lnTo>
                    <a:lnTo>
                      <a:pt x="1" y="386"/>
                    </a:lnTo>
                    <a:lnTo>
                      <a:pt x="0" y="373"/>
                    </a:lnTo>
                    <a:lnTo>
                      <a:pt x="583" y="0"/>
                    </a:lnTo>
                    <a:lnTo>
                      <a:pt x="584" y="13"/>
                    </a:lnTo>
                    <a:lnTo>
                      <a:pt x="609" y="142"/>
                    </a:lnTo>
                    <a:lnTo>
                      <a:pt x="656" y="298"/>
                    </a:lnTo>
                    <a:lnTo>
                      <a:pt x="705" y="413"/>
                    </a:lnTo>
                    <a:lnTo>
                      <a:pt x="773" y="534"/>
                    </a:lnTo>
                    <a:lnTo>
                      <a:pt x="859" y="652"/>
                    </a:lnTo>
                    <a:lnTo>
                      <a:pt x="913" y="708"/>
                    </a:lnTo>
                    <a:close/>
                  </a:path>
                </a:pathLst>
              </a:custGeom>
              <a:solidFill>
                <a:srgbClr val="E8C0A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7" name="Freeform 44"/>
              <p:cNvSpPr>
                <a:spLocks/>
              </p:cNvSpPr>
              <p:nvPr/>
            </p:nvSpPr>
            <p:spPr bwMode="auto">
              <a:xfrm>
                <a:off x="3188007" y="4591972"/>
                <a:ext cx="278576" cy="427517"/>
              </a:xfrm>
              <a:custGeom>
                <a:avLst/>
                <a:gdLst>
                  <a:gd name="T0" fmla="*/ 607 w 607"/>
                  <a:gd name="T1" fmla="*/ 99 h 930"/>
                  <a:gd name="T2" fmla="*/ 276 w 607"/>
                  <a:gd name="T3" fmla="*/ 901 h 930"/>
                  <a:gd name="T4" fmla="*/ 237 w 607"/>
                  <a:gd name="T5" fmla="*/ 917 h 930"/>
                  <a:gd name="T6" fmla="*/ 164 w 607"/>
                  <a:gd name="T7" fmla="*/ 930 h 930"/>
                  <a:gd name="T8" fmla="*/ 95 w 607"/>
                  <a:gd name="T9" fmla="*/ 920 h 930"/>
                  <a:gd name="T10" fmla="*/ 30 w 607"/>
                  <a:gd name="T11" fmla="*/ 883 h 930"/>
                  <a:gd name="T12" fmla="*/ 0 w 607"/>
                  <a:gd name="T13" fmla="*/ 851 h 930"/>
                  <a:gd name="T14" fmla="*/ 122 w 607"/>
                  <a:gd name="T15" fmla="*/ 0 h 930"/>
                  <a:gd name="T16" fmla="*/ 607 w 607"/>
                  <a:gd name="T17" fmla="*/ 99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7" h="930">
                    <a:moveTo>
                      <a:pt x="607" y="99"/>
                    </a:moveTo>
                    <a:lnTo>
                      <a:pt x="276" y="901"/>
                    </a:lnTo>
                    <a:lnTo>
                      <a:pt x="237" y="917"/>
                    </a:lnTo>
                    <a:lnTo>
                      <a:pt x="164" y="930"/>
                    </a:lnTo>
                    <a:lnTo>
                      <a:pt x="95" y="920"/>
                    </a:lnTo>
                    <a:lnTo>
                      <a:pt x="30" y="883"/>
                    </a:lnTo>
                    <a:lnTo>
                      <a:pt x="0" y="851"/>
                    </a:lnTo>
                    <a:lnTo>
                      <a:pt x="122" y="0"/>
                    </a:lnTo>
                    <a:lnTo>
                      <a:pt x="607" y="99"/>
                    </a:lnTo>
                    <a:close/>
                  </a:path>
                </a:pathLst>
              </a:custGeom>
              <a:solidFill>
                <a:srgbClr val="F3D1B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2983902" y="4460958"/>
                <a:ext cx="270301" cy="513021"/>
              </a:xfrm>
              <a:custGeom>
                <a:avLst/>
                <a:gdLst>
                  <a:gd name="T0" fmla="*/ 249 w 588"/>
                  <a:gd name="T1" fmla="*/ 1070 h 1116"/>
                  <a:gd name="T2" fmla="*/ 416 w 588"/>
                  <a:gd name="T3" fmla="*/ 648 h 1116"/>
                  <a:gd name="T4" fmla="*/ 588 w 588"/>
                  <a:gd name="T5" fmla="*/ 234 h 1116"/>
                  <a:gd name="T6" fmla="*/ 288 w 588"/>
                  <a:gd name="T7" fmla="*/ 0 h 1116"/>
                  <a:gd name="T8" fmla="*/ 0 w 588"/>
                  <a:gd name="T9" fmla="*/ 986 h 1116"/>
                  <a:gd name="T10" fmla="*/ 13 w 588"/>
                  <a:gd name="T11" fmla="*/ 1012 h 1116"/>
                  <a:gd name="T12" fmla="*/ 39 w 588"/>
                  <a:gd name="T13" fmla="*/ 1054 h 1116"/>
                  <a:gd name="T14" fmla="*/ 68 w 588"/>
                  <a:gd name="T15" fmla="*/ 1085 h 1116"/>
                  <a:gd name="T16" fmla="*/ 98 w 588"/>
                  <a:gd name="T17" fmla="*/ 1106 h 1116"/>
                  <a:gd name="T18" fmla="*/ 128 w 588"/>
                  <a:gd name="T19" fmla="*/ 1116 h 1116"/>
                  <a:gd name="T20" fmla="*/ 162 w 588"/>
                  <a:gd name="T21" fmla="*/ 1116 h 1116"/>
                  <a:gd name="T22" fmla="*/ 196 w 588"/>
                  <a:gd name="T23" fmla="*/ 1106 h 1116"/>
                  <a:gd name="T24" fmla="*/ 231 w 588"/>
                  <a:gd name="T25" fmla="*/ 1084 h 1116"/>
                  <a:gd name="T26" fmla="*/ 249 w 588"/>
                  <a:gd name="T27" fmla="*/ 1070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8" h="1116">
                    <a:moveTo>
                      <a:pt x="249" y="1070"/>
                    </a:moveTo>
                    <a:lnTo>
                      <a:pt x="416" y="648"/>
                    </a:lnTo>
                    <a:lnTo>
                      <a:pt x="588" y="234"/>
                    </a:lnTo>
                    <a:lnTo>
                      <a:pt x="288" y="0"/>
                    </a:lnTo>
                    <a:lnTo>
                      <a:pt x="0" y="986"/>
                    </a:lnTo>
                    <a:lnTo>
                      <a:pt x="13" y="1012"/>
                    </a:lnTo>
                    <a:lnTo>
                      <a:pt x="39" y="1054"/>
                    </a:lnTo>
                    <a:lnTo>
                      <a:pt x="68" y="1085"/>
                    </a:lnTo>
                    <a:lnTo>
                      <a:pt x="98" y="1106"/>
                    </a:lnTo>
                    <a:lnTo>
                      <a:pt x="128" y="1116"/>
                    </a:lnTo>
                    <a:lnTo>
                      <a:pt x="162" y="1116"/>
                    </a:lnTo>
                    <a:lnTo>
                      <a:pt x="196" y="1106"/>
                    </a:lnTo>
                    <a:lnTo>
                      <a:pt x="231" y="1084"/>
                    </a:lnTo>
                    <a:lnTo>
                      <a:pt x="249" y="1070"/>
                    </a:lnTo>
                    <a:close/>
                  </a:path>
                </a:pathLst>
              </a:custGeom>
              <a:solidFill>
                <a:srgbClr val="F3D1B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9" name="Freeform 46"/>
              <p:cNvSpPr>
                <a:spLocks/>
              </p:cNvSpPr>
              <p:nvPr/>
            </p:nvSpPr>
            <p:spPr bwMode="auto">
              <a:xfrm>
                <a:off x="2785313" y="4882959"/>
                <a:ext cx="587492" cy="239961"/>
              </a:xfrm>
              <a:custGeom>
                <a:avLst/>
                <a:gdLst>
                  <a:gd name="T0" fmla="*/ 1273 w 1277"/>
                  <a:gd name="T1" fmla="*/ 467 h 522"/>
                  <a:gd name="T2" fmla="*/ 1169 w 1277"/>
                  <a:gd name="T3" fmla="*/ 484 h 522"/>
                  <a:gd name="T4" fmla="*/ 979 w 1277"/>
                  <a:gd name="T5" fmla="*/ 509 h 522"/>
                  <a:gd name="T6" fmla="*/ 809 w 1277"/>
                  <a:gd name="T7" fmla="*/ 520 h 522"/>
                  <a:gd name="T8" fmla="*/ 661 w 1277"/>
                  <a:gd name="T9" fmla="*/ 522 h 522"/>
                  <a:gd name="T10" fmla="*/ 530 w 1277"/>
                  <a:gd name="T11" fmla="*/ 513 h 522"/>
                  <a:gd name="T12" fmla="*/ 417 w 1277"/>
                  <a:gd name="T13" fmla="*/ 497 h 522"/>
                  <a:gd name="T14" fmla="*/ 321 w 1277"/>
                  <a:gd name="T15" fmla="*/ 476 h 522"/>
                  <a:gd name="T16" fmla="*/ 240 w 1277"/>
                  <a:gd name="T17" fmla="*/ 450 h 522"/>
                  <a:gd name="T18" fmla="*/ 174 w 1277"/>
                  <a:gd name="T19" fmla="*/ 419 h 522"/>
                  <a:gd name="T20" fmla="*/ 119 w 1277"/>
                  <a:gd name="T21" fmla="*/ 388 h 522"/>
                  <a:gd name="T22" fmla="*/ 59 w 1277"/>
                  <a:gd name="T23" fmla="*/ 339 h 522"/>
                  <a:gd name="T24" fmla="*/ 14 w 1277"/>
                  <a:gd name="T25" fmla="*/ 280 h 522"/>
                  <a:gd name="T26" fmla="*/ 0 w 1277"/>
                  <a:gd name="T27" fmla="*/ 239 h 522"/>
                  <a:gd name="T28" fmla="*/ 3 w 1277"/>
                  <a:gd name="T29" fmla="*/ 229 h 522"/>
                  <a:gd name="T30" fmla="*/ 75 w 1277"/>
                  <a:gd name="T31" fmla="*/ 222 h 522"/>
                  <a:gd name="T32" fmla="*/ 175 w 1277"/>
                  <a:gd name="T33" fmla="*/ 198 h 522"/>
                  <a:gd name="T34" fmla="*/ 236 w 1277"/>
                  <a:gd name="T35" fmla="*/ 175 h 522"/>
                  <a:gd name="T36" fmla="*/ 292 w 1277"/>
                  <a:gd name="T37" fmla="*/ 147 h 522"/>
                  <a:gd name="T38" fmla="*/ 342 w 1277"/>
                  <a:gd name="T39" fmla="*/ 113 h 522"/>
                  <a:gd name="T40" fmla="*/ 389 w 1277"/>
                  <a:gd name="T41" fmla="*/ 72 h 522"/>
                  <a:gd name="T42" fmla="*/ 429 w 1277"/>
                  <a:gd name="T43" fmla="*/ 26 h 522"/>
                  <a:gd name="T44" fmla="*/ 446 w 1277"/>
                  <a:gd name="T45" fmla="*/ 0 h 522"/>
                  <a:gd name="T46" fmla="*/ 453 w 1277"/>
                  <a:gd name="T47" fmla="*/ 18 h 522"/>
                  <a:gd name="T48" fmla="*/ 479 w 1277"/>
                  <a:gd name="T49" fmla="*/ 44 h 522"/>
                  <a:gd name="T50" fmla="*/ 538 w 1277"/>
                  <a:gd name="T51" fmla="*/ 70 h 522"/>
                  <a:gd name="T52" fmla="*/ 672 w 1277"/>
                  <a:gd name="T53" fmla="*/ 84 h 522"/>
                  <a:gd name="T54" fmla="*/ 701 w 1277"/>
                  <a:gd name="T55" fmla="*/ 81 h 522"/>
                  <a:gd name="T56" fmla="*/ 715 w 1277"/>
                  <a:gd name="T57" fmla="*/ 214 h 522"/>
                  <a:gd name="T58" fmla="*/ 717 w 1277"/>
                  <a:gd name="T59" fmla="*/ 214 h 522"/>
                  <a:gd name="T60" fmla="*/ 737 w 1277"/>
                  <a:gd name="T61" fmla="*/ 224 h 522"/>
                  <a:gd name="T62" fmla="*/ 774 w 1277"/>
                  <a:gd name="T63" fmla="*/ 232 h 522"/>
                  <a:gd name="T64" fmla="*/ 806 w 1277"/>
                  <a:gd name="T65" fmla="*/ 226 h 522"/>
                  <a:gd name="T66" fmla="*/ 833 w 1277"/>
                  <a:gd name="T67" fmla="*/ 215 h 522"/>
                  <a:gd name="T68" fmla="*/ 881 w 1277"/>
                  <a:gd name="T69" fmla="*/ 166 h 522"/>
                  <a:gd name="T70" fmla="*/ 890 w 1277"/>
                  <a:gd name="T71" fmla="*/ 150 h 522"/>
                  <a:gd name="T72" fmla="*/ 1189 w 1277"/>
                  <a:gd name="T73" fmla="*/ 156 h 522"/>
                  <a:gd name="T74" fmla="*/ 1209 w 1277"/>
                  <a:gd name="T75" fmla="*/ 176 h 522"/>
                  <a:gd name="T76" fmla="*/ 1239 w 1277"/>
                  <a:gd name="T77" fmla="*/ 221 h 522"/>
                  <a:gd name="T78" fmla="*/ 1260 w 1277"/>
                  <a:gd name="T79" fmla="*/ 271 h 522"/>
                  <a:gd name="T80" fmla="*/ 1271 w 1277"/>
                  <a:gd name="T81" fmla="*/ 323 h 522"/>
                  <a:gd name="T82" fmla="*/ 1277 w 1277"/>
                  <a:gd name="T83" fmla="*/ 440 h 522"/>
                  <a:gd name="T84" fmla="*/ 1273 w 1277"/>
                  <a:gd name="T85" fmla="*/ 467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77" h="522">
                    <a:moveTo>
                      <a:pt x="1273" y="467"/>
                    </a:moveTo>
                    <a:lnTo>
                      <a:pt x="1169" y="484"/>
                    </a:lnTo>
                    <a:lnTo>
                      <a:pt x="979" y="509"/>
                    </a:lnTo>
                    <a:lnTo>
                      <a:pt x="809" y="520"/>
                    </a:lnTo>
                    <a:lnTo>
                      <a:pt x="661" y="522"/>
                    </a:lnTo>
                    <a:lnTo>
                      <a:pt x="530" y="513"/>
                    </a:lnTo>
                    <a:lnTo>
                      <a:pt x="417" y="497"/>
                    </a:lnTo>
                    <a:lnTo>
                      <a:pt x="321" y="476"/>
                    </a:lnTo>
                    <a:lnTo>
                      <a:pt x="240" y="450"/>
                    </a:lnTo>
                    <a:lnTo>
                      <a:pt x="174" y="419"/>
                    </a:lnTo>
                    <a:lnTo>
                      <a:pt x="119" y="388"/>
                    </a:lnTo>
                    <a:lnTo>
                      <a:pt x="59" y="339"/>
                    </a:lnTo>
                    <a:lnTo>
                      <a:pt x="14" y="280"/>
                    </a:lnTo>
                    <a:lnTo>
                      <a:pt x="0" y="239"/>
                    </a:lnTo>
                    <a:lnTo>
                      <a:pt x="3" y="229"/>
                    </a:lnTo>
                    <a:lnTo>
                      <a:pt x="75" y="222"/>
                    </a:lnTo>
                    <a:lnTo>
                      <a:pt x="175" y="198"/>
                    </a:lnTo>
                    <a:lnTo>
                      <a:pt x="236" y="175"/>
                    </a:lnTo>
                    <a:lnTo>
                      <a:pt x="292" y="147"/>
                    </a:lnTo>
                    <a:lnTo>
                      <a:pt x="342" y="113"/>
                    </a:lnTo>
                    <a:lnTo>
                      <a:pt x="389" y="72"/>
                    </a:lnTo>
                    <a:lnTo>
                      <a:pt x="429" y="26"/>
                    </a:lnTo>
                    <a:lnTo>
                      <a:pt x="446" y="0"/>
                    </a:lnTo>
                    <a:lnTo>
                      <a:pt x="453" y="18"/>
                    </a:lnTo>
                    <a:lnTo>
                      <a:pt x="479" y="44"/>
                    </a:lnTo>
                    <a:lnTo>
                      <a:pt x="538" y="70"/>
                    </a:lnTo>
                    <a:lnTo>
                      <a:pt x="672" y="84"/>
                    </a:lnTo>
                    <a:lnTo>
                      <a:pt x="701" y="81"/>
                    </a:lnTo>
                    <a:lnTo>
                      <a:pt x="715" y="214"/>
                    </a:lnTo>
                    <a:lnTo>
                      <a:pt x="717" y="214"/>
                    </a:lnTo>
                    <a:lnTo>
                      <a:pt x="737" y="224"/>
                    </a:lnTo>
                    <a:lnTo>
                      <a:pt x="774" y="232"/>
                    </a:lnTo>
                    <a:lnTo>
                      <a:pt x="806" y="226"/>
                    </a:lnTo>
                    <a:lnTo>
                      <a:pt x="833" y="215"/>
                    </a:lnTo>
                    <a:lnTo>
                      <a:pt x="881" y="166"/>
                    </a:lnTo>
                    <a:lnTo>
                      <a:pt x="890" y="150"/>
                    </a:lnTo>
                    <a:lnTo>
                      <a:pt x="1189" y="156"/>
                    </a:lnTo>
                    <a:lnTo>
                      <a:pt x="1209" y="176"/>
                    </a:lnTo>
                    <a:lnTo>
                      <a:pt x="1239" y="221"/>
                    </a:lnTo>
                    <a:lnTo>
                      <a:pt x="1260" y="271"/>
                    </a:lnTo>
                    <a:lnTo>
                      <a:pt x="1271" y="323"/>
                    </a:lnTo>
                    <a:lnTo>
                      <a:pt x="1277" y="440"/>
                    </a:lnTo>
                    <a:lnTo>
                      <a:pt x="1273" y="46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0" name="Freeform 47"/>
              <p:cNvSpPr>
                <a:spLocks/>
              </p:cNvSpPr>
              <p:nvPr/>
            </p:nvSpPr>
            <p:spPr bwMode="auto">
              <a:xfrm>
                <a:off x="3098367" y="3516283"/>
                <a:ext cx="457857" cy="1081205"/>
              </a:xfrm>
              <a:custGeom>
                <a:avLst/>
                <a:gdLst>
                  <a:gd name="T0" fmla="*/ 0 w 998"/>
                  <a:gd name="T1" fmla="*/ 2080 h 2352"/>
                  <a:gd name="T2" fmla="*/ 343 w 998"/>
                  <a:gd name="T3" fmla="*/ 2352 h 2352"/>
                  <a:gd name="T4" fmla="*/ 998 w 998"/>
                  <a:gd name="T5" fmla="*/ 23 h 2352"/>
                  <a:gd name="T6" fmla="*/ 982 w 998"/>
                  <a:gd name="T7" fmla="*/ 15 h 2352"/>
                  <a:gd name="T8" fmla="*/ 897 w 998"/>
                  <a:gd name="T9" fmla="*/ 0 h 2352"/>
                  <a:gd name="T10" fmla="*/ 854 w 998"/>
                  <a:gd name="T11" fmla="*/ 3 h 2352"/>
                  <a:gd name="T12" fmla="*/ 805 w 998"/>
                  <a:gd name="T13" fmla="*/ 15 h 2352"/>
                  <a:gd name="T14" fmla="*/ 751 w 998"/>
                  <a:gd name="T15" fmla="*/ 38 h 2352"/>
                  <a:gd name="T16" fmla="*/ 694 w 998"/>
                  <a:gd name="T17" fmla="*/ 75 h 2352"/>
                  <a:gd name="T18" fmla="*/ 635 w 998"/>
                  <a:gd name="T19" fmla="*/ 131 h 2352"/>
                  <a:gd name="T20" fmla="*/ 576 w 998"/>
                  <a:gd name="T21" fmla="*/ 206 h 2352"/>
                  <a:gd name="T22" fmla="*/ 517 w 998"/>
                  <a:gd name="T23" fmla="*/ 306 h 2352"/>
                  <a:gd name="T24" fmla="*/ 460 w 998"/>
                  <a:gd name="T25" fmla="*/ 429 h 2352"/>
                  <a:gd name="T26" fmla="*/ 405 w 998"/>
                  <a:gd name="T27" fmla="*/ 582 h 2352"/>
                  <a:gd name="T28" fmla="*/ 353 w 998"/>
                  <a:gd name="T29" fmla="*/ 766 h 2352"/>
                  <a:gd name="T30" fmla="*/ 306 w 998"/>
                  <a:gd name="T31" fmla="*/ 985 h 2352"/>
                  <a:gd name="T32" fmla="*/ 285 w 998"/>
                  <a:gd name="T33" fmla="*/ 1109 h 2352"/>
                  <a:gd name="T34" fmla="*/ 0 w 998"/>
                  <a:gd name="T35" fmla="*/ 2080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98" h="2352">
                    <a:moveTo>
                      <a:pt x="0" y="2080"/>
                    </a:moveTo>
                    <a:lnTo>
                      <a:pt x="343" y="2352"/>
                    </a:lnTo>
                    <a:lnTo>
                      <a:pt x="998" y="23"/>
                    </a:lnTo>
                    <a:lnTo>
                      <a:pt x="982" y="15"/>
                    </a:lnTo>
                    <a:lnTo>
                      <a:pt x="897" y="0"/>
                    </a:lnTo>
                    <a:lnTo>
                      <a:pt x="854" y="3"/>
                    </a:lnTo>
                    <a:lnTo>
                      <a:pt x="805" y="15"/>
                    </a:lnTo>
                    <a:lnTo>
                      <a:pt x="751" y="38"/>
                    </a:lnTo>
                    <a:lnTo>
                      <a:pt x="694" y="75"/>
                    </a:lnTo>
                    <a:lnTo>
                      <a:pt x="635" y="131"/>
                    </a:lnTo>
                    <a:lnTo>
                      <a:pt x="576" y="206"/>
                    </a:lnTo>
                    <a:lnTo>
                      <a:pt x="517" y="306"/>
                    </a:lnTo>
                    <a:lnTo>
                      <a:pt x="460" y="429"/>
                    </a:lnTo>
                    <a:lnTo>
                      <a:pt x="405" y="582"/>
                    </a:lnTo>
                    <a:lnTo>
                      <a:pt x="353" y="766"/>
                    </a:lnTo>
                    <a:lnTo>
                      <a:pt x="306" y="985"/>
                    </a:lnTo>
                    <a:lnTo>
                      <a:pt x="285" y="1109"/>
                    </a:lnTo>
                    <a:lnTo>
                      <a:pt x="0" y="208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1" name="Freeform 48"/>
              <p:cNvSpPr>
                <a:spLocks/>
              </p:cNvSpPr>
              <p:nvPr/>
            </p:nvSpPr>
            <p:spPr bwMode="auto">
              <a:xfrm>
                <a:off x="3229380" y="3028086"/>
                <a:ext cx="1784540" cy="1653527"/>
              </a:xfrm>
              <a:custGeom>
                <a:avLst/>
                <a:gdLst>
                  <a:gd name="T0" fmla="*/ 3869 w 3882"/>
                  <a:gd name="T1" fmla="*/ 368 h 3597"/>
                  <a:gd name="T2" fmla="*/ 3882 w 3882"/>
                  <a:gd name="T3" fmla="*/ 542 h 3597"/>
                  <a:gd name="T4" fmla="*/ 3846 w 3882"/>
                  <a:gd name="T5" fmla="*/ 704 h 3597"/>
                  <a:gd name="T6" fmla="*/ 3741 w 3882"/>
                  <a:gd name="T7" fmla="*/ 884 h 3597"/>
                  <a:gd name="T8" fmla="*/ 3538 w 3882"/>
                  <a:gd name="T9" fmla="*/ 1059 h 3597"/>
                  <a:gd name="T10" fmla="*/ 3207 w 3882"/>
                  <a:gd name="T11" fmla="*/ 1211 h 3597"/>
                  <a:gd name="T12" fmla="*/ 2716 w 3882"/>
                  <a:gd name="T13" fmla="*/ 1316 h 3597"/>
                  <a:gd name="T14" fmla="*/ 2224 w 3882"/>
                  <a:gd name="T15" fmla="*/ 1350 h 3597"/>
                  <a:gd name="T16" fmla="*/ 1456 w 3882"/>
                  <a:gd name="T17" fmla="*/ 1303 h 3597"/>
                  <a:gd name="T18" fmla="*/ 1355 w 3882"/>
                  <a:gd name="T19" fmla="*/ 1327 h 3597"/>
                  <a:gd name="T20" fmla="*/ 1256 w 3882"/>
                  <a:gd name="T21" fmla="*/ 1398 h 3597"/>
                  <a:gd name="T22" fmla="*/ 1135 w 3882"/>
                  <a:gd name="T23" fmla="*/ 1540 h 3597"/>
                  <a:gd name="T24" fmla="*/ 1003 w 3882"/>
                  <a:gd name="T25" fmla="*/ 1779 h 3597"/>
                  <a:gd name="T26" fmla="*/ 864 w 3882"/>
                  <a:gd name="T27" fmla="*/ 2141 h 3597"/>
                  <a:gd name="T28" fmla="*/ 729 w 3882"/>
                  <a:gd name="T29" fmla="*/ 2648 h 3597"/>
                  <a:gd name="T30" fmla="*/ 634 w 3882"/>
                  <a:gd name="T31" fmla="*/ 3142 h 3597"/>
                  <a:gd name="T32" fmla="*/ 0 w 3882"/>
                  <a:gd name="T33" fmla="*/ 3434 h 3597"/>
                  <a:gd name="T34" fmla="*/ 346 w 3882"/>
                  <a:gd name="T35" fmla="*/ 1388 h 3597"/>
                  <a:gd name="T36" fmla="*/ 442 w 3882"/>
                  <a:gd name="T37" fmla="*/ 1129 h 3597"/>
                  <a:gd name="T38" fmla="*/ 597 w 3882"/>
                  <a:gd name="T39" fmla="*/ 904 h 3597"/>
                  <a:gd name="T40" fmla="*/ 801 w 3882"/>
                  <a:gd name="T41" fmla="*/ 724 h 3597"/>
                  <a:gd name="T42" fmla="*/ 984 w 3882"/>
                  <a:gd name="T43" fmla="*/ 625 h 3597"/>
                  <a:gd name="T44" fmla="*/ 1233 w 3882"/>
                  <a:gd name="T45" fmla="*/ 540 h 3597"/>
                  <a:gd name="T46" fmla="*/ 1458 w 3882"/>
                  <a:gd name="T47" fmla="*/ 495 h 3597"/>
                  <a:gd name="T48" fmla="*/ 1705 w 3882"/>
                  <a:gd name="T49" fmla="*/ 483 h 3597"/>
                  <a:gd name="T50" fmla="*/ 1904 w 3882"/>
                  <a:gd name="T51" fmla="*/ 501 h 3597"/>
                  <a:gd name="T52" fmla="*/ 2134 w 3882"/>
                  <a:gd name="T53" fmla="*/ 519 h 3597"/>
                  <a:gd name="T54" fmla="*/ 2370 w 3882"/>
                  <a:gd name="T55" fmla="*/ 492 h 3597"/>
                  <a:gd name="T56" fmla="*/ 2536 w 3882"/>
                  <a:gd name="T57" fmla="*/ 421 h 3597"/>
                  <a:gd name="T58" fmla="*/ 2644 w 3882"/>
                  <a:gd name="T59" fmla="*/ 325 h 3597"/>
                  <a:gd name="T60" fmla="*/ 2707 w 3882"/>
                  <a:gd name="T61" fmla="*/ 218 h 3597"/>
                  <a:gd name="T62" fmla="*/ 2748 w 3882"/>
                  <a:gd name="T63" fmla="*/ 18 h 3597"/>
                  <a:gd name="T64" fmla="*/ 3866 w 3882"/>
                  <a:gd name="T65" fmla="*/ 361 h 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82" h="3597">
                    <a:moveTo>
                      <a:pt x="3866" y="361"/>
                    </a:moveTo>
                    <a:lnTo>
                      <a:pt x="3869" y="368"/>
                    </a:lnTo>
                    <a:lnTo>
                      <a:pt x="3882" y="446"/>
                    </a:lnTo>
                    <a:lnTo>
                      <a:pt x="3882" y="542"/>
                    </a:lnTo>
                    <a:lnTo>
                      <a:pt x="3871" y="620"/>
                    </a:lnTo>
                    <a:lnTo>
                      <a:pt x="3846" y="704"/>
                    </a:lnTo>
                    <a:lnTo>
                      <a:pt x="3804" y="793"/>
                    </a:lnTo>
                    <a:lnTo>
                      <a:pt x="3741" y="884"/>
                    </a:lnTo>
                    <a:lnTo>
                      <a:pt x="3655" y="973"/>
                    </a:lnTo>
                    <a:lnTo>
                      <a:pt x="3538" y="1059"/>
                    </a:lnTo>
                    <a:lnTo>
                      <a:pt x="3390" y="1139"/>
                    </a:lnTo>
                    <a:lnTo>
                      <a:pt x="3207" y="1211"/>
                    </a:lnTo>
                    <a:lnTo>
                      <a:pt x="2982" y="1270"/>
                    </a:lnTo>
                    <a:lnTo>
                      <a:pt x="2716" y="1316"/>
                    </a:lnTo>
                    <a:lnTo>
                      <a:pt x="2402" y="1343"/>
                    </a:lnTo>
                    <a:lnTo>
                      <a:pt x="2224" y="1350"/>
                    </a:lnTo>
                    <a:lnTo>
                      <a:pt x="1460" y="1303"/>
                    </a:lnTo>
                    <a:lnTo>
                      <a:pt x="1456" y="1303"/>
                    </a:lnTo>
                    <a:lnTo>
                      <a:pt x="1413" y="1306"/>
                    </a:lnTo>
                    <a:lnTo>
                      <a:pt x="1355" y="1327"/>
                    </a:lnTo>
                    <a:lnTo>
                      <a:pt x="1309" y="1356"/>
                    </a:lnTo>
                    <a:lnTo>
                      <a:pt x="1256" y="1398"/>
                    </a:lnTo>
                    <a:lnTo>
                      <a:pt x="1198" y="1458"/>
                    </a:lnTo>
                    <a:lnTo>
                      <a:pt x="1135" y="1540"/>
                    </a:lnTo>
                    <a:lnTo>
                      <a:pt x="1070" y="1647"/>
                    </a:lnTo>
                    <a:lnTo>
                      <a:pt x="1003" y="1779"/>
                    </a:lnTo>
                    <a:lnTo>
                      <a:pt x="933" y="1944"/>
                    </a:lnTo>
                    <a:lnTo>
                      <a:pt x="864" y="2141"/>
                    </a:lnTo>
                    <a:lnTo>
                      <a:pt x="795" y="2374"/>
                    </a:lnTo>
                    <a:lnTo>
                      <a:pt x="729" y="2648"/>
                    </a:lnTo>
                    <a:lnTo>
                      <a:pt x="664" y="2965"/>
                    </a:lnTo>
                    <a:lnTo>
                      <a:pt x="634" y="3142"/>
                    </a:lnTo>
                    <a:lnTo>
                      <a:pt x="543" y="3597"/>
                    </a:lnTo>
                    <a:lnTo>
                      <a:pt x="0" y="3434"/>
                    </a:lnTo>
                    <a:lnTo>
                      <a:pt x="333" y="1457"/>
                    </a:lnTo>
                    <a:lnTo>
                      <a:pt x="346" y="1388"/>
                    </a:lnTo>
                    <a:lnTo>
                      <a:pt x="386" y="1255"/>
                    </a:lnTo>
                    <a:lnTo>
                      <a:pt x="442" y="1129"/>
                    </a:lnTo>
                    <a:lnTo>
                      <a:pt x="512" y="1012"/>
                    </a:lnTo>
                    <a:lnTo>
                      <a:pt x="597" y="904"/>
                    </a:lnTo>
                    <a:lnTo>
                      <a:pt x="693" y="809"/>
                    </a:lnTo>
                    <a:lnTo>
                      <a:pt x="801" y="724"/>
                    </a:lnTo>
                    <a:lnTo>
                      <a:pt x="921" y="653"/>
                    </a:lnTo>
                    <a:lnTo>
                      <a:pt x="984" y="625"/>
                    </a:lnTo>
                    <a:lnTo>
                      <a:pt x="1077" y="587"/>
                    </a:lnTo>
                    <a:lnTo>
                      <a:pt x="1233" y="540"/>
                    </a:lnTo>
                    <a:lnTo>
                      <a:pt x="1342" y="514"/>
                    </a:lnTo>
                    <a:lnTo>
                      <a:pt x="1458" y="495"/>
                    </a:lnTo>
                    <a:lnTo>
                      <a:pt x="1579" y="485"/>
                    </a:lnTo>
                    <a:lnTo>
                      <a:pt x="1705" y="483"/>
                    </a:lnTo>
                    <a:lnTo>
                      <a:pt x="1836" y="492"/>
                    </a:lnTo>
                    <a:lnTo>
                      <a:pt x="1904" y="501"/>
                    </a:lnTo>
                    <a:lnTo>
                      <a:pt x="1987" y="512"/>
                    </a:lnTo>
                    <a:lnTo>
                      <a:pt x="2134" y="519"/>
                    </a:lnTo>
                    <a:lnTo>
                      <a:pt x="2261" y="512"/>
                    </a:lnTo>
                    <a:lnTo>
                      <a:pt x="2370" y="492"/>
                    </a:lnTo>
                    <a:lnTo>
                      <a:pt x="2461" y="462"/>
                    </a:lnTo>
                    <a:lnTo>
                      <a:pt x="2536" y="421"/>
                    </a:lnTo>
                    <a:lnTo>
                      <a:pt x="2596" y="375"/>
                    </a:lnTo>
                    <a:lnTo>
                      <a:pt x="2644" y="325"/>
                    </a:lnTo>
                    <a:lnTo>
                      <a:pt x="2681" y="272"/>
                    </a:lnTo>
                    <a:lnTo>
                      <a:pt x="2707" y="218"/>
                    </a:lnTo>
                    <a:lnTo>
                      <a:pt x="2733" y="141"/>
                    </a:lnTo>
                    <a:lnTo>
                      <a:pt x="2748" y="18"/>
                    </a:lnTo>
                    <a:lnTo>
                      <a:pt x="2745" y="0"/>
                    </a:lnTo>
                    <a:lnTo>
                      <a:pt x="3866" y="361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3279027" y="2502652"/>
                <a:ext cx="1049487" cy="681270"/>
              </a:xfrm>
              <a:custGeom>
                <a:avLst/>
                <a:gdLst>
                  <a:gd name="T0" fmla="*/ 100 w 2283"/>
                  <a:gd name="T1" fmla="*/ 622 h 1483"/>
                  <a:gd name="T2" fmla="*/ 1797 w 2283"/>
                  <a:gd name="T3" fmla="*/ 1047 h 1483"/>
                  <a:gd name="T4" fmla="*/ 1761 w 2283"/>
                  <a:gd name="T5" fmla="*/ 0 h 1483"/>
                  <a:gd name="T6" fmla="*/ 2283 w 2283"/>
                  <a:gd name="T7" fmla="*/ 0 h 1483"/>
                  <a:gd name="T8" fmla="*/ 2283 w 2283"/>
                  <a:gd name="T9" fmla="*/ 1483 h 1483"/>
                  <a:gd name="T10" fmla="*/ 605 w 2283"/>
                  <a:gd name="T11" fmla="*/ 1028 h 1483"/>
                  <a:gd name="T12" fmla="*/ 0 w 2283"/>
                  <a:gd name="T13" fmla="*/ 879 h 1483"/>
                  <a:gd name="T14" fmla="*/ 2 w 2283"/>
                  <a:gd name="T15" fmla="*/ 699 h 1483"/>
                  <a:gd name="T16" fmla="*/ 3 w 2283"/>
                  <a:gd name="T17" fmla="*/ 681 h 1483"/>
                  <a:gd name="T18" fmla="*/ 19 w 2283"/>
                  <a:gd name="T19" fmla="*/ 649 h 1483"/>
                  <a:gd name="T20" fmla="*/ 47 w 2283"/>
                  <a:gd name="T21" fmla="*/ 627 h 1483"/>
                  <a:gd name="T22" fmla="*/ 81 w 2283"/>
                  <a:gd name="T23" fmla="*/ 619 h 1483"/>
                  <a:gd name="T24" fmla="*/ 100 w 2283"/>
                  <a:gd name="T25" fmla="*/ 622 h 1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3" h="1483">
                    <a:moveTo>
                      <a:pt x="100" y="622"/>
                    </a:moveTo>
                    <a:lnTo>
                      <a:pt x="1797" y="1047"/>
                    </a:lnTo>
                    <a:lnTo>
                      <a:pt x="1761" y="0"/>
                    </a:lnTo>
                    <a:lnTo>
                      <a:pt x="2283" y="0"/>
                    </a:lnTo>
                    <a:lnTo>
                      <a:pt x="2283" y="1483"/>
                    </a:lnTo>
                    <a:lnTo>
                      <a:pt x="605" y="1028"/>
                    </a:lnTo>
                    <a:lnTo>
                      <a:pt x="0" y="879"/>
                    </a:lnTo>
                    <a:lnTo>
                      <a:pt x="2" y="699"/>
                    </a:lnTo>
                    <a:lnTo>
                      <a:pt x="3" y="681"/>
                    </a:lnTo>
                    <a:lnTo>
                      <a:pt x="19" y="649"/>
                    </a:lnTo>
                    <a:lnTo>
                      <a:pt x="47" y="627"/>
                    </a:lnTo>
                    <a:lnTo>
                      <a:pt x="81" y="619"/>
                    </a:lnTo>
                    <a:lnTo>
                      <a:pt x="100" y="622"/>
                    </a:lnTo>
                    <a:close/>
                  </a:path>
                </a:pathLst>
              </a:custGeom>
              <a:solidFill>
                <a:srgbClr val="D6DDD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3296956" y="1101499"/>
                <a:ext cx="950192" cy="1016389"/>
              </a:xfrm>
              <a:custGeom>
                <a:avLst/>
                <a:gdLst>
                  <a:gd name="T0" fmla="*/ 2018 w 2066"/>
                  <a:gd name="T1" fmla="*/ 1119 h 2211"/>
                  <a:gd name="T2" fmla="*/ 1971 w 2066"/>
                  <a:gd name="T3" fmla="*/ 1476 h 2211"/>
                  <a:gd name="T4" fmla="*/ 1893 w 2066"/>
                  <a:gd name="T5" fmla="*/ 1709 h 2211"/>
                  <a:gd name="T6" fmla="*/ 1792 w 2066"/>
                  <a:gd name="T7" fmla="*/ 1891 h 2211"/>
                  <a:gd name="T8" fmla="*/ 1648 w 2066"/>
                  <a:gd name="T9" fmla="*/ 2045 h 2211"/>
                  <a:gd name="T10" fmla="*/ 1451 w 2066"/>
                  <a:gd name="T11" fmla="*/ 2154 h 2211"/>
                  <a:gd name="T12" fmla="*/ 1334 w 2066"/>
                  <a:gd name="T13" fmla="*/ 2186 h 2211"/>
                  <a:gd name="T14" fmla="*/ 1126 w 2066"/>
                  <a:gd name="T15" fmla="*/ 2211 h 2211"/>
                  <a:gd name="T16" fmla="*/ 959 w 2066"/>
                  <a:gd name="T17" fmla="*/ 2193 h 2211"/>
                  <a:gd name="T18" fmla="*/ 828 w 2066"/>
                  <a:gd name="T19" fmla="*/ 2147 h 2211"/>
                  <a:gd name="T20" fmla="*/ 708 w 2066"/>
                  <a:gd name="T21" fmla="*/ 2068 h 2211"/>
                  <a:gd name="T22" fmla="*/ 594 w 2066"/>
                  <a:gd name="T23" fmla="*/ 1920 h 2211"/>
                  <a:gd name="T24" fmla="*/ 643 w 2066"/>
                  <a:gd name="T25" fmla="*/ 1868 h 2211"/>
                  <a:gd name="T26" fmla="*/ 770 w 2066"/>
                  <a:gd name="T27" fmla="*/ 1745 h 2211"/>
                  <a:gd name="T28" fmla="*/ 802 w 2066"/>
                  <a:gd name="T29" fmla="*/ 1666 h 2211"/>
                  <a:gd name="T30" fmla="*/ 783 w 2066"/>
                  <a:gd name="T31" fmla="*/ 1620 h 2211"/>
                  <a:gd name="T32" fmla="*/ 731 w 2066"/>
                  <a:gd name="T33" fmla="*/ 1666 h 2211"/>
                  <a:gd name="T34" fmla="*/ 576 w 2066"/>
                  <a:gd name="T35" fmla="*/ 1778 h 2211"/>
                  <a:gd name="T36" fmla="*/ 476 w 2066"/>
                  <a:gd name="T37" fmla="*/ 1802 h 2211"/>
                  <a:gd name="T38" fmla="*/ 417 w 2066"/>
                  <a:gd name="T39" fmla="*/ 1780 h 2211"/>
                  <a:gd name="T40" fmla="*/ 409 w 2066"/>
                  <a:gd name="T41" fmla="*/ 1737 h 2211"/>
                  <a:gd name="T42" fmla="*/ 360 w 2066"/>
                  <a:gd name="T43" fmla="*/ 1617 h 2211"/>
                  <a:gd name="T44" fmla="*/ 282 w 2066"/>
                  <a:gd name="T45" fmla="*/ 1529 h 2211"/>
                  <a:gd name="T46" fmla="*/ 233 w 2066"/>
                  <a:gd name="T47" fmla="*/ 1499 h 2211"/>
                  <a:gd name="T48" fmla="*/ 75 w 2066"/>
                  <a:gd name="T49" fmla="*/ 1459 h 2211"/>
                  <a:gd name="T50" fmla="*/ 0 w 2066"/>
                  <a:gd name="T51" fmla="*/ 1374 h 2211"/>
                  <a:gd name="T52" fmla="*/ 13 w 2066"/>
                  <a:gd name="T53" fmla="*/ 1287 h 2211"/>
                  <a:gd name="T54" fmla="*/ 44 w 2066"/>
                  <a:gd name="T55" fmla="*/ 1236 h 2211"/>
                  <a:gd name="T56" fmla="*/ 134 w 2066"/>
                  <a:gd name="T57" fmla="*/ 1207 h 2211"/>
                  <a:gd name="T58" fmla="*/ 233 w 2066"/>
                  <a:gd name="T59" fmla="*/ 1149 h 2211"/>
                  <a:gd name="T60" fmla="*/ 312 w 2066"/>
                  <a:gd name="T61" fmla="*/ 1070 h 2211"/>
                  <a:gd name="T62" fmla="*/ 412 w 2066"/>
                  <a:gd name="T63" fmla="*/ 870 h 2211"/>
                  <a:gd name="T64" fmla="*/ 469 w 2066"/>
                  <a:gd name="T65" fmla="*/ 539 h 2211"/>
                  <a:gd name="T66" fmla="*/ 479 w 2066"/>
                  <a:gd name="T67" fmla="*/ 210 h 2211"/>
                  <a:gd name="T68" fmla="*/ 576 w 2066"/>
                  <a:gd name="T69" fmla="*/ 118 h 2211"/>
                  <a:gd name="T70" fmla="*/ 642 w 2066"/>
                  <a:gd name="T71" fmla="*/ 30 h 2211"/>
                  <a:gd name="T72" fmla="*/ 661 w 2066"/>
                  <a:gd name="T73" fmla="*/ 4 h 2211"/>
                  <a:gd name="T74" fmla="*/ 727 w 2066"/>
                  <a:gd name="T75" fmla="*/ 14 h 2211"/>
                  <a:gd name="T76" fmla="*/ 891 w 2066"/>
                  <a:gd name="T77" fmla="*/ 30 h 2211"/>
                  <a:gd name="T78" fmla="*/ 1045 w 2066"/>
                  <a:gd name="T79" fmla="*/ 39 h 2211"/>
                  <a:gd name="T80" fmla="*/ 1355 w 2066"/>
                  <a:gd name="T81" fmla="*/ 62 h 2211"/>
                  <a:gd name="T82" fmla="*/ 1630 w 2066"/>
                  <a:gd name="T83" fmla="*/ 63 h 2211"/>
                  <a:gd name="T84" fmla="*/ 1818 w 2066"/>
                  <a:gd name="T85" fmla="*/ 99 h 2211"/>
                  <a:gd name="T86" fmla="*/ 1870 w 2066"/>
                  <a:gd name="T87" fmla="*/ 145 h 2211"/>
                  <a:gd name="T88" fmla="*/ 1896 w 2066"/>
                  <a:gd name="T89" fmla="*/ 289 h 2211"/>
                  <a:gd name="T90" fmla="*/ 1945 w 2066"/>
                  <a:gd name="T91" fmla="*/ 347 h 2211"/>
                  <a:gd name="T92" fmla="*/ 1980 w 2066"/>
                  <a:gd name="T93" fmla="*/ 369 h 2211"/>
                  <a:gd name="T94" fmla="*/ 2030 w 2066"/>
                  <a:gd name="T95" fmla="*/ 441 h 2211"/>
                  <a:gd name="T96" fmla="*/ 2062 w 2066"/>
                  <a:gd name="T97" fmla="*/ 575 h 2211"/>
                  <a:gd name="T98" fmla="*/ 2051 w 2066"/>
                  <a:gd name="T99" fmla="*/ 890 h 2211"/>
                  <a:gd name="T100" fmla="*/ 2018 w 2066"/>
                  <a:gd name="T101" fmla="*/ 1090 h 2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66" h="2211">
                    <a:moveTo>
                      <a:pt x="2018" y="1090"/>
                    </a:moveTo>
                    <a:lnTo>
                      <a:pt x="2018" y="1119"/>
                    </a:lnTo>
                    <a:lnTo>
                      <a:pt x="2003" y="1306"/>
                    </a:lnTo>
                    <a:lnTo>
                      <a:pt x="1971" y="1476"/>
                    </a:lnTo>
                    <a:lnTo>
                      <a:pt x="1931" y="1616"/>
                    </a:lnTo>
                    <a:lnTo>
                      <a:pt x="1893" y="1709"/>
                    </a:lnTo>
                    <a:lnTo>
                      <a:pt x="1848" y="1802"/>
                    </a:lnTo>
                    <a:lnTo>
                      <a:pt x="1792" y="1891"/>
                    </a:lnTo>
                    <a:lnTo>
                      <a:pt x="1726" y="1973"/>
                    </a:lnTo>
                    <a:lnTo>
                      <a:pt x="1648" y="2045"/>
                    </a:lnTo>
                    <a:lnTo>
                      <a:pt x="1556" y="2107"/>
                    </a:lnTo>
                    <a:lnTo>
                      <a:pt x="1451" y="2154"/>
                    </a:lnTo>
                    <a:lnTo>
                      <a:pt x="1394" y="2172"/>
                    </a:lnTo>
                    <a:lnTo>
                      <a:pt x="1334" y="2186"/>
                    </a:lnTo>
                    <a:lnTo>
                      <a:pt x="1225" y="2203"/>
                    </a:lnTo>
                    <a:lnTo>
                      <a:pt x="1126" y="2211"/>
                    </a:lnTo>
                    <a:lnTo>
                      <a:pt x="1038" y="2206"/>
                    </a:lnTo>
                    <a:lnTo>
                      <a:pt x="959" y="2193"/>
                    </a:lnTo>
                    <a:lnTo>
                      <a:pt x="890" y="2173"/>
                    </a:lnTo>
                    <a:lnTo>
                      <a:pt x="828" y="2147"/>
                    </a:lnTo>
                    <a:lnTo>
                      <a:pt x="774" y="2117"/>
                    </a:lnTo>
                    <a:lnTo>
                      <a:pt x="708" y="2068"/>
                    </a:lnTo>
                    <a:lnTo>
                      <a:pt x="646" y="2000"/>
                    </a:lnTo>
                    <a:lnTo>
                      <a:pt x="594" y="1920"/>
                    </a:lnTo>
                    <a:lnTo>
                      <a:pt x="590" y="1905"/>
                    </a:lnTo>
                    <a:lnTo>
                      <a:pt x="643" y="1868"/>
                    </a:lnTo>
                    <a:lnTo>
                      <a:pt x="723" y="1800"/>
                    </a:lnTo>
                    <a:lnTo>
                      <a:pt x="770" y="1745"/>
                    </a:lnTo>
                    <a:lnTo>
                      <a:pt x="795" y="1701"/>
                    </a:lnTo>
                    <a:lnTo>
                      <a:pt x="802" y="1666"/>
                    </a:lnTo>
                    <a:lnTo>
                      <a:pt x="797" y="1642"/>
                    </a:lnTo>
                    <a:lnTo>
                      <a:pt x="783" y="1620"/>
                    </a:lnTo>
                    <a:lnTo>
                      <a:pt x="780" y="1619"/>
                    </a:lnTo>
                    <a:lnTo>
                      <a:pt x="731" y="1666"/>
                    </a:lnTo>
                    <a:lnTo>
                      <a:pt x="646" y="1737"/>
                    </a:lnTo>
                    <a:lnTo>
                      <a:pt x="576" y="1778"/>
                    </a:lnTo>
                    <a:lnTo>
                      <a:pt x="520" y="1797"/>
                    </a:lnTo>
                    <a:lnTo>
                      <a:pt x="476" y="1802"/>
                    </a:lnTo>
                    <a:lnTo>
                      <a:pt x="445" y="1794"/>
                    </a:lnTo>
                    <a:lnTo>
                      <a:pt x="417" y="1780"/>
                    </a:lnTo>
                    <a:lnTo>
                      <a:pt x="414" y="1776"/>
                    </a:lnTo>
                    <a:lnTo>
                      <a:pt x="409" y="1737"/>
                    </a:lnTo>
                    <a:lnTo>
                      <a:pt x="387" y="1670"/>
                    </a:lnTo>
                    <a:lnTo>
                      <a:pt x="360" y="1617"/>
                    </a:lnTo>
                    <a:lnTo>
                      <a:pt x="329" y="1575"/>
                    </a:lnTo>
                    <a:lnTo>
                      <a:pt x="282" y="1529"/>
                    </a:lnTo>
                    <a:lnTo>
                      <a:pt x="239" y="1502"/>
                    </a:lnTo>
                    <a:lnTo>
                      <a:pt x="233" y="1499"/>
                    </a:lnTo>
                    <a:lnTo>
                      <a:pt x="167" y="1490"/>
                    </a:lnTo>
                    <a:lnTo>
                      <a:pt x="75" y="1459"/>
                    </a:lnTo>
                    <a:lnTo>
                      <a:pt x="21" y="1418"/>
                    </a:lnTo>
                    <a:lnTo>
                      <a:pt x="0" y="1374"/>
                    </a:lnTo>
                    <a:lnTo>
                      <a:pt x="0" y="1329"/>
                    </a:lnTo>
                    <a:lnTo>
                      <a:pt x="13" y="1287"/>
                    </a:lnTo>
                    <a:lnTo>
                      <a:pt x="39" y="1243"/>
                    </a:lnTo>
                    <a:lnTo>
                      <a:pt x="44" y="1236"/>
                    </a:lnTo>
                    <a:lnTo>
                      <a:pt x="76" y="1227"/>
                    </a:lnTo>
                    <a:lnTo>
                      <a:pt x="134" y="1207"/>
                    </a:lnTo>
                    <a:lnTo>
                      <a:pt x="186" y="1181"/>
                    </a:lnTo>
                    <a:lnTo>
                      <a:pt x="233" y="1149"/>
                    </a:lnTo>
                    <a:lnTo>
                      <a:pt x="275" y="1113"/>
                    </a:lnTo>
                    <a:lnTo>
                      <a:pt x="312" y="1070"/>
                    </a:lnTo>
                    <a:lnTo>
                      <a:pt x="361" y="994"/>
                    </a:lnTo>
                    <a:lnTo>
                      <a:pt x="412" y="870"/>
                    </a:lnTo>
                    <a:lnTo>
                      <a:pt x="448" y="719"/>
                    </a:lnTo>
                    <a:lnTo>
                      <a:pt x="469" y="539"/>
                    </a:lnTo>
                    <a:lnTo>
                      <a:pt x="479" y="328"/>
                    </a:lnTo>
                    <a:lnTo>
                      <a:pt x="479" y="210"/>
                    </a:lnTo>
                    <a:lnTo>
                      <a:pt x="497" y="196"/>
                    </a:lnTo>
                    <a:lnTo>
                      <a:pt x="576" y="118"/>
                    </a:lnTo>
                    <a:lnTo>
                      <a:pt x="626" y="58"/>
                    </a:lnTo>
                    <a:lnTo>
                      <a:pt x="642" y="30"/>
                    </a:lnTo>
                    <a:lnTo>
                      <a:pt x="649" y="17"/>
                    </a:lnTo>
                    <a:lnTo>
                      <a:pt x="661" y="4"/>
                    </a:lnTo>
                    <a:lnTo>
                      <a:pt x="679" y="0"/>
                    </a:lnTo>
                    <a:lnTo>
                      <a:pt x="727" y="14"/>
                    </a:lnTo>
                    <a:lnTo>
                      <a:pt x="818" y="30"/>
                    </a:lnTo>
                    <a:lnTo>
                      <a:pt x="891" y="30"/>
                    </a:lnTo>
                    <a:lnTo>
                      <a:pt x="960" y="30"/>
                    </a:lnTo>
                    <a:lnTo>
                      <a:pt x="1045" y="39"/>
                    </a:lnTo>
                    <a:lnTo>
                      <a:pt x="1147" y="52"/>
                    </a:lnTo>
                    <a:lnTo>
                      <a:pt x="1355" y="62"/>
                    </a:lnTo>
                    <a:lnTo>
                      <a:pt x="1536" y="62"/>
                    </a:lnTo>
                    <a:lnTo>
                      <a:pt x="1630" y="63"/>
                    </a:lnTo>
                    <a:lnTo>
                      <a:pt x="1759" y="79"/>
                    </a:lnTo>
                    <a:lnTo>
                      <a:pt x="1818" y="99"/>
                    </a:lnTo>
                    <a:lnTo>
                      <a:pt x="1846" y="117"/>
                    </a:lnTo>
                    <a:lnTo>
                      <a:pt x="1870" y="145"/>
                    </a:lnTo>
                    <a:lnTo>
                      <a:pt x="1883" y="216"/>
                    </a:lnTo>
                    <a:lnTo>
                      <a:pt x="1896" y="289"/>
                    </a:lnTo>
                    <a:lnTo>
                      <a:pt x="1920" y="325"/>
                    </a:lnTo>
                    <a:lnTo>
                      <a:pt x="1945" y="347"/>
                    </a:lnTo>
                    <a:lnTo>
                      <a:pt x="1962" y="357"/>
                    </a:lnTo>
                    <a:lnTo>
                      <a:pt x="1980" y="369"/>
                    </a:lnTo>
                    <a:lnTo>
                      <a:pt x="2008" y="400"/>
                    </a:lnTo>
                    <a:lnTo>
                      <a:pt x="2030" y="441"/>
                    </a:lnTo>
                    <a:lnTo>
                      <a:pt x="2047" y="491"/>
                    </a:lnTo>
                    <a:lnTo>
                      <a:pt x="2062" y="575"/>
                    </a:lnTo>
                    <a:lnTo>
                      <a:pt x="2066" y="700"/>
                    </a:lnTo>
                    <a:lnTo>
                      <a:pt x="2051" y="890"/>
                    </a:lnTo>
                    <a:lnTo>
                      <a:pt x="2023" y="1071"/>
                    </a:lnTo>
                    <a:lnTo>
                      <a:pt x="2018" y="1090"/>
                    </a:lnTo>
                    <a:close/>
                  </a:path>
                </a:pathLst>
              </a:custGeom>
              <a:solidFill>
                <a:srgbClr val="F3D1B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3989258" y="2098580"/>
                <a:ext cx="1238421" cy="1209461"/>
              </a:xfrm>
              <a:custGeom>
                <a:avLst/>
                <a:gdLst>
                  <a:gd name="T0" fmla="*/ 2694 w 2694"/>
                  <a:gd name="T1" fmla="*/ 2251 h 2632"/>
                  <a:gd name="T2" fmla="*/ 2692 w 2694"/>
                  <a:gd name="T3" fmla="*/ 2269 h 2632"/>
                  <a:gd name="T4" fmla="*/ 2640 w 2694"/>
                  <a:gd name="T5" fmla="*/ 2382 h 2632"/>
                  <a:gd name="T6" fmla="*/ 2584 w 2694"/>
                  <a:gd name="T7" fmla="*/ 2448 h 2632"/>
                  <a:gd name="T8" fmla="*/ 2532 w 2694"/>
                  <a:gd name="T9" fmla="*/ 2492 h 2632"/>
                  <a:gd name="T10" fmla="*/ 2466 w 2694"/>
                  <a:gd name="T11" fmla="*/ 2534 h 2632"/>
                  <a:gd name="T12" fmla="*/ 2384 w 2694"/>
                  <a:gd name="T13" fmla="*/ 2572 h 2632"/>
                  <a:gd name="T14" fmla="*/ 2285 w 2694"/>
                  <a:gd name="T15" fmla="*/ 2602 h 2632"/>
                  <a:gd name="T16" fmla="*/ 2167 w 2694"/>
                  <a:gd name="T17" fmla="*/ 2622 h 2632"/>
                  <a:gd name="T18" fmla="*/ 2029 w 2694"/>
                  <a:gd name="T19" fmla="*/ 2632 h 2632"/>
                  <a:gd name="T20" fmla="*/ 1867 w 2694"/>
                  <a:gd name="T21" fmla="*/ 2626 h 2632"/>
                  <a:gd name="T22" fmla="*/ 1682 w 2694"/>
                  <a:gd name="T23" fmla="*/ 2606 h 2632"/>
                  <a:gd name="T24" fmla="*/ 1471 w 2694"/>
                  <a:gd name="T25" fmla="*/ 2567 h 2632"/>
                  <a:gd name="T26" fmla="*/ 1355 w 2694"/>
                  <a:gd name="T27" fmla="*/ 2539 h 2632"/>
                  <a:gd name="T28" fmla="*/ 1205 w 2694"/>
                  <a:gd name="T29" fmla="*/ 2410 h 2632"/>
                  <a:gd name="T30" fmla="*/ 928 w 2694"/>
                  <a:gd name="T31" fmla="*/ 2150 h 2632"/>
                  <a:gd name="T32" fmla="*/ 743 w 2694"/>
                  <a:gd name="T33" fmla="*/ 1954 h 2632"/>
                  <a:gd name="T34" fmla="*/ 629 w 2694"/>
                  <a:gd name="T35" fmla="*/ 1821 h 2632"/>
                  <a:gd name="T36" fmla="*/ 522 w 2694"/>
                  <a:gd name="T37" fmla="*/ 1689 h 2632"/>
                  <a:gd name="T38" fmla="*/ 426 w 2694"/>
                  <a:gd name="T39" fmla="*/ 1555 h 2632"/>
                  <a:gd name="T40" fmla="*/ 338 w 2694"/>
                  <a:gd name="T41" fmla="*/ 1421 h 2632"/>
                  <a:gd name="T42" fmla="*/ 260 w 2694"/>
                  <a:gd name="T43" fmla="*/ 1287 h 2632"/>
                  <a:gd name="T44" fmla="*/ 191 w 2694"/>
                  <a:gd name="T45" fmla="*/ 1150 h 2632"/>
                  <a:gd name="T46" fmla="*/ 132 w 2694"/>
                  <a:gd name="T47" fmla="*/ 1015 h 2632"/>
                  <a:gd name="T48" fmla="*/ 85 w 2694"/>
                  <a:gd name="T49" fmla="*/ 877 h 2632"/>
                  <a:gd name="T50" fmla="*/ 46 w 2694"/>
                  <a:gd name="T51" fmla="*/ 738 h 2632"/>
                  <a:gd name="T52" fmla="*/ 20 w 2694"/>
                  <a:gd name="T53" fmla="*/ 599 h 2632"/>
                  <a:gd name="T54" fmla="*/ 3 w 2694"/>
                  <a:gd name="T55" fmla="*/ 459 h 2632"/>
                  <a:gd name="T56" fmla="*/ 0 w 2694"/>
                  <a:gd name="T57" fmla="*/ 389 h 2632"/>
                  <a:gd name="T58" fmla="*/ 19 w 2694"/>
                  <a:gd name="T59" fmla="*/ 386 h 2632"/>
                  <a:gd name="T60" fmla="*/ 139 w 2694"/>
                  <a:gd name="T61" fmla="*/ 357 h 2632"/>
                  <a:gd name="T62" fmla="*/ 246 w 2694"/>
                  <a:gd name="T63" fmla="*/ 324 h 2632"/>
                  <a:gd name="T64" fmla="*/ 357 w 2694"/>
                  <a:gd name="T65" fmla="*/ 279 h 2632"/>
                  <a:gd name="T66" fmla="*/ 459 w 2694"/>
                  <a:gd name="T67" fmla="*/ 219 h 2632"/>
                  <a:gd name="T68" fmla="*/ 520 w 2694"/>
                  <a:gd name="T69" fmla="*/ 164 h 2632"/>
                  <a:gd name="T70" fmla="*/ 550 w 2694"/>
                  <a:gd name="T71" fmla="*/ 124 h 2632"/>
                  <a:gd name="T72" fmla="*/ 569 w 2694"/>
                  <a:gd name="T73" fmla="*/ 79 h 2632"/>
                  <a:gd name="T74" fmla="*/ 576 w 2694"/>
                  <a:gd name="T75" fmla="*/ 30 h 2632"/>
                  <a:gd name="T76" fmla="*/ 573 w 2694"/>
                  <a:gd name="T77" fmla="*/ 4 h 2632"/>
                  <a:gd name="T78" fmla="*/ 594 w 2694"/>
                  <a:gd name="T79" fmla="*/ 0 h 2632"/>
                  <a:gd name="T80" fmla="*/ 751 w 2694"/>
                  <a:gd name="T81" fmla="*/ 17 h 2632"/>
                  <a:gd name="T82" fmla="*/ 868 w 2694"/>
                  <a:gd name="T83" fmla="*/ 52 h 2632"/>
                  <a:gd name="T84" fmla="*/ 959 w 2694"/>
                  <a:gd name="T85" fmla="*/ 89 h 2632"/>
                  <a:gd name="T86" fmla="*/ 1061 w 2694"/>
                  <a:gd name="T87" fmla="*/ 141 h 2632"/>
                  <a:gd name="T88" fmla="*/ 1170 w 2694"/>
                  <a:gd name="T89" fmla="*/ 209 h 2632"/>
                  <a:gd name="T90" fmla="*/ 1290 w 2694"/>
                  <a:gd name="T91" fmla="*/ 296 h 2632"/>
                  <a:gd name="T92" fmla="*/ 1417 w 2694"/>
                  <a:gd name="T93" fmla="*/ 406 h 2632"/>
                  <a:gd name="T94" fmla="*/ 1550 w 2694"/>
                  <a:gd name="T95" fmla="*/ 538 h 2632"/>
                  <a:gd name="T96" fmla="*/ 1690 w 2694"/>
                  <a:gd name="T97" fmla="*/ 697 h 2632"/>
                  <a:gd name="T98" fmla="*/ 1836 w 2694"/>
                  <a:gd name="T99" fmla="*/ 882 h 2632"/>
                  <a:gd name="T100" fmla="*/ 1987 w 2694"/>
                  <a:gd name="T101" fmla="*/ 1100 h 2632"/>
                  <a:gd name="T102" fmla="*/ 2063 w 2694"/>
                  <a:gd name="T103" fmla="*/ 1222 h 2632"/>
                  <a:gd name="T104" fmla="*/ 2063 w 2694"/>
                  <a:gd name="T105" fmla="*/ 1235 h 2632"/>
                  <a:gd name="T106" fmla="*/ 2075 w 2694"/>
                  <a:gd name="T107" fmla="*/ 1339 h 2632"/>
                  <a:gd name="T108" fmla="*/ 2103 w 2694"/>
                  <a:gd name="T109" fmla="*/ 1446 h 2632"/>
                  <a:gd name="T110" fmla="*/ 2158 w 2694"/>
                  <a:gd name="T111" fmla="*/ 1582 h 2632"/>
                  <a:gd name="T112" fmla="*/ 2249 w 2694"/>
                  <a:gd name="T113" fmla="*/ 1745 h 2632"/>
                  <a:gd name="T114" fmla="*/ 2348 w 2694"/>
                  <a:gd name="T115" fmla="*/ 1883 h 2632"/>
                  <a:gd name="T116" fmla="*/ 2429 w 2694"/>
                  <a:gd name="T117" fmla="*/ 1983 h 2632"/>
                  <a:gd name="T118" fmla="*/ 2524 w 2694"/>
                  <a:gd name="T119" fmla="*/ 2086 h 2632"/>
                  <a:gd name="T120" fmla="*/ 2633 w 2694"/>
                  <a:gd name="T121" fmla="*/ 2194 h 2632"/>
                  <a:gd name="T122" fmla="*/ 2694 w 2694"/>
                  <a:gd name="T123" fmla="*/ 2251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94" h="2632">
                    <a:moveTo>
                      <a:pt x="2694" y="2251"/>
                    </a:moveTo>
                    <a:lnTo>
                      <a:pt x="2692" y="2269"/>
                    </a:lnTo>
                    <a:lnTo>
                      <a:pt x="2640" y="2382"/>
                    </a:lnTo>
                    <a:lnTo>
                      <a:pt x="2584" y="2448"/>
                    </a:lnTo>
                    <a:lnTo>
                      <a:pt x="2532" y="2492"/>
                    </a:lnTo>
                    <a:lnTo>
                      <a:pt x="2466" y="2534"/>
                    </a:lnTo>
                    <a:lnTo>
                      <a:pt x="2384" y="2572"/>
                    </a:lnTo>
                    <a:lnTo>
                      <a:pt x="2285" y="2602"/>
                    </a:lnTo>
                    <a:lnTo>
                      <a:pt x="2167" y="2622"/>
                    </a:lnTo>
                    <a:lnTo>
                      <a:pt x="2029" y="2632"/>
                    </a:lnTo>
                    <a:lnTo>
                      <a:pt x="1867" y="2626"/>
                    </a:lnTo>
                    <a:lnTo>
                      <a:pt x="1682" y="2606"/>
                    </a:lnTo>
                    <a:lnTo>
                      <a:pt x="1471" y="2567"/>
                    </a:lnTo>
                    <a:lnTo>
                      <a:pt x="1355" y="2539"/>
                    </a:lnTo>
                    <a:lnTo>
                      <a:pt x="1205" y="2410"/>
                    </a:lnTo>
                    <a:lnTo>
                      <a:pt x="928" y="2150"/>
                    </a:lnTo>
                    <a:lnTo>
                      <a:pt x="743" y="1954"/>
                    </a:lnTo>
                    <a:lnTo>
                      <a:pt x="629" y="1821"/>
                    </a:lnTo>
                    <a:lnTo>
                      <a:pt x="522" y="1689"/>
                    </a:lnTo>
                    <a:lnTo>
                      <a:pt x="426" y="1555"/>
                    </a:lnTo>
                    <a:lnTo>
                      <a:pt x="338" y="1421"/>
                    </a:lnTo>
                    <a:lnTo>
                      <a:pt x="260" y="1287"/>
                    </a:lnTo>
                    <a:lnTo>
                      <a:pt x="191" y="1150"/>
                    </a:lnTo>
                    <a:lnTo>
                      <a:pt x="132" y="1015"/>
                    </a:lnTo>
                    <a:lnTo>
                      <a:pt x="85" y="877"/>
                    </a:lnTo>
                    <a:lnTo>
                      <a:pt x="46" y="738"/>
                    </a:lnTo>
                    <a:lnTo>
                      <a:pt x="20" y="599"/>
                    </a:lnTo>
                    <a:lnTo>
                      <a:pt x="3" y="459"/>
                    </a:lnTo>
                    <a:lnTo>
                      <a:pt x="0" y="389"/>
                    </a:lnTo>
                    <a:lnTo>
                      <a:pt x="19" y="386"/>
                    </a:lnTo>
                    <a:lnTo>
                      <a:pt x="139" y="357"/>
                    </a:lnTo>
                    <a:lnTo>
                      <a:pt x="246" y="324"/>
                    </a:lnTo>
                    <a:lnTo>
                      <a:pt x="357" y="279"/>
                    </a:lnTo>
                    <a:lnTo>
                      <a:pt x="459" y="219"/>
                    </a:lnTo>
                    <a:lnTo>
                      <a:pt x="520" y="164"/>
                    </a:lnTo>
                    <a:lnTo>
                      <a:pt x="550" y="124"/>
                    </a:lnTo>
                    <a:lnTo>
                      <a:pt x="569" y="79"/>
                    </a:lnTo>
                    <a:lnTo>
                      <a:pt x="576" y="30"/>
                    </a:lnTo>
                    <a:lnTo>
                      <a:pt x="573" y="4"/>
                    </a:lnTo>
                    <a:lnTo>
                      <a:pt x="594" y="0"/>
                    </a:lnTo>
                    <a:lnTo>
                      <a:pt x="751" y="17"/>
                    </a:lnTo>
                    <a:lnTo>
                      <a:pt x="868" y="52"/>
                    </a:lnTo>
                    <a:lnTo>
                      <a:pt x="959" y="89"/>
                    </a:lnTo>
                    <a:lnTo>
                      <a:pt x="1061" y="141"/>
                    </a:lnTo>
                    <a:lnTo>
                      <a:pt x="1170" y="209"/>
                    </a:lnTo>
                    <a:lnTo>
                      <a:pt x="1290" y="296"/>
                    </a:lnTo>
                    <a:lnTo>
                      <a:pt x="1417" y="406"/>
                    </a:lnTo>
                    <a:lnTo>
                      <a:pt x="1550" y="538"/>
                    </a:lnTo>
                    <a:lnTo>
                      <a:pt x="1690" y="697"/>
                    </a:lnTo>
                    <a:lnTo>
                      <a:pt x="1836" y="882"/>
                    </a:lnTo>
                    <a:lnTo>
                      <a:pt x="1987" y="1100"/>
                    </a:lnTo>
                    <a:lnTo>
                      <a:pt x="2063" y="1222"/>
                    </a:lnTo>
                    <a:lnTo>
                      <a:pt x="2063" y="1235"/>
                    </a:lnTo>
                    <a:lnTo>
                      <a:pt x="2075" y="1339"/>
                    </a:lnTo>
                    <a:lnTo>
                      <a:pt x="2103" y="1446"/>
                    </a:lnTo>
                    <a:lnTo>
                      <a:pt x="2158" y="1582"/>
                    </a:lnTo>
                    <a:lnTo>
                      <a:pt x="2249" y="1745"/>
                    </a:lnTo>
                    <a:lnTo>
                      <a:pt x="2348" y="1883"/>
                    </a:lnTo>
                    <a:lnTo>
                      <a:pt x="2429" y="1983"/>
                    </a:lnTo>
                    <a:lnTo>
                      <a:pt x="2524" y="2086"/>
                    </a:lnTo>
                    <a:lnTo>
                      <a:pt x="2633" y="2194"/>
                    </a:lnTo>
                    <a:lnTo>
                      <a:pt x="2694" y="2251"/>
                    </a:lnTo>
                    <a:close/>
                  </a:path>
                </a:pathLst>
              </a:custGeom>
              <a:solidFill>
                <a:srgbClr val="34506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5" name="Freeform 52"/>
              <p:cNvSpPr>
                <a:spLocks/>
              </p:cNvSpPr>
              <p:nvPr/>
            </p:nvSpPr>
            <p:spPr bwMode="auto">
              <a:xfrm>
                <a:off x="3000451" y="2840530"/>
                <a:ext cx="581975" cy="317190"/>
              </a:xfrm>
              <a:custGeom>
                <a:avLst/>
                <a:gdLst>
                  <a:gd name="T0" fmla="*/ 1264 w 1264"/>
                  <a:gd name="T1" fmla="*/ 260 h 690"/>
                  <a:gd name="T2" fmla="*/ 1074 w 1264"/>
                  <a:gd name="T3" fmla="*/ 373 h 690"/>
                  <a:gd name="T4" fmla="*/ 1023 w 1264"/>
                  <a:gd name="T5" fmla="*/ 358 h 690"/>
                  <a:gd name="T6" fmla="*/ 927 w 1264"/>
                  <a:gd name="T7" fmla="*/ 336 h 690"/>
                  <a:gd name="T8" fmla="*/ 838 w 1264"/>
                  <a:gd name="T9" fmla="*/ 324 h 690"/>
                  <a:gd name="T10" fmla="*/ 757 w 1264"/>
                  <a:gd name="T11" fmla="*/ 320 h 690"/>
                  <a:gd name="T12" fmla="*/ 684 w 1264"/>
                  <a:gd name="T13" fmla="*/ 324 h 690"/>
                  <a:gd name="T14" fmla="*/ 616 w 1264"/>
                  <a:gd name="T15" fmla="*/ 336 h 690"/>
                  <a:gd name="T16" fmla="*/ 525 w 1264"/>
                  <a:gd name="T17" fmla="*/ 363 h 690"/>
                  <a:gd name="T18" fmla="*/ 429 w 1264"/>
                  <a:gd name="T19" fmla="*/ 415 h 690"/>
                  <a:gd name="T20" fmla="*/ 352 w 1264"/>
                  <a:gd name="T21" fmla="*/ 480 h 690"/>
                  <a:gd name="T22" fmla="*/ 295 w 1264"/>
                  <a:gd name="T23" fmla="*/ 549 h 690"/>
                  <a:gd name="T24" fmla="*/ 255 w 1264"/>
                  <a:gd name="T25" fmla="*/ 614 h 690"/>
                  <a:gd name="T26" fmla="*/ 242 w 1264"/>
                  <a:gd name="T27" fmla="*/ 643 h 690"/>
                  <a:gd name="T28" fmla="*/ 233 w 1264"/>
                  <a:gd name="T29" fmla="*/ 659 h 690"/>
                  <a:gd name="T30" fmla="*/ 206 w 1264"/>
                  <a:gd name="T31" fmla="*/ 682 h 690"/>
                  <a:gd name="T32" fmla="*/ 173 w 1264"/>
                  <a:gd name="T33" fmla="*/ 690 h 690"/>
                  <a:gd name="T34" fmla="*/ 138 w 1264"/>
                  <a:gd name="T35" fmla="*/ 684 h 690"/>
                  <a:gd name="T36" fmla="*/ 122 w 1264"/>
                  <a:gd name="T37" fmla="*/ 674 h 690"/>
                  <a:gd name="T38" fmla="*/ 96 w 1264"/>
                  <a:gd name="T39" fmla="*/ 656 h 690"/>
                  <a:gd name="T40" fmla="*/ 56 w 1264"/>
                  <a:gd name="T41" fmla="*/ 612 h 690"/>
                  <a:gd name="T42" fmla="*/ 26 w 1264"/>
                  <a:gd name="T43" fmla="*/ 562 h 690"/>
                  <a:gd name="T44" fmla="*/ 7 w 1264"/>
                  <a:gd name="T45" fmla="*/ 506 h 690"/>
                  <a:gd name="T46" fmla="*/ 0 w 1264"/>
                  <a:gd name="T47" fmla="*/ 443 h 690"/>
                  <a:gd name="T48" fmla="*/ 1 w 1264"/>
                  <a:gd name="T49" fmla="*/ 372 h 690"/>
                  <a:gd name="T50" fmla="*/ 14 w 1264"/>
                  <a:gd name="T51" fmla="*/ 297 h 690"/>
                  <a:gd name="T52" fmla="*/ 36 w 1264"/>
                  <a:gd name="T53" fmla="*/ 215 h 690"/>
                  <a:gd name="T54" fmla="*/ 52 w 1264"/>
                  <a:gd name="T55" fmla="*/ 172 h 690"/>
                  <a:gd name="T56" fmla="*/ 63 w 1264"/>
                  <a:gd name="T57" fmla="*/ 140 h 690"/>
                  <a:gd name="T58" fmla="*/ 101 w 1264"/>
                  <a:gd name="T59" fmla="*/ 84 h 690"/>
                  <a:gd name="T60" fmla="*/ 148 w 1264"/>
                  <a:gd name="T61" fmla="*/ 38 h 690"/>
                  <a:gd name="T62" fmla="*/ 207 w 1264"/>
                  <a:gd name="T63" fmla="*/ 11 h 690"/>
                  <a:gd name="T64" fmla="*/ 239 w 1264"/>
                  <a:gd name="T65" fmla="*/ 6 h 690"/>
                  <a:gd name="T66" fmla="*/ 348 w 1264"/>
                  <a:gd name="T67" fmla="*/ 0 h 690"/>
                  <a:gd name="T68" fmla="*/ 537 w 1264"/>
                  <a:gd name="T69" fmla="*/ 3 h 690"/>
                  <a:gd name="T70" fmla="*/ 668 w 1264"/>
                  <a:gd name="T71" fmla="*/ 16 h 690"/>
                  <a:gd name="T72" fmla="*/ 805 w 1264"/>
                  <a:gd name="T73" fmla="*/ 41 h 690"/>
                  <a:gd name="T74" fmla="*/ 940 w 1264"/>
                  <a:gd name="T75" fmla="*/ 80 h 690"/>
                  <a:gd name="T76" fmla="*/ 1074 w 1264"/>
                  <a:gd name="T77" fmla="*/ 136 h 690"/>
                  <a:gd name="T78" fmla="*/ 1203 w 1264"/>
                  <a:gd name="T79" fmla="*/ 212 h 690"/>
                  <a:gd name="T80" fmla="*/ 1264 w 1264"/>
                  <a:gd name="T81" fmla="*/ 26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64" h="690">
                    <a:moveTo>
                      <a:pt x="1264" y="260"/>
                    </a:moveTo>
                    <a:lnTo>
                      <a:pt x="1074" y="373"/>
                    </a:lnTo>
                    <a:lnTo>
                      <a:pt x="1023" y="358"/>
                    </a:lnTo>
                    <a:lnTo>
                      <a:pt x="927" y="336"/>
                    </a:lnTo>
                    <a:lnTo>
                      <a:pt x="838" y="324"/>
                    </a:lnTo>
                    <a:lnTo>
                      <a:pt x="757" y="320"/>
                    </a:lnTo>
                    <a:lnTo>
                      <a:pt x="684" y="324"/>
                    </a:lnTo>
                    <a:lnTo>
                      <a:pt x="616" y="336"/>
                    </a:lnTo>
                    <a:lnTo>
                      <a:pt x="525" y="363"/>
                    </a:lnTo>
                    <a:lnTo>
                      <a:pt x="429" y="415"/>
                    </a:lnTo>
                    <a:lnTo>
                      <a:pt x="352" y="480"/>
                    </a:lnTo>
                    <a:lnTo>
                      <a:pt x="295" y="549"/>
                    </a:lnTo>
                    <a:lnTo>
                      <a:pt x="255" y="614"/>
                    </a:lnTo>
                    <a:lnTo>
                      <a:pt x="242" y="643"/>
                    </a:lnTo>
                    <a:lnTo>
                      <a:pt x="233" y="659"/>
                    </a:lnTo>
                    <a:lnTo>
                      <a:pt x="206" y="682"/>
                    </a:lnTo>
                    <a:lnTo>
                      <a:pt x="173" y="690"/>
                    </a:lnTo>
                    <a:lnTo>
                      <a:pt x="138" y="684"/>
                    </a:lnTo>
                    <a:lnTo>
                      <a:pt x="122" y="674"/>
                    </a:lnTo>
                    <a:lnTo>
                      <a:pt x="96" y="656"/>
                    </a:lnTo>
                    <a:lnTo>
                      <a:pt x="56" y="612"/>
                    </a:lnTo>
                    <a:lnTo>
                      <a:pt x="26" y="562"/>
                    </a:lnTo>
                    <a:lnTo>
                      <a:pt x="7" y="506"/>
                    </a:lnTo>
                    <a:lnTo>
                      <a:pt x="0" y="443"/>
                    </a:lnTo>
                    <a:lnTo>
                      <a:pt x="1" y="372"/>
                    </a:lnTo>
                    <a:lnTo>
                      <a:pt x="14" y="297"/>
                    </a:lnTo>
                    <a:lnTo>
                      <a:pt x="36" y="215"/>
                    </a:lnTo>
                    <a:lnTo>
                      <a:pt x="52" y="172"/>
                    </a:lnTo>
                    <a:lnTo>
                      <a:pt x="63" y="140"/>
                    </a:lnTo>
                    <a:lnTo>
                      <a:pt x="101" y="84"/>
                    </a:lnTo>
                    <a:lnTo>
                      <a:pt x="148" y="38"/>
                    </a:lnTo>
                    <a:lnTo>
                      <a:pt x="207" y="11"/>
                    </a:lnTo>
                    <a:lnTo>
                      <a:pt x="239" y="6"/>
                    </a:lnTo>
                    <a:lnTo>
                      <a:pt x="348" y="0"/>
                    </a:lnTo>
                    <a:lnTo>
                      <a:pt x="537" y="3"/>
                    </a:lnTo>
                    <a:lnTo>
                      <a:pt x="668" y="16"/>
                    </a:lnTo>
                    <a:lnTo>
                      <a:pt x="805" y="41"/>
                    </a:lnTo>
                    <a:lnTo>
                      <a:pt x="940" y="80"/>
                    </a:lnTo>
                    <a:lnTo>
                      <a:pt x="1074" y="136"/>
                    </a:lnTo>
                    <a:lnTo>
                      <a:pt x="1203" y="212"/>
                    </a:lnTo>
                    <a:lnTo>
                      <a:pt x="1264" y="260"/>
                    </a:lnTo>
                    <a:close/>
                  </a:path>
                </a:pathLst>
              </a:custGeom>
              <a:solidFill>
                <a:srgbClr val="F3D1B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7" name="Freeform 54"/>
              <p:cNvSpPr>
                <a:spLocks/>
              </p:cNvSpPr>
              <p:nvPr/>
            </p:nvSpPr>
            <p:spPr bwMode="auto">
              <a:xfrm>
                <a:off x="3560361" y="1542807"/>
                <a:ext cx="60680" cy="60680"/>
              </a:xfrm>
              <a:custGeom>
                <a:avLst/>
                <a:gdLst>
                  <a:gd name="T0" fmla="*/ 66 w 132"/>
                  <a:gd name="T1" fmla="*/ 0 h 132"/>
                  <a:gd name="T2" fmla="*/ 79 w 132"/>
                  <a:gd name="T3" fmla="*/ 0 h 132"/>
                  <a:gd name="T4" fmla="*/ 103 w 132"/>
                  <a:gd name="T5" fmla="*/ 10 h 132"/>
                  <a:gd name="T6" fmla="*/ 122 w 132"/>
                  <a:gd name="T7" fmla="*/ 29 h 132"/>
                  <a:gd name="T8" fmla="*/ 132 w 132"/>
                  <a:gd name="T9" fmla="*/ 52 h 132"/>
                  <a:gd name="T10" fmla="*/ 132 w 132"/>
                  <a:gd name="T11" fmla="*/ 66 h 132"/>
                  <a:gd name="T12" fmla="*/ 132 w 132"/>
                  <a:gd name="T13" fmla="*/ 79 h 132"/>
                  <a:gd name="T14" fmla="*/ 122 w 132"/>
                  <a:gd name="T15" fmla="*/ 104 h 132"/>
                  <a:gd name="T16" fmla="*/ 103 w 132"/>
                  <a:gd name="T17" fmla="*/ 122 h 132"/>
                  <a:gd name="T18" fmla="*/ 79 w 132"/>
                  <a:gd name="T19" fmla="*/ 132 h 132"/>
                  <a:gd name="T20" fmla="*/ 66 w 132"/>
                  <a:gd name="T21" fmla="*/ 132 h 132"/>
                  <a:gd name="T22" fmla="*/ 53 w 132"/>
                  <a:gd name="T23" fmla="*/ 132 h 132"/>
                  <a:gd name="T24" fmla="*/ 29 w 132"/>
                  <a:gd name="T25" fmla="*/ 122 h 132"/>
                  <a:gd name="T26" fmla="*/ 10 w 132"/>
                  <a:gd name="T27" fmla="*/ 104 h 132"/>
                  <a:gd name="T28" fmla="*/ 0 w 132"/>
                  <a:gd name="T29" fmla="*/ 79 h 132"/>
                  <a:gd name="T30" fmla="*/ 0 w 132"/>
                  <a:gd name="T31" fmla="*/ 66 h 132"/>
                  <a:gd name="T32" fmla="*/ 0 w 132"/>
                  <a:gd name="T33" fmla="*/ 52 h 132"/>
                  <a:gd name="T34" fmla="*/ 10 w 132"/>
                  <a:gd name="T35" fmla="*/ 29 h 132"/>
                  <a:gd name="T36" fmla="*/ 29 w 132"/>
                  <a:gd name="T37" fmla="*/ 10 h 132"/>
                  <a:gd name="T38" fmla="*/ 53 w 132"/>
                  <a:gd name="T39" fmla="*/ 0 h 132"/>
                  <a:gd name="T40" fmla="*/ 66 w 132"/>
                  <a:gd name="T4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2" h="132">
                    <a:moveTo>
                      <a:pt x="66" y="0"/>
                    </a:moveTo>
                    <a:lnTo>
                      <a:pt x="79" y="0"/>
                    </a:lnTo>
                    <a:lnTo>
                      <a:pt x="103" y="10"/>
                    </a:lnTo>
                    <a:lnTo>
                      <a:pt x="122" y="29"/>
                    </a:lnTo>
                    <a:lnTo>
                      <a:pt x="132" y="52"/>
                    </a:lnTo>
                    <a:lnTo>
                      <a:pt x="132" y="66"/>
                    </a:lnTo>
                    <a:lnTo>
                      <a:pt x="132" y="79"/>
                    </a:lnTo>
                    <a:lnTo>
                      <a:pt x="122" y="104"/>
                    </a:lnTo>
                    <a:lnTo>
                      <a:pt x="103" y="122"/>
                    </a:lnTo>
                    <a:lnTo>
                      <a:pt x="79" y="132"/>
                    </a:lnTo>
                    <a:lnTo>
                      <a:pt x="66" y="132"/>
                    </a:lnTo>
                    <a:lnTo>
                      <a:pt x="53" y="132"/>
                    </a:lnTo>
                    <a:lnTo>
                      <a:pt x="29" y="122"/>
                    </a:lnTo>
                    <a:lnTo>
                      <a:pt x="10" y="104"/>
                    </a:lnTo>
                    <a:lnTo>
                      <a:pt x="0" y="79"/>
                    </a:lnTo>
                    <a:lnTo>
                      <a:pt x="0" y="66"/>
                    </a:lnTo>
                    <a:lnTo>
                      <a:pt x="0" y="52"/>
                    </a:lnTo>
                    <a:lnTo>
                      <a:pt x="10" y="29"/>
                    </a:lnTo>
                    <a:lnTo>
                      <a:pt x="29" y="10"/>
                    </a:lnTo>
                    <a:lnTo>
                      <a:pt x="53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3560361" y="1557977"/>
                <a:ext cx="30340" cy="30340"/>
              </a:xfrm>
              <a:custGeom>
                <a:avLst/>
                <a:gdLst>
                  <a:gd name="T0" fmla="*/ 66 w 66"/>
                  <a:gd name="T1" fmla="*/ 33 h 66"/>
                  <a:gd name="T2" fmla="*/ 65 w 66"/>
                  <a:gd name="T3" fmla="*/ 46 h 66"/>
                  <a:gd name="T4" fmla="*/ 46 w 66"/>
                  <a:gd name="T5" fmla="*/ 65 h 66"/>
                  <a:gd name="T6" fmla="*/ 33 w 66"/>
                  <a:gd name="T7" fmla="*/ 66 h 66"/>
                  <a:gd name="T8" fmla="*/ 20 w 66"/>
                  <a:gd name="T9" fmla="*/ 65 h 66"/>
                  <a:gd name="T10" fmla="*/ 1 w 66"/>
                  <a:gd name="T11" fmla="*/ 46 h 66"/>
                  <a:gd name="T12" fmla="*/ 0 w 66"/>
                  <a:gd name="T13" fmla="*/ 33 h 66"/>
                  <a:gd name="T14" fmla="*/ 1 w 66"/>
                  <a:gd name="T15" fmla="*/ 20 h 66"/>
                  <a:gd name="T16" fmla="*/ 20 w 66"/>
                  <a:gd name="T17" fmla="*/ 2 h 66"/>
                  <a:gd name="T18" fmla="*/ 33 w 66"/>
                  <a:gd name="T19" fmla="*/ 0 h 66"/>
                  <a:gd name="T20" fmla="*/ 46 w 66"/>
                  <a:gd name="T21" fmla="*/ 2 h 66"/>
                  <a:gd name="T22" fmla="*/ 65 w 66"/>
                  <a:gd name="T23" fmla="*/ 20 h 66"/>
                  <a:gd name="T24" fmla="*/ 66 w 66"/>
                  <a:gd name="T25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66" y="33"/>
                    </a:moveTo>
                    <a:lnTo>
                      <a:pt x="65" y="46"/>
                    </a:lnTo>
                    <a:lnTo>
                      <a:pt x="46" y="65"/>
                    </a:lnTo>
                    <a:lnTo>
                      <a:pt x="33" y="66"/>
                    </a:lnTo>
                    <a:lnTo>
                      <a:pt x="20" y="65"/>
                    </a:lnTo>
                    <a:lnTo>
                      <a:pt x="1" y="46"/>
                    </a:lnTo>
                    <a:lnTo>
                      <a:pt x="0" y="33"/>
                    </a:lnTo>
                    <a:lnTo>
                      <a:pt x="1" y="20"/>
                    </a:lnTo>
                    <a:lnTo>
                      <a:pt x="20" y="2"/>
                    </a:lnTo>
                    <a:lnTo>
                      <a:pt x="33" y="0"/>
                    </a:lnTo>
                    <a:lnTo>
                      <a:pt x="46" y="2"/>
                    </a:lnTo>
                    <a:lnTo>
                      <a:pt x="65" y="20"/>
                    </a:lnTo>
                    <a:lnTo>
                      <a:pt x="66" y="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3542433" y="1399382"/>
                <a:ext cx="242720" cy="86883"/>
              </a:xfrm>
              <a:custGeom>
                <a:avLst/>
                <a:gdLst>
                  <a:gd name="T0" fmla="*/ 523 w 528"/>
                  <a:gd name="T1" fmla="*/ 180 h 189"/>
                  <a:gd name="T2" fmla="*/ 517 w 528"/>
                  <a:gd name="T3" fmla="*/ 182 h 189"/>
                  <a:gd name="T4" fmla="*/ 510 w 528"/>
                  <a:gd name="T5" fmla="*/ 179 h 189"/>
                  <a:gd name="T6" fmla="*/ 449 w 528"/>
                  <a:gd name="T7" fmla="*/ 138 h 189"/>
                  <a:gd name="T8" fmla="*/ 387 w 528"/>
                  <a:gd name="T9" fmla="*/ 108 h 189"/>
                  <a:gd name="T10" fmla="*/ 357 w 528"/>
                  <a:gd name="T11" fmla="*/ 95 h 189"/>
                  <a:gd name="T12" fmla="*/ 294 w 528"/>
                  <a:gd name="T13" fmla="*/ 82 h 189"/>
                  <a:gd name="T14" fmla="*/ 263 w 528"/>
                  <a:gd name="T15" fmla="*/ 82 h 189"/>
                  <a:gd name="T16" fmla="*/ 232 w 528"/>
                  <a:gd name="T17" fmla="*/ 84 h 189"/>
                  <a:gd name="T18" fmla="*/ 170 w 528"/>
                  <a:gd name="T19" fmla="*/ 99 h 189"/>
                  <a:gd name="T20" fmla="*/ 140 w 528"/>
                  <a:gd name="T21" fmla="*/ 112 h 189"/>
                  <a:gd name="T22" fmla="*/ 79 w 528"/>
                  <a:gd name="T23" fmla="*/ 144 h 189"/>
                  <a:gd name="T24" fmla="*/ 20 w 528"/>
                  <a:gd name="T25" fmla="*/ 186 h 189"/>
                  <a:gd name="T26" fmla="*/ 19 w 528"/>
                  <a:gd name="T27" fmla="*/ 186 h 189"/>
                  <a:gd name="T28" fmla="*/ 14 w 528"/>
                  <a:gd name="T29" fmla="*/ 189 h 189"/>
                  <a:gd name="T30" fmla="*/ 6 w 528"/>
                  <a:gd name="T31" fmla="*/ 187 h 189"/>
                  <a:gd name="T32" fmla="*/ 3 w 528"/>
                  <a:gd name="T33" fmla="*/ 183 h 189"/>
                  <a:gd name="T34" fmla="*/ 0 w 528"/>
                  <a:gd name="T35" fmla="*/ 177 h 189"/>
                  <a:gd name="T36" fmla="*/ 1 w 528"/>
                  <a:gd name="T37" fmla="*/ 171 h 189"/>
                  <a:gd name="T38" fmla="*/ 20 w 528"/>
                  <a:gd name="T39" fmla="*/ 135 h 189"/>
                  <a:gd name="T40" fmla="*/ 72 w 528"/>
                  <a:gd name="T41" fmla="*/ 76 h 189"/>
                  <a:gd name="T42" fmla="*/ 104 w 528"/>
                  <a:gd name="T43" fmla="*/ 52 h 189"/>
                  <a:gd name="T44" fmla="*/ 138 w 528"/>
                  <a:gd name="T45" fmla="*/ 29 h 189"/>
                  <a:gd name="T46" fmla="*/ 219 w 528"/>
                  <a:gd name="T47" fmla="*/ 3 h 189"/>
                  <a:gd name="T48" fmla="*/ 262 w 528"/>
                  <a:gd name="T49" fmla="*/ 0 h 189"/>
                  <a:gd name="T50" fmla="*/ 284 w 528"/>
                  <a:gd name="T51" fmla="*/ 0 h 189"/>
                  <a:gd name="T52" fmla="*/ 325 w 528"/>
                  <a:gd name="T53" fmla="*/ 7 h 189"/>
                  <a:gd name="T54" fmla="*/ 345 w 528"/>
                  <a:gd name="T55" fmla="*/ 13 h 189"/>
                  <a:gd name="T56" fmla="*/ 386 w 528"/>
                  <a:gd name="T57" fmla="*/ 27 h 189"/>
                  <a:gd name="T58" fmla="*/ 420 w 528"/>
                  <a:gd name="T59" fmla="*/ 49 h 189"/>
                  <a:gd name="T60" fmla="*/ 453 w 528"/>
                  <a:gd name="T61" fmla="*/ 72 h 189"/>
                  <a:gd name="T62" fmla="*/ 507 w 528"/>
                  <a:gd name="T63" fmla="*/ 130 h 189"/>
                  <a:gd name="T64" fmla="*/ 527 w 528"/>
                  <a:gd name="T65" fmla="*/ 163 h 189"/>
                  <a:gd name="T66" fmla="*/ 528 w 528"/>
                  <a:gd name="T67" fmla="*/ 167 h 189"/>
                  <a:gd name="T68" fmla="*/ 527 w 528"/>
                  <a:gd name="T69" fmla="*/ 176 h 189"/>
                  <a:gd name="T70" fmla="*/ 523 w 528"/>
                  <a:gd name="T71" fmla="*/ 18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28" h="189">
                    <a:moveTo>
                      <a:pt x="523" y="180"/>
                    </a:moveTo>
                    <a:lnTo>
                      <a:pt x="517" y="182"/>
                    </a:lnTo>
                    <a:lnTo>
                      <a:pt x="510" y="179"/>
                    </a:lnTo>
                    <a:lnTo>
                      <a:pt x="449" y="138"/>
                    </a:lnTo>
                    <a:lnTo>
                      <a:pt x="387" y="108"/>
                    </a:lnTo>
                    <a:lnTo>
                      <a:pt x="357" y="95"/>
                    </a:lnTo>
                    <a:lnTo>
                      <a:pt x="294" y="82"/>
                    </a:lnTo>
                    <a:lnTo>
                      <a:pt x="263" y="82"/>
                    </a:lnTo>
                    <a:lnTo>
                      <a:pt x="232" y="84"/>
                    </a:lnTo>
                    <a:lnTo>
                      <a:pt x="170" y="99"/>
                    </a:lnTo>
                    <a:lnTo>
                      <a:pt x="140" y="112"/>
                    </a:lnTo>
                    <a:lnTo>
                      <a:pt x="79" y="144"/>
                    </a:lnTo>
                    <a:lnTo>
                      <a:pt x="20" y="186"/>
                    </a:lnTo>
                    <a:lnTo>
                      <a:pt x="19" y="186"/>
                    </a:lnTo>
                    <a:lnTo>
                      <a:pt x="14" y="189"/>
                    </a:lnTo>
                    <a:lnTo>
                      <a:pt x="6" y="187"/>
                    </a:lnTo>
                    <a:lnTo>
                      <a:pt x="3" y="183"/>
                    </a:lnTo>
                    <a:lnTo>
                      <a:pt x="0" y="177"/>
                    </a:lnTo>
                    <a:lnTo>
                      <a:pt x="1" y="171"/>
                    </a:lnTo>
                    <a:lnTo>
                      <a:pt x="20" y="135"/>
                    </a:lnTo>
                    <a:lnTo>
                      <a:pt x="72" y="76"/>
                    </a:lnTo>
                    <a:lnTo>
                      <a:pt x="104" y="52"/>
                    </a:lnTo>
                    <a:lnTo>
                      <a:pt x="138" y="29"/>
                    </a:lnTo>
                    <a:lnTo>
                      <a:pt x="219" y="3"/>
                    </a:lnTo>
                    <a:lnTo>
                      <a:pt x="262" y="0"/>
                    </a:lnTo>
                    <a:lnTo>
                      <a:pt x="284" y="0"/>
                    </a:lnTo>
                    <a:lnTo>
                      <a:pt x="325" y="7"/>
                    </a:lnTo>
                    <a:lnTo>
                      <a:pt x="345" y="13"/>
                    </a:lnTo>
                    <a:lnTo>
                      <a:pt x="386" y="27"/>
                    </a:lnTo>
                    <a:lnTo>
                      <a:pt x="420" y="49"/>
                    </a:lnTo>
                    <a:lnTo>
                      <a:pt x="453" y="72"/>
                    </a:lnTo>
                    <a:lnTo>
                      <a:pt x="507" y="130"/>
                    </a:lnTo>
                    <a:lnTo>
                      <a:pt x="527" y="163"/>
                    </a:lnTo>
                    <a:lnTo>
                      <a:pt x="528" y="167"/>
                    </a:lnTo>
                    <a:lnTo>
                      <a:pt x="527" y="176"/>
                    </a:lnTo>
                    <a:lnTo>
                      <a:pt x="523" y="180"/>
                    </a:lnTo>
                    <a:close/>
                  </a:path>
                </a:pathLst>
              </a:custGeom>
              <a:solidFill>
                <a:srgbClr val="2D435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0" name="Freeform 57"/>
              <p:cNvSpPr>
                <a:spLocks/>
              </p:cNvSpPr>
              <p:nvPr/>
            </p:nvSpPr>
            <p:spPr bwMode="auto">
              <a:xfrm>
                <a:off x="3454172" y="2614359"/>
                <a:ext cx="1115683" cy="824695"/>
              </a:xfrm>
              <a:custGeom>
                <a:avLst/>
                <a:gdLst>
                  <a:gd name="T0" fmla="*/ 2288 w 2428"/>
                  <a:gd name="T1" fmla="*/ 1599 h 1793"/>
                  <a:gd name="T2" fmla="*/ 2273 w 2428"/>
                  <a:gd name="T3" fmla="*/ 1626 h 1793"/>
                  <a:gd name="T4" fmla="*/ 2237 w 2428"/>
                  <a:gd name="T5" fmla="*/ 1675 h 1793"/>
                  <a:gd name="T6" fmla="*/ 2194 w 2428"/>
                  <a:gd name="T7" fmla="*/ 1715 h 1793"/>
                  <a:gd name="T8" fmla="*/ 2145 w 2428"/>
                  <a:gd name="T9" fmla="*/ 1749 h 1793"/>
                  <a:gd name="T10" fmla="*/ 2092 w 2428"/>
                  <a:gd name="T11" fmla="*/ 1773 h 1793"/>
                  <a:gd name="T12" fmla="*/ 2036 w 2428"/>
                  <a:gd name="T13" fmla="*/ 1787 h 1793"/>
                  <a:gd name="T14" fmla="*/ 1977 w 2428"/>
                  <a:gd name="T15" fmla="*/ 1793 h 1793"/>
                  <a:gd name="T16" fmla="*/ 1916 w 2428"/>
                  <a:gd name="T17" fmla="*/ 1789 h 1793"/>
                  <a:gd name="T18" fmla="*/ 1888 w 2428"/>
                  <a:gd name="T19" fmla="*/ 1782 h 1793"/>
                  <a:gd name="T20" fmla="*/ 1806 w 2428"/>
                  <a:gd name="T21" fmla="*/ 1759 h 1793"/>
                  <a:gd name="T22" fmla="*/ 1620 w 2428"/>
                  <a:gd name="T23" fmla="*/ 1691 h 1793"/>
                  <a:gd name="T24" fmla="*/ 1407 w 2428"/>
                  <a:gd name="T25" fmla="*/ 1600 h 1793"/>
                  <a:gd name="T26" fmla="*/ 1173 w 2428"/>
                  <a:gd name="T27" fmla="*/ 1491 h 1793"/>
                  <a:gd name="T28" fmla="*/ 534 w 2428"/>
                  <a:gd name="T29" fmla="*/ 1171 h 1793"/>
                  <a:gd name="T30" fmla="*/ 0 w 2428"/>
                  <a:gd name="T31" fmla="*/ 896 h 1793"/>
                  <a:gd name="T32" fmla="*/ 39 w 2428"/>
                  <a:gd name="T33" fmla="*/ 565 h 1793"/>
                  <a:gd name="T34" fmla="*/ 1624 w 2428"/>
                  <a:gd name="T35" fmla="*/ 1046 h 1793"/>
                  <a:gd name="T36" fmla="*/ 1641 w 2428"/>
                  <a:gd name="T37" fmla="*/ 1050 h 1793"/>
                  <a:gd name="T38" fmla="*/ 1675 w 2428"/>
                  <a:gd name="T39" fmla="*/ 1052 h 1793"/>
                  <a:gd name="T40" fmla="*/ 1706 w 2428"/>
                  <a:gd name="T41" fmla="*/ 1046 h 1793"/>
                  <a:gd name="T42" fmla="*/ 1735 w 2428"/>
                  <a:gd name="T43" fmla="*/ 1033 h 1793"/>
                  <a:gd name="T44" fmla="*/ 1759 w 2428"/>
                  <a:gd name="T45" fmla="*/ 1013 h 1793"/>
                  <a:gd name="T46" fmla="*/ 1780 w 2428"/>
                  <a:gd name="T47" fmla="*/ 988 h 1793"/>
                  <a:gd name="T48" fmla="*/ 1793 w 2428"/>
                  <a:gd name="T49" fmla="*/ 959 h 1793"/>
                  <a:gd name="T50" fmla="*/ 1798 w 2428"/>
                  <a:gd name="T51" fmla="*/ 926 h 1793"/>
                  <a:gd name="T52" fmla="*/ 1798 w 2428"/>
                  <a:gd name="T53" fmla="*/ 909 h 1793"/>
                  <a:gd name="T54" fmla="*/ 1745 w 2428"/>
                  <a:gd name="T55" fmla="*/ 114 h 1793"/>
                  <a:gd name="T56" fmla="*/ 2376 w 2428"/>
                  <a:gd name="T57" fmla="*/ 0 h 1793"/>
                  <a:gd name="T58" fmla="*/ 2381 w 2428"/>
                  <a:gd name="T59" fmla="*/ 35 h 1793"/>
                  <a:gd name="T60" fmla="*/ 2406 w 2428"/>
                  <a:gd name="T61" fmla="*/ 267 h 1793"/>
                  <a:gd name="T62" fmla="*/ 2420 w 2428"/>
                  <a:gd name="T63" fmla="*/ 486 h 1793"/>
                  <a:gd name="T64" fmla="*/ 2428 w 2428"/>
                  <a:gd name="T65" fmla="*/ 738 h 1793"/>
                  <a:gd name="T66" fmla="*/ 2419 w 2428"/>
                  <a:gd name="T67" fmla="*/ 1004 h 1793"/>
                  <a:gd name="T68" fmla="*/ 2399 w 2428"/>
                  <a:gd name="T69" fmla="*/ 1200 h 1793"/>
                  <a:gd name="T70" fmla="*/ 2377 w 2428"/>
                  <a:gd name="T71" fmla="*/ 1325 h 1793"/>
                  <a:gd name="T72" fmla="*/ 2347 w 2428"/>
                  <a:gd name="T73" fmla="*/ 1443 h 1793"/>
                  <a:gd name="T74" fmla="*/ 2309 w 2428"/>
                  <a:gd name="T75" fmla="*/ 1550 h 1793"/>
                  <a:gd name="T76" fmla="*/ 2288 w 2428"/>
                  <a:gd name="T77" fmla="*/ 1599 h 1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28" h="1793">
                    <a:moveTo>
                      <a:pt x="2288" y="1599"/>
                    </a:moveTo>
                    <a:lnTo>
                      <a:pt x="2273" y="1626"/>
                    </a:lnTo>
                    <a:lnTo>
                      <a:pt x="2237" y="1675"/>
                    </a:lnTo>
                    <a:lnTo>
                      <a:pt x="2194" y="1715"/>
                    </a:lnTo>
                    <a:lnTo>
                      <a:pt x="2145" y="1749"/>
                    </a:lnTo>
                    <a:lnTo>
                      <a:pt x="2092" y="1773"/>
                    </a:lnTo>
                    <a:lnTo>
                      <a:pt x="2036" y="1787"/>
                    </a:lnTo>
                    <a:lnTo>
                      <a:pt x="1977" y="1793"/>
                    </a:lnTo>
                    <a:lnTo>
                      <a:pt x="1916" y="1789"/>
                    </a:lnTo>
                    <a:lnTo>
                      <a:pt x="1888" y="1782"/>
                    </a:lnTo>
                    <a:lnTo>
                      <a:pt x="1806" y="1759"/>
                    </a:lnTo>
                    <a:lnTo>
                      <a:pt x="1620" y="1691"/>
                    </a:lnTo>
                    <a:lnTo>
                      <a:pt x="1407" y="1600"/>
                    </a:lnTo>
                    <a:lnTo>
                      <a:pt x="1173" y="1491"/>
                    </a:lnTo>
                    <a:lnTo>
                      <a:pt x="534" y="1171"/>
                    </a:lnTo>
                    <a:lnTo>
                      <a:pt x="0" y="896"/>
                    </a:lnTo>
                    <a:lnTo>
                      <a:pt x="39" y="565"/>
                    </a:lnTo>
                    <a:lnTo>
                      <a:pt x="1624" y="1046"/>
                    </a:lnTo>
                    <a:lnTo>
                      <a:pt x="1641" y="1050"/>
                    </a:lnTo>
                    <a:lnTo>
                      <a:pt x="1675" y="1052"/>
                    </a:lnTo>
                    <a:lnTo>
                      <a:pt x="1706" y="1046"/>
                    </a:lnTo>
                    <a:lnTo>
                      <a:pt x="1735" y="1033"/>
                    </a:lnTo>
                    <a:lnTo>
                      <a:pt x="1759" y="1013"/>
                    </a:lnTo>
                    <a:lnTo>
                      <a:pt x="1780" y="988"/>
                    </a:lnTo>
                    <a:lnTo>
                      <a:pt x="1793" y="959"/>
                    </a:lnTo>
                    <a:lnTo>
                      <a:pt x="1798" y="926"/>
                    </a:lnTo>
                    <a:lnTo>
                      <a:pt x="1798" y="909"/>
                    </a:lnTo>
                    <a:lnTo>
                      <a:pt x="1745" y="114"/>
                    </a:lnTo>
                    <a:lnTo>
                      <a:pt x="2376" y="0"/>
                    </a:lnTo>
                    <a:lnTo>
                      <a:pt x="2381" y="35"/>
                    </a:lnTo>
                    <a:lnTo>
                      <a:pt x="2406" y="267"/>
                    </a:lnTo>
                    <a:lnTo>
                      <a:pt x="2420" y="486"/>
                    </a:lnTo>
                    <a:lnTo>
                      <a:pt x="2428" y="738"/>
                    </a:lnTo>
                    <a:lnTo>
                      <a:pt x="2419" y="1004"/>
                    </a:lnTo>
                    <a:lnTo>
                      <a:pt x="2399" y="1200"/>
                    </a:lnTo>
                    <a:lnTo>
                      <a:pt x="2377" y="1325"/>
                    </a:lnTo>
                    <a:lnTo>
                      <a:pt x="2347" y="1443"/>
                    </a:lnTo>
                    <a:lnTo>
                      <a:pt x="2309" y="1550"/>
                    </a:lnTo>
                    <a:lnTo>
                      <a:pt x="2288" y="1599"/>
                    </a:lnTo>
                    <a:close/>
                  </a:path>
                </a:pathLst>
              </a:custGeom>
              <a:solidFill>
                <a:srgbClr val="CCCBD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1" name="Freeform 58"/>
              <p:cNvSpPr>
                <a:spLocks/>
              </p:cNvSpPr>
              <p:nvPr/>
            </p:nvSpPr>
            <p:spPr bwMode="auto">
              <a:xfrm>
                <a:off x="4145095" y="2280620"/>
                <a:ext cx="445446" cy="481302"/>
              </a:xfrm>
              <a:custGeom>
                <a:avLst/>
                <a:gdLst>
                  <a:gd name="T0" fmla="*/ 968 w 968"/>
                  <a:gd name="T1" fmla="*/ 730 h 1047"/>
                  <a:gd name="T2" fmla="*/ 965 w 968"/>
                  <a:gd name="T3" fmla="*/ 746 h 1047"/>
                  <a:gd name="T4" fmla="*/ 946 w 968"/>
                  <a:gd name="T5" fmla="*/ 774 h 1047"/>
                  <a:gd name="T6" fmla="*/ 894 w 968"/>
                  <a:gd name="T7" fmla="*/ 818 h 1047"/>
                  <a:gd name="T8" fmla="*/ 788 w 968"/>
                  <a:gd name="T9" fmla="*/ 874 h 1047"/>
                  <a:gd name="T10" fmla="*/ 658 w 968"/>
                  <a:gd name="T11" fmla="*/ 924 h 1047"/>
                  <a:gd name="T12" fmla="*/ 451 w 968"/>
                  <a:gd name="T13" fmla="*/ 989 h 1047"/>
                  <a:gd name="T14" fmla="*/ 245 w 968"/>
                  <a:gd name="T15" fmla="*/ 1042 h 1047"/>
                  <a:gd name="T16" fmla="*/ 222 w 968"/>
                  <a:gd name="T17" fmla="*/ 1047 h 1047"/>
                  <a:gd name="T18" fmla="*/ 176 w 968"/>
                  <a:gd name="T19" fmla="*/ 954 h 1047"/>
                  <a:gd name="T20" fmla="*/ 100 w 968"/>
                  <a:gd name="T21" fmla="*/ 779 h 1047"/>
                  <a:gd name="T22" fmla="*/ 43 w 968"/>
                  <a:gd name="T23" fmla="*/ 619 h 1047"/>
                  <a:gd name="T24" fmla="*/ 10 w 968"/>
                  <a:gd name="T25" fmla="*/ 474 h 1047"/>
                  <a:gd name="T26" fmla="*/ 0 w 968"/>
                  <a:gd name="T27" fmla="*/ 345 h 1047"/>
                  <a:gd name="T28" fmla="*/ 9 w 968"/>
                  <a:gd name="T29" fmla="*/ 260 h 1047"/>
                  <a:gd name="T30" fmla="*/ 23 w 968"/>
                  <a:gd name="T31" fmla="*/ 209 h 1047"/>
                  <a:gd name="T32" fmla="*/ 43 w 968"/>
                  <a:gd name="T33" fmla="*/ 162 h 1047"/>
                  <a:gd name="T34" fmla="*/ 71 w 968"/>
                  <a:gd name="T35" fmla="*/ 121 h 1047"/>
                  <a:gd name="T36" fmla="*/ 107 w 968"/>
                  <a:gd name="T37" fmla="*/ 85 h 1047"/>
                  <a:gd name="T38" fmla="*/ 148 w 968"/>
                  <a:gd name="T39" fmla="*/ 53 h 1047"/>
                  <a:gd name="T40" fmla="*/ 173 w 968"/>
                  <a:gd name="T41" fmla="*/ 40 h 1047"/>
                  <a:gd name="T42" fmla="*/ 196 w 968"/>
                  <a:gd name="T43" fmla="*/ 29 h 1047"/>
                  <a:gd name="T44" fmla="*/ 243 w 968"/>
                  <a:gd name="T45" fmla="*/ 11 h 1047"/>
                  <a:gd name="T46" fmla="*/ 294 w 968"/>
                  <a:gd name="T47" fmla="*/ 3 h 1047"/>
                  <a:gd name="T48" fmla="*/ 344 w 968"/>
                  <a:gd name="T49" fmla="*/ 0 h 1047"/>
                  <a:gd name="T50" fmla="*/ 419 w 968"/>
                  <a:gd name="T51" fmla="*/ 8 h 1047"/>
                  <a:gd name="T52" fmla="*/ 493 w 968"/>
                  <a:gd name="T53" fmla="*/ 33 h 1047"/>
                  <a:gd name="T54" fmla="*/ 537 w 968"/>
                  <a:gd name="T55" fmla="*/ 57 h 1047"/>
                  <a:gd name="T56" fmla="*/ 559 w 968"/>
                  <a:gd name="T57" fmla="*/ 72 h 1047"/>
                  <a:gd name="T58" fmla="*/ 614 w 968"/>
                  <a:gd name="T59" fmla="*/ 112 h 1047"/>
                  <a:gd name="T60" fmla="*/ 710 w 968"/>
                  <a:gd name="T61" fmla="*/ 210 h 1047"/>
                  <a:gd name="T62" fmla="*/ 788 w 968"/>
                  <a:gd name="T63" fmla="*/ 317 h 1047"/>
                  <a:gd name="T64" fmla="*/ 851 w 968"/>
                  <a:gd name="T65" fmla="*/ 426 h 1047"/>
                  <a:gd name="T66" fmla="*/ 920 w 968"/>
                  <a:gd name="T67" fmla="*/ 580 h 1047"/>
                  <a:gd name="T68" fmla="*/ 965 w 968"/>
                  <a:gd name="T69" fmla="*/ 717 h 1047"/>
                  <a:gd name="T70" fmla="*/ 968 w 968"/>
                  <a:gd name="T71" fmla="*/ 73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8" h="1047">
                    <a:moveTo>
                      <a:pt x="968" y="730"/>
                    </a:moveTo>
                    <a:lnTo>
                      <a:pt x="965" y="746"/>
                    </a:lnTo>
                    <a:lnTo>
                      <a:pt x="946" y="774"/>
                    </a:lnTo>
                    <a:lnTo>
                      <a:pt x="894" y="818"/>
                    </a:lnTo>
                    <a:lnTo>
                      <a:pt x="788" y="874"/>
                    </a:lnTo>
                    <a:lnTo>
                      <a:pt x="658" y="924"/>
                    </a:lnTo>
                    <a:lnTo>
                      <a:pt x="451" y="989"/>
                    </a:lnTo>
                    <a:lnTo>
                      <a:pt x="245" y="1042"/>
                    </a:lnTo>
                    <a:lnTo>
                      <a:pt x="222" y="1047"/>
                    </a:lnTo>
                    <a:lnTo>
                      <a:pt x="176" y="954"/>
                    </a:lnTo>
                    <a:lnTo>
                      <a:pt x="100" y="779"/>
                    </a:lnTo>
                    <a:lnTo>
                      <a:pt x="43" y="619"/>
                    </a:lnTo>
                    <a:lnTo>
                      <a:pt x="10" y="474"/>
                    </a:lnTo>
                    <a:lnTo>
                      <a:pt x="0" y="345"/>
                    </a:lnTo>
                    <a:lnTo>
                      <a:pt x="9" y="260"/>
                    </a:lnTo>
                    <a:lnTo>
                      <a:pt x="23" y="209"/>
                    </a:lnTo>
                    <a:lnTo>
                      <a:pt x="43" y="162"/>
                    </a:lnTo>
                    <a:lnTo>
                      <a:pt x="71" y="121"/>
                    </a:lnTo>
                    <a:lnTo>
                      <a:pt x="107" y="85"/>
                    </a:lnTo>
                    <a:lnTo>
                      <a:pt x="148" y="53"/>
                    </a:lnTo>
                    <a:lnTo>
                      <a:pt x="173" y="40"/>
                    </a:lnTo>
                    <a:lnTo>
                      <a:pt x="196" y="29"/>
                    </a:lnTo>
                    <a:lnTo>
                      <a:pt x="243" y="11"/>
                    </a:lnTo>
                    <a:lnTo>
                      <a:pt x="294" y="3"/>
                    </a:lnTo>
                    <a:lnTo>
                      <a:pt x="344" y="0"/>
                    </a:lnTo>
                    <a:lnTo>
                      <a:pt x="419" y="8"/>
                    </a:lnTo>
                    <a:lnTo>
                      <a:pt x="493" y="33"/>
                    </a:lnTo>
                    <a:lnTo>
                      <a:pt x="537" y="57"/>
                    </a:lnTo>
                    <a:lnTo>
                      <a:pt x="559" y="72"/>
                    </a:lnTo>
                    <a:lnTo>
                      <a:pt x="614" y="112"/>
                    </a:lnTo>
                    <a:lnTo>
                      <a:pt x="710" y="210"/>
                    </a:lnTo>
                    <a:lnTo>
                      <a:pt x="788" y="317"/>
                    </a:lnTo>
                    <a:lnTo>
                      <a:pt x="851" y="426"/>
                    </a:lnTo>
                    <a:lnTo>
                      <a:pt x="920" y="580"/>
                    </a:lnTo>
                    <a:lnTo>
                      <a:pt x="965" y="717"/>
                    </a:lnTo>
                    <a:lnTo>
                      <a:pt x="968" y="730"/>
                    </a:lnTo>
                    <a:close/>
                  </a:path>
                </a:pathLst>
              </a:custGeom>
              <a:solidFill>
                <a:srgbClr val="2D435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3212831" y="1182865"/>
                <a:ext cx="461995" cy="205485"/>
              </a:xfrm>
              <a:custGeom>
                <a:avLst/>
                <a:gdLst>
                  <a:gd name="T0" fmla="*/ 1005 w 1005"/>
                  <a:gd name="T1" fmla="*/ 0 h 446"/>
                  <a:gd name="T2" fmla="*/ 967 w 1005"/>
                  <a:gd name="T3" fmla="*/ 72 h 446"/>
                  <a:gd name="T4" fmla="*/ 900 w 1005"/>
                  <a:gd name="T5" fmla="*/ 172 h 446"/>
                  <a:gd name="T6" fmla="*/ 850 w 1005"/>
                  <a:gd name="T7" fmla="*/ 236 h 446"/>
                  <a:gd name="T8" fmla="*/ 823 w 1005"/>
                  <a:gd name="T9" fmla="*/ 266 h 446"/>
                  <a:gd name="T10" fmla="*/ 794 w 1005"/>
                  <a:gd name="T11" fmla="*/ 295 h 446"/>
                  <a:gd name="T12" fmla="*/ 732 w 1005"/>
                  <a:gd name="T13" fmla="*/ 347 h 446"/>
                  <a:gd name="T14" fmla="*/ 663 w 1005"/>
                  <a:gd name="T15" fmla="*/ 390 h 446"/>
                  <a:gd name="T16" fmla="*/ 589 w 1005"/>
                  <a:gd name="T17" fmla="*/ 422 h 446"/>
                  <a:gd name="T18" fmla="*/ 550 w 1005"/>
                  <a:gd name="T19" fmla="*/ 433 h 446"/>
                  <a:gd name="T20" fmla="*/ 520 w 1005"/>
                  <a:gd name="T21" fmla="*/ 440 h 446"/>
                  <a:gd name="T22" fmla="*/ 458 w 1005"/>
                  <a:gd name="T23" fmla="*/ 446 h 446"/>
                  <a:gd name="T24" fmla="*/ 396 w 1005"/>
                  <a:gd name="T25" fmla="*/ 445 h 446"/>
                  <a:gd name="T26" fmla="*/ 336 w 1005"/>
                  <a:gd name="T27" fmla="*/ 435 h 446"/>
                  <a:gd name="T28" fmla="*/ 306 w 1005"/>
                  <a:gd name="T29" fmla="*/ 426 h 446"/>
                  <a:gd name="T30" fmla="*/ 398 w 1005"/>
                  <a:gd name="T31" fmla="*/ 422 h 446"/>
                  <a:gd name="T32" fmla="*/ 490 w 1005"/>
                  <a:gd name="T33" fmla="*/ 419 h 446"/>
                  <a:gd name="T34" fmla="*/ 503 w 1005"/>
                  <a:gd name="T35" fmla="*/ 417 h 446"/>
                  <a:gd name="T36" fmla="*/ 529 w 1005"/>
                  <a:gd name="T37" fmla="*/ 410 h 446"/>
                  <a:gd name="T38" fmla="*/ 538 w 1005"/>
                  <a:gd name="T39" fmla="*/ 401 h 446"/>
                  <a:gd name="T40" fmla="*/ 543 w 1005"/>
                  <a:gd name="T41" fmla="*/ 388 h 446"/>
                  <a:gd name="T42" fmla="*/ 533 w 1005"/>
                  <a:gd name="T43" fmla="*/ 361 h 446"/>
                  <a:gd name="T44" fmla="*/ 523 w 1005"/>
                  <a:gd name="T45" fmla="*/ 351 h 446"/>
                  <a:gd name="T46" fmla="*/ 510 w 1005"/>
                  <a:gd name="T47" fmla="*/ 344 h 446"/>
                  <a:gd name="T48" fmla="*/ 481 w 1005"/>
                  <a:gd name="T49" fmla="*/ 339 h 446"/>
                  <a:gd name="T50" fmla="*/ 466 w 1005"/>
                  <a:gd name="T51" fmla="*/ 339 h 446"/>
                  <a:gd name="T52" fmla="*/ 389 w 1005"/>
                  <a:gd name="T53" fmla="*/ 341 h 446"/>
                  <a:gd name="T54" fmla="*/ 275 w 1005"/>
                  <a:gd name="T55" fmla="*/ 339 h 446"/>
                  <a:gd name="T56" fmla="*/ 205 w 1005"/>
                  <a:gd name="T57" fmla="*/ 324 h 446"/>
                  <a:gd name="T58" fmla="*/ 172 w 1005"/>
                  <a:gd name="T59" fmla="*/ 306 h 446"/>
                  <a:gd name="T60" fmla="*/ 140 w 1005"/>
                  <a:gd name="T61" fmla="*/ 288 h 446"/>
                  <a:gd name="T62" fmla="*/ 88 w 1005"/>
                  <a:gd name="T63" fmla="*/ 236 h 446"/>
                  <a:gd name="T64" fmla="*/ 64 w 1005"/>
                  <a:gd name="T65" fmla="*/ 208 h 446"/>
                  <a:gd name="T66" fmla="*/ 45 w 1005"/>
                  <a:gd name="T67" fmla="*/ 188 h 446"/>
                  <a:gd name="T68" fmla="*/ 15 w 1005"/>
                  <a:gd name="T69" fmla="*/ 142 h 446"/>
                  <a:gd name="T70" fmla="*/ 5 w 1005"/>
                  <a:gd name="T71" fmla="*/ 116 h 446"/>
                  <a:gd name="T72" fmla="*/ 0 w 1005"/>
                  <a:gd name="T73" fmla="*/ 98 h 446"/>
                  <a:gd name="T74" fmla="*/ 3 w 1005"/>
                  <a:gd name="T75" fmla="*/ 60 h 446"/>
                  <a:gd name="T76" fmla="*/ 12 w 1005"/>
                  <a:gd name="T77" fmla="*/ 43 h 446"/>
                  <a:gd name="T78" fmla="*/ 19 w 1005"/>
                  <a:gd name="T79" fmla="*/ 33 h 446"/>
                  <a:gd name="T80" fmla="*/ 29 w 1005"/>
                  <a:gd name="T81" fmla="*/ 24 h 446"/>
                  <a:gd name="T82" fmla="*/ 41 w 1005"/>
                  <a:gd name="T83" fmla="*/ 34 h 446"/>
                  <a:gd name="T84" fmla="*/ 48 w 1005"/>
                  <a:gd name="T85" fmla="*/ 53 h 446"/>
                  <a:gd name="T86" fmla="*/ 65 w 1005"/>
                  <a:gd name="T87" fmla="*/ 90 h 446"/>
                  <a:gd name="T88" fmla="*/ 116 w 1005"/>
                  <a:gd name="T89" fmla="*/ 152 h 446"/>
                  <a:gd name="T90" fmla="*/ 150 w 1005"/>
                  <a:gd name="T91" fmla="*/ 177 h 446"/>
                  <a:gd name="T92" fmla="*/ 172 w 1005"/>
                  <a:gd name="T93" fmla="*/ 190 h 446"/>
                  <a:gd name="T94" fmla="*/ 219 w 1005"/>
                  <a:gd name="T95" fmla="*/ 210 h 446"/>
                  <a:gd name="T96" fmla="*/ 293 w 1005"/>
                  <a:gd name="T97" fmla="*/ 230 h 446"/>
                  <a:gd name="T98" fmla="*/ 345 w 1005"/>
                  <a:gd name="T99" fmla="*/ 236 h 446"/>
                  <a:gd name="T100" fmla="*/ 389 w 1005"/>
                  <a:gd name="T101" fmla="*/ 240 h 446"/>
                  <a:gd name="T102" fmla="*/ 480 w 1005"/>
                  <a:gd name="T103" fmla="*/ 239 h 446"/>
                  <a:gd name="T104" fmla="*/ 569 w 1005"/>
                  <a:gd name="T105" fmla="*/ 227 h 446"/>
                  <a:gd name="T106" fmla="*/ 657 w 1005"/>
                  <a:gd name="T107" fmla="*/ 206 h 446"/>
                  <a:gd name="T108" fmla="*/ 743 w 1005"/>
                  <a:gd name="T109" fmla="*/ 175 h 446"/>
                  <a:gd name="T110" fmla="*/ 825 w 1005"/>
                  <a:gd name="T111" fmla="*/ 135 h 446"/>
                  <a:gd name="T112" fmla="*/ 902 w 1005"/>
                  <a:gd name="T113" fmla="*/ 87 h 446"/>
                  <a:gd name="T114" fmla="*/ 972 w 1005"/>
                  <a:gd name="T115" fmla="*/ 31 h 446"/>
                  <a:gd name="T116" fmla="*/ 1005 w 1005"/>
                  <a:gd name="T117" fmla="*/ 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05" h="446">
                    <a:moveTo>
                      <a:pt x="1005" y="0"/>
                    </a:moveTo>
                    <a:lnTo>
                      <a:pt x="967" y="72"/>
                    </a:lnTo>
                    <a:lnTo>
                      <a:pt x="900" y="172"/>
                    </a:lnTo>
                    <a:lnTo>
                      <a:pt x="850" y="236"/>
                    </a:lnTo>
                    <a:lnTo>
                      <a:pt x="823" y="266"/>
                    </a:lnTo>
                    <a:lnTo>
                      <a:pt x="794" y="295"/>
                    </a:lnTo>
                    <a:lnTo>
                      <a:pt x="732" y="347"/>
                    </a:lnTo>
                    <a:lnTo>
                      <a:pt x="663" y="390"/>
                    </a:lnTo>
                    <a:lnTo>
                      <a:pt x="589" y="422"/>
                    </a:lnTo>
                    <a:lnTo>
                      <a:pt x="550" y="433"/>
                    </a:lnTo>
                    <a:lnTo>
                      <a:pt x="520" y="440"/>
                    </a:lnTo>
                    <a:lnTo>
                      <a:pt x="458" y="446"/>
                    </a:lnTo>
                    <a:lnTo>
                      <a:pt x="396" y="445"/>
                    </a:lnTo>
                    <a:lnTo>
                      <a:pt x="336" y="435"/>
                    </a:lnTo>
                    <a:lnTo>
                      <a:pt x="306" y="426"/>
                    </a:lnTo>
                    <a:lnTo>
                      <a:pt x="398" y="422"/>
                    </a:lnTo>
                    <a:lnTo>
                      <a:pt x="490" y="419"/>
                    </a:lnTo>
                    <a:lnTo>
                      <a:pt x="503" y="417"/>
                    </a:lnTo>
                    <a:lnTo>
                      <a:pt x="529" y="410"/>
                    </a:lnTo>
                    <a:lnTo>
                      <a:pt x="538" y="401"/>
                    </a:lnTo>
                    <a:lnTo>
                      <a:pt x="543" y="388"/>
                    </a:lnTo>
                    <a:lnTo>
                      <a:pt x="533" y="361"/>
                    </a:lnTo>
                    <a:lnTo>
                      <a:pt x="523" y="351"/>
                    </a:lnTo>
                    <a:lnTo>
                      <a:pt x="510" y="344"/>
                    </a:lnTo>
                    <a:lnTo>
                      <a:pt x="481" y="339"/>
                    </a:lnTo>
                    <a:lnTo>
                      <a:pt x="466" y="339"/>
                    </a:lnTo>
                    <a:lnTo>
                      <a:pt x="389" y="341"/>
                    </a:lnTo>
                    <a:lnTo>
                      <a:pt x="275" y="339"/>
                    </a:lnTo>
                    <a:lnTo>
                      <a:pt x="205" y="324"/>
                    </a:lnTo>
                    <a:lnTo>
                      <a:pt x="172" y="306"/>
                    </a:lnTo>
                    <a:lnTo>
                      <a:pt x="140" y="288"/>
                    </a:lnTo>
                    <a:lnTo>
                      <a:pt x="88" y="236"/>
                    </a:lnTo>
                    <a:lnTo>
                      <a:pt x="64" y="208"/>
                    </a:lnTo>
                    <a:lnTo>
                      <a:pt x="45" y="188"/>
                    </a:lnTo>
                    <a:lnTo>
                      <a:pt x="15" y="142"/>
                    </a:lnTo>
                    <a:lnTo>
                      <a:pt x="5" y="116"/>
                    </a:lnTo>
                    <a:lnTo>
                      <a:pt x="0" y="98"/>
                    </a:lnTo>
                    <a:lnTo>
                      <a:pt x="3" y="60"/>
                    </a:lnTo>
                    <a:lnTo>
                      <a:pt x="12" y="43"/>
                    </a:lnTo>
                    <a:lnTo>
                      <a:pt x="19" y="33"/>
                    </a:lnTo>
                    <a:lnTo>
                      <a:pt x="29" y="24"/>
                    </a:lnTo>
                    <a:lnTo>
                      <a:pt x="41" y="34"/>
                    </a:lnTo>
                    <a:lnTo>
                      <a:pt x="48" y="53"/>
                    </a:lnTo>
                    <a:lnTo>
                      <a:pt x="65" y="90"/>
                    </a:lnTo>
                    <a:lnTo>
                      <a:pt x="116" y="152"/>
                    </a:lnTo>
                    <a:lnTo>
                      <a:pt x="150" y="177"/>
                    </a:lnTo>
                    <a:lnTo>
                      <a:pt x="172" y="190"/>
                    </a:lnTo>
                    <a:lnTo>
                      <a:pt x="219" y="210"/>
                    </a:lnTo>
                    <a:lnTo>
                      <a:pt x="293" y="230"/>
                    </a:lnTo>
                    <a:lnTo>
                      <a:pt x="345" y="236"/>
                    </a:lnTo>
                    <a:lnTo>
                      <a:pt x="389" y="240"/>
                    </a:lnTo>
                    <a:lnTo>
                      <a:pt x="480" y="239"/>
                    </a:lnTo>
                    <a:lnTo>
                      <a:pt x="569" y="227"/>
                    </a:lnTo>
                    <a:lnTo>
                      <a:pt x="657" y="206"/>
                    </a:lnTo>
                    <a:lnTo>
                      <a:pt x="743" y="175"/>
                    </a:lnTo>
                    <a:lnTo>
                      <a:pt x="825" y="135"/>
                    </a:lnTo>
                    <a:lnTo>
                      <a:pt x="902" y="87"/>
                    </a:lnTo>
                    <a:lnTo>
                      <a:pt x="972" y="31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4211291" y="1771736"/>
                <a:ext cx="297883" cy="290988"/>
              </a:xfrm>
              <a:custGeom>
                <a:avLst/>
                <a:gdLst>
                  <a:gd name="T0" fmla="*/ 647 w 647"/>
                  <a:gd name="T1" fmla="*/ 517 h 632"/>
                  <a:gd name="T2" fmla="*/ 638 w 647"/>
                  <a:gd name="T3" fmla="*/ 527 h 632"/>
                  <a:gd name="T4" fmla="*/ 582 w 647"/>
                  <a:gd name="T5" fmla="*/ 576 h 632"/>
                  <a:gd name="T6" fmla="*/ 521 w 647"/>
                  <a:gd name="T7" fmla="*/ 610 h 632"/>
                  <a:gd name="T8" fmla="*/ 446 w 647"/>
                  <a:gd name="T9" fmla="*/ 632 h 632"/>
                  <a:gd name="T10" fmla="*/ 380 w 647"/>
                  <a:gd name="T11" fmla="*/ 632 h 632"/>
                  <a:gd name="T12" fmla="*/ 331 w 647"/>
                  <a:gd name="T13" fmla="*/ 623 h 632"/>
                  <a:gd name="T14" fmla="*/ 279 w 647"/>
                  <a:gd name="T15" fmla="*/ 606 h 632"/>
                  <a:gd name="T16" fmla="*/ 225 w 647"/>
                  <a:gd name="T17" fmla="*/ 576 h 632"/>
                  <a:gd name="T18" fmla="*/ 169 w 647"/>
                  <a:gd name="T19" fmla="*/ 535 h 632"/>
                  <a:gd name="T20" fmla="*/ 108 w 647"/>
                  <a:gd name="T21" fmla="*/ 479 h 632"/>
                  <a:gd name="T22" fmla="*/ 78 w 647"/>
                  <a:gd name="T23" fmla="*/ 445 h 632"/>
                  <a:gd name="T24" fmla="*/ 59 w 647"/>
                  <a:gd name="T25" fmla="*/ 422 h 632"/>
                  <a:gd name="T26" fmla="*/ 29 w 647"/>
                  <a:gd name="T27" fmla="*/ 371 h 632"/>
                  <a:gd name="T28" fmla="*/ 10 w 647"/>
                  <a:gd name="T29" fmla="*/ 317 h 632"/>
                  <a:gd name="T30" fmla="*/ 0 w 647"/>
                  <a:gd name="T31" fmla="*/ 260 h 632"/>
                  <a:gd name="T32" fmla="*/ 2 w 647"/>
                  <a:gd name="T33" fmla="*/ 203 h 632"/>
                  <a:gd name="T34" fmla="*/ 13 w 647"/>
                  <a:gd name="T35" fmla="*/ 147 h 632"/>
                  <a:gd name="T36" fmla="*/ 35 w 647"/>
                  <a:gd name="T37" fmla="*/ 93 h 632"/>
                  <a:gd name="T38" fmla="*/ 65 w 647"/>
                  <a:gd name="T39" fmla="*/ 43 h 632"/>
                  <a:gd name="T40" fmla="*/ 85 w 647"/>
                  <a:gd name="T41" fmla="*/ 20 h 632"/>
                  <a:gd name="T42" fmla="*/ 210 w 647"/>
                  <a:gd name="T43" fmla="*/ 0 h 632"/>
                  <a:gd name="T44" fmla="*/ 213 w 647"/>
                  <a:gd name="T45" fmla="*/ 11 h 632"/>
                  <a:gd name="T46" fmla="*/ 238 w 647"/>
                  <a:gd name="T47" fmla="*/ 85 h 632"/>
                  <a:gd name="T48" fmla="*/ 265 w 647"/>
                  <a:gd name="T49" fmla="*/ 145 h 632"/>
                  <a:gd name="T50" fmla="*/ 301 w 647"/>
                  <a:gd name="T51" fmla="*/ 204 h 632"/>
                  <a:gd name="T52" fmla="*/ 349 w 647"/>
                  <a:gd name="T53" fmla="*/ 249 h 632"/>
                  <a:gd name="T54" fmla="*/ 390 w 647"/>
                  <a:gd name="T55" fmla="*/ 265 h 632"/>
                  <a:gd name="T56" fmla="*/ 422 w 647"/>
                  <a:gd name="T57" fmla="*/ 266 h 632"/>
                  <a:gd name="T58" fmla="*/ 455 w 647"/>
                  <a:gd name="T59" fmla="*/ 259 h 632"/>
                  <a:gd name="T60" fmla="*/ 493 w 647"/>
                  <a:gd name="T61" fmla="*/ 239 h 632"/>
                  <a:gd name="T62" fmla="*/ 511 w 647"/>
                  <a:gd name="T63" fmla="*/ 224 h 632"/>
                  <a:gd name="T64" fmla="*/ 506 w 647"/>
                  <a:gd name="T65" fmla="*/ 235 h 632"/>
                  <a:gd name="T66" fmla="*/ 474 w 647"/>
                  <a:gd name="T67" fmla="*/ 275 h 632"/>
                  <a:gd name="T68" fmla="*/ 439 w 647"/>
                  <a:gd name="T69" fmla="*/ 304 h 632"/>
                  <a:gd name="T70" fmla="*/ 398 w 647"/>
                  <a:gd name="T71" fmla="*/ 330 h 632"/>
                  <a:gd name="T72" fmla="*/ 347 w 647"/>
                  <a:gd name="T73" fmla="*/ 344 h 632"/>
                  <a:gd name="T74" fmla="*/ 288 w 647"/>
                  <a:gd name="T75" fmla="*/ 343 h 632"/>
                  <a:gd name="T76" fmla="*/ 220 w 647"/>
                  <a:gd name="T77" fmla="*/ 317 h 632"/>
                  <a:gd name="T78" fmla="*/ 184 w 647"/>
                  <a:gd name="T79" fmla="*/ 292 h 632"/>
                  <a:gd name="T80" fmla="*/ 184 w 647"/>
                  <a:gd name="T81" fmla="*/ 299 h 632"/>
                  <a:gd name="T82" fmla="*/ 196 w 647"/>
                  <a:gd name="T83" fmla="*/ 344 h 632"/>
                  <a:gd name="T84" fmla="*/ 219 w 647"/>
                  <a:gd name="T85" fmla="*/ 384 h 632"/>
                  <a:gd name="T86" fmla="*/ 261 w 647"/>
                  <a:gd name="T87" fmla="*/ 427 h 632"/>
                  <a:gd name="T88" fmla="*/ 328 w 647"/>
                  <a:gd name="T89" fmla="*/ 468 h 632"/>
                  <a:gd name="T90" fmla="*/ 426 w 647"/>
                  <a:gd name="T91" fmla="*/ 498 h 632"/>
                  <a:gd name="T92" fmla="*/ 562 w 647"/>
                  <a:gd name="T93" fmla="*/ 515 h 632"/>
                  <a:gd name="T94" fmla="*/ 647 w 647"/>
                  <a:gd name="T95" fmla="*/ 517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47" h="632">
                    <a:moveTo>
                      <a:pt x="647" y="517"/>
                    </a:moveTo>
                    <a:lnTo>
                      <a:pt x="638" y="527"/>
                    </a:lnTo>
                    <a:lnTo>
                      <a:pt x="582" y="576"/>
                    </a:lnTo>
                    <a:lnTo>
                      <a:pt x="521" y="610"/>
                    </a:lnTo>
                    <a:lnTo>
                      <a:pt x="446" y="632"/>
                    </a:lnTo>
                    <a:lnTo>
                      <a:pt x="380" y="632"/>
                    </a:lnTo>
                    <a:lnTo>
                      <a:pt x="331" y="623"/>
                    </a:lnTo>
                    <a:lnTo>
                      <a:pt x="279" y="606"/>
                    </a:lnTo>
                    <a:lnTo>
                      <a:pt x="225" y="576"/>
                    </a:lnTo>
                    <a:lnTo>
                      <a:pt x="169" y="535"/>
                    </a:lnTo>
                    <a:lnTo>
                      <a:pt x="108" y="479"/>
                    </a:lnTo>
                    <a:lnTo>
                      <a:pt x="78" y="445"/>
                    </a:lnTo>
                    <a:lnTo>
                      <a:pt x="59" y="422"/>
                    </a:lnTo>
                    <a:lnTo>
                      <a:pt x="29" y="371"/>
                    </a:lnTo>
                    <a:lnTo>
                      <a:pt x="10" y="317"/>
                    </a:lnTo>
                    <a:lnTo>
                      <a:pt x="0" y="260"/>
                    </a:lnTo>
                    <a:lnTo>
                      <a:pt x="2" y="203"/>
                    </a:lnTo>
                    <a:lnTo>
                      <a:pt x="13" y="147"/>
                    </a:lnTo>
                    <a:lnTo>
                      <a:pt x="35" y="93"/>
                    </a:lnTo>
                    <a:lnTo>
                      <a:pt x="65" y="43"/>
                    </a:lnTo>
                    <a:lnTo>
                      <a:pt x="85" y="20"/>
                    </a:lnTo>
                    <a:lnTo>
                      <a:pt x="210" y="0"/>
                    </a:lnTo>
                    <a:lnTo>
                      <a:pt x="213" y="11"/>
                    </a:lnTo>
                    <a:lnTo>
                      <a:pt x="238" y="85"/>
                    </a:lnTo>
                    <a:lnTo>
                      <a:pt x="265" y="145"/>
                    </a:lnTo>
                    <a:lnTo>
                      <a:pt x="301" y="204"/>
                    </a:lnTo>
                    <a:lnTo>
                      <a:pt x="349" y="249"/>
                    </a:lnTo>
                    <a:lnTo>
                      <a:pt x="390" y="265"/>
                    </a:lnTo>
                    <a:lnTo>
                      <a:pt x="422" y="266"/>
                    </a:lnTo>
                    <a:lnTo>
                      <a:pt x="455" y="259"/>
                    </a:lnTo>
                    <a:lnTo>
                      <a:pt x="493" y="239"/>
                    </a:lnTo>
                    <a:lnTo>
                      <a:pt x="511" y="224"/>
                    </a:lnTo>
                    <a:lnTo>
                      <a:pt x="506" y="235"/>
                    </a:lnTo>
                    <a:lnTo>
                      <a:pt x="474" y="275"/>
                    </a:lnTo>
                    <a:lnTo>
                      <a:pt x="439" y="304"/>
                    </a:lnTo>
                    <a:lnTo>
                      <a:pt x="398" y="330"/>
                    </a:lnTo>
                    <a:lnTo>
                      <a:pt x="347" y="344"/>
                    </a:lnTo>
                    <a:lnTo>
                      <a:pt x="288" y="343"/>
                    </a:lnTo>
                    <a:lnTo>
                      <a:pt x="220" y="317"/>
                    </a:lnTo>
                    <a:lnTo>
                      <a:pt x="184" y="292"/>
                    </a:lnTo>
                    <a:lnTo>
                      <a:pt x="184" y="299"/>
                    </a:lnTo>
                    <a:lnTo>
                      <a:pt x="196" y="344"/>
                    </a:lnTo>
                    <a:lnTo>
                      <a:pt x="219" y="384"/>
                    </a:lnTo>
                    <a:lnTo>
                      <a:pt x="261" y="427"/>
                    </a:lnTo>
                    <a:lnTo>
                      <a:pt x="328" y="468"/>
                    </a:lnTo>
                    <a:lnTo>
                      <a:pt x="426" y="498"/>
                    </a:lnTo>
                    <a:lnTo>
                      <a:pt x="562" y="515"/>
                    </a:lnTo>
                    <a:lnTo>
                      <a:pt x="647" y="51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4" name="Freeform 61"/>
              <p:cNvSpPr>
                <a:spLocks/>
              </p:cNvSpPr>
              <p:nvPr/>
            </p:nvSpPr>
            <p:spPr bwMode="auto">
              <a:xfrm>
                <a:off x="3856866" y="1764841"/>
                <a:ext cx="382008" cy="369596"/>
              </a:xfrm>
              <a:custGeom>
                <a:avLst/>
                <a:gdLst>
                  <a:gd name="T0" fmla="*/ 829 w 829"/>
                  <a:gd name="T1" fmla="*/ 111 h 804"/>
                  <a:gd name="T2" fmla="*/ 828 w 829"/>
                  <a:gd name="T3" fmla="*/ 121 h 804"/>
                  <a:gd name="T4" fmla="*/ 806 w 829"/>
                  <a:gd name="T5" fmla="*/ 201 h 804"/>
                  <a:gd name="T6" fmla="*/ 772 w 829"/>
                  <a:gd name="T7" fmla="*/ 278 h 804"/>
                  <a:gd name="T8" fmla="*/ 715 w 829"/>
                  <a:gd name="T9" fmla="*/ 372 h 804"/>
                  <a:gd name="T10" fmla="*/ 630 w 829"/>
                  <a:gd name="T11" fmla="*/ 480 h 804"/>
                  <a:gd name="T12" fmla="*/ 511 w 829"/>
                  <a:gd name="T13" fmla="*/ 595 h 804"/>
                  <a:gd name="T14" fmla="*/ 353 w 829"/>
                  <a:gd name="T15" fmla="*/ 716 h 804"/>
                  <a:gd name="T16" fmla="*/ 255 w 829"/>
                  <a:gd name="T17" fmla="*/ 775 h 804"/>
                  <a:gd name="T18" fmla="*/ 230 w 829"/>
                  <a:gd name="T19" fmla="*/ 788 h 804"/>
                  <a:gd name="T20" fmla="*/ 177 w 829"/>
                  <a:gd name="T21" fmla="*/ 803 h 804"/>
                  <a:gd name="T22" fmla="*/ 150 w 829"/>
                  <a:gd name="T23" fmla="*/ 804 h 804"/>
                  <a:gd name="T24" fmla="*/ 129 w 829"/>
                  <a:gd name="T25" fmla="*/ 803 h 804"/>
                  <a:gd name="T26" fmla="*/ 89 w 829"/>
                  <a:gd name="T27" fmla="*/ 795 h 804"/>
                  <a:gd name="T28" fmla="*/ 50 w 829"/>
                  <a:gd name="T29" fmla="*/ 779 h 804"/>
                  <a:gd name="T30" fmla="*/ 16 w 829"/>
                  <a:gd name="T31" fmla="*/ 756 h 804"/>
                  <a:gd name="T32" fmla="*/ 0 w 829"/>
                  <a:gd name="T33" fmla="*/ 742 h 804"/>
                  <a:gd name="T34" fmla="*/ 62 w 829"/>
                  <a:gd name="T35" fmla="*/ 710 h 804"/>
                  <a:gd name="T36" fmla="*/ 176 w 829"/>
                  <a:gd name="T37" fmla="*/ 646 h 804"/>
                  <a:gd name="T38" fmla="*/ 275 w 829"/>
                  <a:gd name="T39" fmla="*/ 581 h 804"/>
                  <a:gd name="T40" fmla="*/ 363 w 829"/>
                  <a:gd name="T41" fmla="*/ 516 h 804"/>
                  <a:gd name="T42" fmla="*/ 471 w 829"/>
                  <a:gd name="T43" fmla="*/ 421 h 804"/>
                  <a:gd name="T44" fmla="*/ 577 w 829"/>
                  <a:gd name="T45" fmla="*/ 300 h 804"/>
                  <a:gd name="T46" fmla="*/ 648 w 829"/>
                  <a:gd name="T47" fmla="*/ 192 h 804"/>
                  <a:gd name="T48" fmla="*/ 690 w 829"/>
                  <a:gd name="T49" fmla="*/ 104 h 804"/>
                  <a:gd name="T50" fmla="*/ 717 w 829"/>
                  <a:gd name="T51" fmla="*/ 13 h 804"/>
                  <a:gd name="T52" fmla="*/ 718 w 829"/>
                  <a:gd name="T53" fmla="*/ 0 h 804"/>
                  <a:gd name="T54" fmla="*/ 829 w 829"/>
                  <a:gd name="T55" fmla="*/ 111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29" h="804">
                    <a:moveTo>
                      <a:pt x="829" y="111"/>
                    </a:moveTo>
                    <a:lnTo>
                      <a:pt x="828" y="121"/>
                    </a:lnTo>
                    <a:lnTo>
                      <a:pt x="806" y="201"/>
                    </a:lnTo>
                    <a:lnTo>
                      <a:pt x="772" y="278"/>
                    </a:lnTo>
                    <a:lnTo>
                      <a:pt x="715" y="372"/>
                    </a:lnTo>
                    <a:lnTo>
                      <a:pt x="630" y="480"/>
                    </a:lnTo>
                    <a:lnTo>
                      <a:pt x="511" y="595"/>
                    </a:lnTo>
                    <a:lnTo>
                      <a:pt x="353" y="716"/>
                    </a:lnTo>
                    <a:lnTo>
                      <a:pt x="255" y="775"/>
                    </a:lnTo>
                    <a:lnTo>
                      <a:pt x="230" y="788"/>
                    </a:lnTo>
                    <a:lnTo>
                      <a:pt x="177" y="803"/>
                    </a:lnTo>
                    <a:lnTo>
                      <a:pt x="150" y="804"/>
                    </a:lnTo>
                    <a:lnTo>
                      <a:pt x="129" y="803"/>
                    </a:lnTo>
                    <a:lnTo>
                      <a:pt x="89" y="795"/>
                    </a:lnTo>
                    <a:lnTo>
                      <a:pt x="50" y="779"/>
                    </a:lnTo>
                    <a:lnTo>
                      <a:pt x="16" y="756"/>
                    </a:lnTo>
                    <a:lnTo>
                      <a:pt x="0" y="742"/>
                    </a:lnTo>
                    <a:lnTo>
                      <a:pt x="62" y="710"/>
                    </a:lnTo>
                    <a:lnTo>
                      <a:pt x="176" y="646"/>
                    </a:lnTo>
                    <a:lnTo>
                      <a:pt x="275" y="581"/>
                    </a:lnTo>
                    <a:lnTo>
                      <a:pt x="363" y="516"/>
                    </a:lnTo>
                    <a:lnTo>
                      <a:pt x="471" y="421"/>
                    </a:lnTo>
                    <a:lnTo>
                      <a:pt x="577" y="300"/>
                    </a:lnTo>
                    <a:lnTo>
                      <a:pt x="648" y="192"/>
                    </a:lnTo>
                    <a:lnTo>
                      <a:pt x="690" y="104"/>
                    </a:lnTo>
                    <a:lnTo>
                      <a:pt x="717" y="13"/>
                    </a:lnTo>
                    <a:lnTo>
                      <a:pt x="718" y="0"/>
                    </a:lnTo>
                    <a:lnTo>
                      <a:pt x="829" y="1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6" name="Freeform 63"/>
              <p:cNvSpPr>
                <a:spLocks/>
              </p:cNvSpPr>
              <p:nvPr/>
            </p:nvSpPr>
            <p:spPr bwMode="auto">
              <a:xfrm>
                <a:off x="3767224" y="1268369"/>
                <a:ext cx="70334" cy="42752"/>
              </a:xfrm>
              <a:custGeom>
                <a:avLst/>
                <a:gdLst>
                  <a:gd name="T0" fmla="*/ 154 w 154"/>
                  <a:gd name="T1" fmla="*/ 94 h 94"/>
                  <a:gd name="T2" fmla="*/ 0 w 154"/>
                  <a:gd name="T3" fmla="*/ 7 h 94"/>
                  <a:gd name="T4" fmla="*/ 24 w 154"/>
                  <a:gd name="T5" fmla="*/ 0 h 94"/>
                  <a:gd name="T6" fmla="*/ 76 w 154"/>
                  <a:gd name="T7" fmla="*/ 6 h 94"/>
                  <a:gd name="T8" fmla="*/ 99 w 154"/>
                  <a:gd name="T9" fmla="*/ 17 h 94"/>
                  <a:gd name="T10" fmla="*/ 119 w 154"/>
                  <a:gd name="T11" fmla="*/ 32 h 94"/>
                  <a:gd name="T12" fmla="*/ 146 w 154"/>
                  <a:gd name="T13" fmla="*/ 71 h 94"/>
                  <a:gd name="T14" fmla="*/ 154 w 154"/>
                  <a:gd name="T1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94">
                    <a:moveTo>
                      <a:pt x="154" y="94"/>
                    </a:moveTo>
                    <a:lnTo>
                      <a:pt x="0" y="7"/>
                    </a:lnTo>
                    <a:lnTo>
                      <a:pt x="24" y="0"/>
                    </a:lnTo>
                    <a:lnTo>
                      <a:pt x="76" y="6"/>
                    </a:lnTo>
                    <a:lnTo>
                      <a:pt x="99" y="17"/>
                    </a:lnTo>
                    <a:lnTo>
                      <a:pt x="119" y="32"/>
                    </a:lnTo>
                    <a:lnTo>
                      <a:pt x="146" y="71"/>
                    </a:lnTo>
                    <a:lnTo>
                      <a:pt x="154" y="94"/>
                    </a:lnTo>
                    <a:close/>
                  </a:path>
                </a:pathLst>
              </a:custGeom>
              <a:solidFill>
                <a:srgbClr val="EF6B3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3837558" y="1311120"/>
                <a:ext cx="398557" cy="273059"/>
              </a:xfrm>
              <a:custGeom>
                <a:avLst/>
                <a:gdLst>
                  <a:gd name="T0" fmla="*/ 868 w 868"/>
                  <a:gd name="T1" fmla="*/ 493 h 593"/>
                  <a:gd name="T2" fmla="*/ 817 w 868"/>
                  <a:gd name="T3" fmla="*/ 515 h 593"/>
                  <a:gd name="T4" fmla="*/ 708 w 868"/>
                  <a:gd name="T5" fmla="*/ 541 h 593"/>
                  <a:gd name="T6" fmla="*/ 653 w 868"/>
                  <a:gd name="T7" fmla="*/ 551 h 593"/>
                  <a:gd name="T8" fmla="*/ 566 w 868"/>
                  <a:gd name="T9" fmla="*/ 568 h 593"/>
                  <a:gd name="T10" fmla="*/ 479 w 868"/>
                  <a:gd name="T11" fmla="*/ 584 h 593"/>
                  <a:gd name="T12" fmla="*/ 449 w 868"/>
                  <a:gd name="T13" fmla="*/ 590 h 593"/>
                  <a:gd name="T14" fmla="*/ 387 w 868"/>
                  <a:gd name="T15" fmla="*/ 593 h 593"/>
                  <a:gd name="T16" fmla="*/ 358 w 868"/>
                  <a:gd name="T17" fmla="*/ 584 h 593"/>
                  <a:gd name="T18" fmla="*/ 335 w 868"/>
                  <a:gd name="T19" fmla="*/ 574 h 593"/>
                  <a:gd name="T20" fmla="*/ 298 w 868"/>
                  <a:gd name="T21" fmla="*/ 541 h 593"/>
                  <a:gd name="T22" fmla="*/ 280 w 868"/>
                  <a:gd name="T23" fmla="*/ 522 h 593"/>
                  <a:gd name="T24" fmla="*/ 217 w 868"/>
                  <a:gd name="T25" fmla="*/ 452 h 593"/>
                  <a:gd name="T26" fmla="*/ 154 w 868"/>
                  <a:gd name="T27" fmla="*/ 383 h 593"/>
                  <a:gd name="T28" fmla="*/ 131 w 868"/>
                  <a:gd name="T29" fmla="*/ 357 h 593"/>
                  <a:gd name="T30" fmla="*/ 99 w 868"/>
                  <a:gd name="T31" fmla="*/ 313 h 593"/>
                  <a:gd name="T32" fmla="*/ 83 w 868"/>
                  <a:gd name="T33" fmla="*/ 280 h 593"/>
                  <a:gd name="T34" fmla="*/ 79 w 868"/>
                  <a:gd name="T35" fmla="*/ 265 h 593"/>
                  <a:gd name="T36" fmla="*/ 75 w 868"/>
                  <a:gd name="T37" fmla="*/ 241 h 593"/>
                  <a:gd name="T38" fmla="*/ 69 w 868"/>
                  <a:gd name="T39" fmla="*/ 198 h 593"/>
                  <a:gd name="T40" fmla="*/ 62 w 868"/>
                  <a:gd name="T41" fmla="*/ 178 h 593"/>
                  <a:gd name="T42" fmla="*/ 49 w 868"/>
                  <a:gd name="T43" fmla="*/ 158 h 593"/>
                  <a:gd name="T44" fmla="*/ 17 w 868"/>
                  <a:gd name="T45" fmla="*/ 123 h 593"/>
                  <a:gd name="T46" fmla="*/ 7 w 868"/>
                  <a:gd name="T47" fmla="*/ 102 h 593"/>
                  <a:gd name="T48" fmla="*/ 1 w 868"/>
                  <a:gd name="T49" fmla="*/ 80 h 593"/>
                  <a:gd name="T50" fmla="*/ 1 w 868"/>
                  <a:gd name="T51" fmla="*/ 33 h 593"/>
                  <a:gd name="T52" fmla="*/ 1 w 868"/>
                  <a:gd name="T53" fmla="*/ 10 h 593"/>
                  <a:gd name="T54" fmla="*/ 0 w 868"/>
                  <a:gd name="T55" fmla="*/ 5 h 593"/>
                  <a:gd name="T56" fmla="*/ 0 w 868"/>
                  <a:gd name="T57" fmla="*/ 0 h 593"/>
                  <a:gd name="T58" fmla="*/ 868 w 868"/>
                  <a:gd name="T59" fmla="*/ 4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68" h="593">
                    <a:moveTo>
                      <a:pt x="868" y="493"/>
                    </a:moveTo>
                    <a:lnTo>
                      <a:pt x="817" y="515"/>
                    </a:lnTo>
                    <a:lnTo>
                      <a:pt x="708" y="541"/>
                    </a:lnTo>
                    <a:lnTo>
                      <a:pt x="653" y="551"/>
                    </a:lnTo>
                    <a:lnTo>
                      <a:pt x="566" y="568"/>
                    </a:lnTo>
                    <a:lnTo>
                      <a:pt x="479" y="584"/>
                    </a:lnTo>
                    <a:lnTo>
                      <a:pt x="449" y="590"/>
                    </a:lnTo>
                    <a:lnTo>
                      <a:pt x="387" y="593"/>
                    </a:lnTo>
                    <a:lnTo>
                      <a:pt x="358" y="584"/>
                    </a:lnTo>
                    <a:lnTo>
                      <a:pt x="335" y="574"/>
                    </a:lnTo>
                    <a:lnTo>
                      <a:pt x="298" y="541"/>
                    </a:lnTo>
                    <a:lnTo>
                      <a:pt x="280" y="522"/>
                    </a:lnTo>
                    <a:lnTo>
                      <a:pt x="217" y="452"/>
                    </a:lnTo>
                    <a:lnTo>
                      <a:pt x="154" y="383"/>
                    </a:lnTo>
                    <a:lnTo>
                      <a:pt x="131" y="357"/>
                    </a:lnTo>
                    <a:lnTo>
                      <a:pt x="99" y="313"/>
                    </a:lnTo>
                    <a:lnTo>
                      <a:pt x="83" y="280"/>
                    </a:lnTo>
                    <a:lnTo>
                      <a:pt x="79" y="265"/>
                    </a:lnTo>
                    <a:lnTo>
                      <a:pt x="75" y="241"/>
                    </a:lnTo>
                    <a:lnTo>
                      <a:pt x="69" y="198"/>
                    </a:lnTo>
                    <a:lnTo>
                      <a:pt x="62" y="178"/>
                    </a:lnTo>
                    <a:lnTo>
                      <a:pt x="49" y="158"/>
                    </a:lnTo>
                    <a:lnTo>
                      <a:pt x="17" y="123"/>
                    </a:lnTo>
                    <a:lnTo>
                      <a:pt x="7" y="102"/>
                    </a:lnTo>
                    <a:lnTo>
                      <a:pt x="1" y="80"/>
                    </a:lnTo>
                    <a:lnTo>
                      <a:pt x="1" y="33"/>
                    </a:lnTo>
                    <a:lnTo>
                      <a:pt x="1" y="10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868" y="49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3266616" y="825681"/>
                <a:ext cx="1252212" cy="1019147"/>
              </a:xfrm>
              <a:custGeom>
                <a:avLst/>
                <a:gdLst>
                  <a:gd name="T0" fmla="*/ 2251 w 2726"/>
                  <a:gd name="T1" fmla="*/ 2179 h 2218"/>
                  <a:gd name="T2" fmla="*/ 2130 w 2726"/>
                  <a:gd name="T3" fmla="*/ 2218 h 2218"/>
                  <a:gd name="T4" fmla="*/ 2050 w 2726"/>
                  <a:gd name="T5" fmla="*/ 2203 h 2218"/>
                  <a:gd name="T6" fmla="*/ 1991 w 2726"/>
                  <a:gd name="T7" fmla="*/ 2157 h 2218"/>
                  <a:gd name="T8" fmla="*/ 1941 w 2726"/>
                  <a:gd name="T9" fmla="*/ 2069 h 2218"/>
                  <a:gd name="T10" fmla="*/ 1909 w 2726"/>
                  <a:gd name="T11" fmla="*/ 1925 h 2218"/>
                  <a:gd name="T12" fmla="*/ 1899 w 2726"/>
                  <a:gd name="T13" fmla="*/ 1832 h 2218"/>
                  <a:gd name="T14" fmla="*/ 1837 w 2726"/>
                  <a:gd name="T15" fmla="*/ 1655 h 2218"/>
                  <a:gd name="T16" fmla="*/ 1728 w 2726"/>
                  <a:gd name="T17" fmla="*/ 1498 h 2218"/>
                  <a:gd name="T18" fmla="*/ 1554 w 2726"/>
                  <a:gd name="T19" fmla="*/ 1331 h 2218"/>
                  <a:gd name="T20" fmla="*/ 1263 w 2726"/>
                  <a:gd name="T21" fmla="*/ 1139 h 2218"/>
                  <a:gd name="T22" fmla="*/ 1081 w 2726"/>
                  <a:gd name="T23" fmla="*/ 1050 h 2218"/>
                  <a:gd name="T24" fmla="*/ 757 w 2726"/>
                  <a:gd name="T25" fmla="*/ 1025 h 2218"/>
                  <a:gd name="T26" fmla="*/ 313 w 2726"/>
                  <a:gd name="T27" fmla="*/ 1040 h 2218"/>
                  <a:gd name="T28" fmla="*/ 118 w 2726"/>
                  <a:gd name="T29" fmla="*/ 1017 h 2218"/>
                  <a:gd name="T30" fmla="*/ 19 w 2726"/>
                  <a:gd name="T31" fmla="*/ 956 h 2218"/>
                  <a:gd name="T32" fmla="*/ 12 w 2726"/>
                  <a:gd name="T33" fmla="*/ 926 h 2218"/>
                  <a:gd name="T34" fmla="*/ 302 w 2726"/>
                  <a:gd name="T35" fmla="*/ 641 h 2218"/>
                  <a:gd name="T36" fmla="*/ 590 w 2726"/>
                  <a:gd name="T37" fmla="*/ 409 h 2218"/>
                  <a:gd name="T38" fmla="*/ 939 w 2726"/>
                  <a:gd name="T39" fmla="*/ 190 h 2218"/>
                  <a:gd name="T40" fmla="*/ 1276 w 2726"/>
                  <a:gd name="T41" fmla="*/ 52 h 2218"/>
                  <a:gd name="T42" fmla="*/ 1474 w 2726"/>
                  <a:gd name="T43" fmla="*/ 10 h 2218"/>
                  <a:gd name="T44" fmla="*/ 1675 w 2726"/>
                  <a:gd name="T45" fmla="*/ 1 h 2218"/>
                  <a:gd name="T46" fmla="*/ 1872 w 2726"/>
                  <a:gd name="T47" fmla="*/ 33 h 2218"/>
                  <a:gd name="T48" fmla="*/ 2066 w 2726"/>
                  <a:gd name="T49" fmla="*/ 114 h 2218"/>
                  <a:gd name="T50" fmla="*/ 2252 w 2726"/>
                  <a:gd name="T51" fmla="*/ 249 h 2218"/>
                  <a:gd name="T52" fmla="*/ 2384 w 2726"/>
                  <a:gd name="T53" fmla="*/ 390 h 2218"/>
                  <a:gd name="T54" fmla="*/ 2454 w 2726"/>
                  <a:gd name="T55" fmla="*/ 452 h 2218"/>
                  <a:gd name="T56" fmla="*/ 2576 w 2726"/>
                  <a:gd name="T57" fmla="*/ 608 h 2218"/>
                  <a:gd name="T58" fmla="*/ 2668 w 2726"/>
                  <a:gd name="T59" fmla="*/ 792 h 2218"/>
                  <a:gd name="T60" fmla="*/ 2723 w 2726"/>
                  <a:gd name="T61" fmla="*/ 1031 h 2218"/>
                  <a:gd name="T62" fmla="*/ 2708 w 2726"/>
                  <a:gd name="T63" fmla="*/ 1323 h 2218"/>
                  <a:gd name="T64" fmla="*/ 2595 w 2726"/>
                  <a:gd name="T65" fmla="*/ 1668 h 2218"/>
                  <a:gd name="T66" fmla="*/ 2348 w 2726"/>
                  <a:gd name="T67" fmla="*/ 2064 h 2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26" h="2218">
                    <a:moveTo>
                      <a:pt x="2261" y="2172"/>
                    </a:moveTo>
                    <a:lnTo>
                      <a:pt x="2251" y="2179"/>
                    </a:lnTo>
                    <a:lnTo>
                      <a:pt x="2187" y="2206"/>
                    </a:lnTo>
                    <a:lnTo>
                      <a:pt x="2130" y="2218"/>
                    </a:lnTo>
                    <a:lnTo>
                      <a:pt x="2082" y="2213"/>
                    </a:lnTo>
                    <a:lnTo>
                      <a:pt x="2050" y="2203"/>
                    </a:lnTo>
                    <a:lnTo>
                      <a:pt x="2020" y="2186"/>
                    </a:lnTo>
                    <a:lnTo>
                      <a:pt x="1991" y="2157"/>
                    </a:lnTo>
                    <a:lnTo>
                      <a:pt x="1964" y="2120"/>
                    </a:lnTo>
                    <a:lnTo>
                      <a:pt x="1941" y="2069"/>
                    </a:lnTo>
                    <a:lnTo>
                      <a:pt x="1922" y="2005"/>
                    </a:lnTo>
                    <a:lnTo>
                      <a:pt x="1909" y="1925"/>
                    </a:lnTo>
                    <a:lnTo>
                      <a:pt x="1905" y="1879"/>
                    </a:lnTo>
                    <a:lnTo>
                      <a:pt x="1899" y="1832"/>
                    </a:lnTo>
                    <a:lnTo>
                      <a:pt x="1876" y="1741"/>
                    </a:lnTo>
                    <a:lnTo>
                      <a:pt x="1837" y="1655"/>
                    </a:lnTo>
                    <a:lnTo>
                      <a:pt x="1788" y="1574"/>
                    </a:lnTo>
                    <a:lnTo>
                      <a:pt x="1728" y="1498"/>
                    </a:lnTo>
                    <a:lnTo>
                      <a:pt x="1662" y="1427"/>
                    </a:lnTo>
                    <a:lnTo>
                      <a:pt x="1554" y="1331"/>
                    </a:lnTo>
                    <a:lnTo>
                      <a:pt x="1402" y="1223"/>
                    </a:lnTo>
                    <a:lnTo>
                      <a:pt x="1263" y="1139"/>
                    </a:lnTo>
                    <a:lnTo>
                      <a:pt x="1106" y="1060"/>
                    </a:lnTo>
                    <a:lnTo>
                      <a:pt x="1081" y="1050"/>
                    </a:lnTo>
                    <a:lnTo>
                      <a:pt x="963" y="1037"/>
                    </a:lnTo>
                    <a:lnTo>
                      <a:pt x="757" y="1025"/>
                    </a:lnTo>
                    <a:lnTo>
                      <a:pt x="503" y="1031"/>
                    </a:lnTo>
                    <a:lnTo>
                      <a:pt x="313" y="1040"/>
                    </a:lnTo>
                    <a:lnTo>
                      <a:pt x="207" y="1037"/>
                    </a:lnTo>
                    <a:lnTo>
                      <a:pt x="118" y="1017"/>
                    </a:lnTo>
                    <a:lnTo>
                      <a:pt x="58" y="985"/>
                    </a:lnTo>
                    <a:lnTo>
                      <a:pt x="19" y="956"/>
                    </a:lnTo>
                    <a:lnTo>
                      <a:pt x="0" y="939"/>
                    </a:lnTo>
                    <a:lnTo>
                      <a:pt x="12" y="926"/>
                    </a:lnTo>
                    <a:lnTo>
                      <a:pt x="138" y="795"/>
                    </a:lnTo>
                    <a:lnTo>
                      <a:pt x="302" y="641"/>
                    </a:lnTo>
                    <a:lnTo>
                      <a:pt x="438" y="527"/>
                    </a:lnTo>
                    <a:lnTo>
                      <a:pt x="590" y="409"/>
                    </a:lnTo>
                    <a:lnTo>
                      <a:pt x="759" y="295"/>
                    </a:lnTo>
                    <a:lnTo>
                      <a:pt x="939" y="190"/>
                    </a:lnTo>
                    <a:lnTo>
                      <a:pt x="1129" y="102"/>
                    </a:lnTo>
                    <a:lnTo>
                      <a:pt x="1276" y="52"/>
                    </a:lnTo>
                    <a:lnTo>
                      <a:pt x="1375" y="27"/>
                    </a:lnTo>
                    <a:lnTo>
                      <a:pt x="1474" y="10"/>
                    </a:lnTo>
                    <a:lnTo>
                      <a:pt x="1575" y="0"/>
                    </a:lnTo>
                    <a:lnTo>
                      <a:pt x="1675" y="1"/>
                    </a:lnTo>
                    <a:lnTo>
                      <a:pt x="1774" y="12"/>
                    </a:lnTo>
                    <a:lnTo>
                      <a:pt x="1872" y="33"/>
                    </a:lnTo>
                    <a:lnTo>
                      <a:pt x="1970" y="68"/>
                    </a:lnTo>
                    <a:lnTo>
                      <a:pt x="2066" y="114"/>
                    </a:lnTo>
                    <a:lnTo>
                      <a:pt x="2160" y="174"/>
                    </a:lnTo>
                    <a:lnTo>
                      <a:pt x="2252" y="249"/>
                    </a:lnTo>
                    <a:lnTo>
                      <a:pt x="2340" y="338"/>
                    </a:lnTo>
                    <a:lnTo>
                      <a:pt x="2384" y="390"/>
                    </a:lnTo>
                    <a:lnTo>
                      <a:pt x="2390" y="395"/>
                    </a:lnTo>
                    <a:lnTo>
                      <a:pt x="2454" y="452"/>
                    </a:lnTo>
                    <a:lnTo>
                      <a:pt x="2526" y="536"/>
                    </a:lnTo>
                    <a:lnTo>
                      <a:pt x="2576" y="608"/>
                    </a:lnTo>
                    <a:lnTo>
                      <a:pt x="2625" y="693"/>
                    </a:lnTo>
                    <a:lnTo>
                      <a:pt x="2668" y="792"/>
                    </a:lnTo>
                    <a:lnTo>
                      <a:pt x="2703" y="904"/>
                    </a:lnTo>
                    <a:lnTo>
                      <a:pt x="2723" y="1031"/>
                    </a:lnTo>
                    <a:lnTo>
                      <a:pt x="2726" y="1171"/>
                    </a:lnTo>
                    <a:lnTo>
                      <a:pt x="2708" y="1323"/>
                    </a:lnTo>
                    <a:lnTo>
                      <a:pt x="2665" y="1489"/>
                    </a:lnTo>
                    <a:lnTo>
                      <a:pt x="2595" y="1668"/>
                    </a:lnTo>
                    <a:lnTo>
                      <a:pt x="2490" y="1861"/>
                    </a:lnTo>
                    <a:lnTo>
                      <a:pt x="2348" y="2064"/>
                    </a:lnTo>
                    <a:lnTo>
                      <a:pt x="2261" y="2172"/>
                    </a:lnTo>
                    <a:close/>
                  </a:path>
                </a:pathLst>
              </a:custGeom>
              <a:solidFill>
                <a:srgbClr val="E252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56" name="직선 연결선 55"/>
              <p:cNvCxnSpPr>
                <a:stCxn id="69" idx="18"/>
              </p:cNvCxnSpPr>
              <p:nvPr/>
            </p:nvCxnSpPr>
            <p:spPr>
              <a:xfrm flipV="1">
                <a:off x="6182009" y="3350879"/>
                <a:ext cx="394419" cy="777719"/>
              </a:xfrm>
              <a:prstGeom prst="line">
                <a:avLst/>
              </a:prstGeom>
              <a:ln w="698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모서리가 둥근 직사각형 78"/>
            <p:cNvSpPr/>
            <p:nvPr/>
          </p:nvSpPr>
          <p:spPr>
            <a:xfrm rot="1800000">
              <a:off x="5724065" y="3338725"/>
              <a:ext cx="468000" cy="468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 rot="3600000">
              <a:off x="5990713" y="3272580"/>
              <a:ext cx="324000" cy="468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5875993" y="3527947"/>
              <a:ext cx="216000" cy="468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 flipV="1">
              <a:off x="5764988" y="4263317"/>
              <a:ext cx="468000" cy="440811"/>
              <a:chOff x="5876465" y="3286425"/>
              <a:chExt cx="468000" cy="440811"/>
            </a:xfrm>
          </p:grpSpPr>
          <p:sp>
            <p:nvSpPr>
              <p:cNvPr id="82" name="모서리가 둥근 직사각형 81"/>
              <p:cNvSpPr/>
              <p:nvPr/>
            </p:nvSpPr>
            <p:spPr>
              <a:xfrm rot="1800000">
                <a:off x="5876465" y="3491125"/>
                <a:ext cx="468000" cy="468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 rot="3600000">
                <a:off x="6143113" y="3424980"/>
                <a:ext cx="324000" cy="468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6028393" y="3680347"/>
                <a:ext cx="216000" cy="468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>
              <a:off x="9709048" y="1966380"/>
              <a:ext cx="1931925" cy="0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9008339" y="1688008"/>
              <a:ext cx="1548000" cy="0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10305327" y="1419494"/>
              <a:ext cx="1548000" cy="0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10994249" y="5793344"/>
              <a:ext cx="972000" cy="0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11393146" y="6016545"/>
              <a:ext cx="756000" cy="0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11771146" y="5547867"/>
              <a:ext cx="432000" cy="0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953648-43E3-430D-9055-CB23512B0DCE}"/>
              </a:ext>
            </a:extLst>
          </p:cNvPr>
          <p:cNvSpPr txBox="1"/>
          <p:nvPr/>
        </p:nvSpPr>
        <p:spPr>
          <a:xfrm>
            <a:off x="480829" y="3770817"/>
            <a:ext cx="2781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2014154037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한승우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2014156004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권태민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2016156036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최경호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72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69336 -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74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양쪽 모서리가 둥근 사각형 6">
            <a:extLst>
              <a:ext uri="{FF2B5EF4-FFF2-40B4-BE49-F238E27FC236}">
                <a16:creationId xmlns:a16="http://schemas.microsoft.com/office/drawing/2014/main" id="{75BE9BCB-55A5-4210-86A2-DF01B54C49F3}"/>
              </a:ext>
            </a:extLst>
          </p:cNvPr>
          <p:cNvSpPr/>
          <p:nvPr/>
        </p:nvSpPr>
        <p:spPr>
          <a:xfrm rot="16200000">
            <a:off x="3511491" y="-1820848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427DEA8-17C3-428E-923B-78CB1AE2535C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49" name="자유형 11">
              <a:extLst>
                <a:ext uri="{FF2B5EF4-FFF2-40B4-BE49-F238E27FC236}">
                  <a16:creationId xmlns:a16="http://schemas.microsoft.com/office/drawing/2014/main" id="{B0138DA9-A3F3-4B39-ADAD-0CBD4D0A39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A25D30AA-5A1C-408B-9F38-4A6D32160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913A1B46-1171-4BB5-A4BF-0B50A257E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283743AA-A034-45A3-A634-01CB8200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A8A5893C-8C82-4F5A-8BBF-78CF1A6B1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8123758F-93EE-423F-BD4F-6569C0AF0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EB1CE91B-B3EB-43D8-BF4E-4EBAE66EB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8F0C3F02-C279-4073-A6D9-2D7890C74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86EE33EB-C8AB-429F-8B5F-3F3D503A3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8FE08947-3193-40E3-9F0E-3C51BF7E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7E9FBB94-9EEB-485D-90F0-3A66E67D7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81C0AD38-ADD0-41C1-AB91-C21F25673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CB58F8B9-CA12-4DE2-AC1B-08C61CE34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75EB5295-AAE0-422D-90BE-BC0CE26F9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3" name="Freeform 42">
              <a:extLst>
                <a:ext uri="{FF2B5EF4-FFF2-40B4-BE49-F238E27FC236}">
                  <a16:creationId xmlns:a16="http://schemas.microsoft.com/office/drawing/2014/main" id="{77545304-DE62-45E6-B603-4F423AE34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DD423659-392F-4A47-858E-616250221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5" name="자유형 27">
              <a:extLst>
                <a:ext uri="{FF2B5EF4-FFF2-40B4-BE49-F238E27FC236}">
                  <a16:creationId xmlns:a16="http://schemas.microsoft.com/office/drawing/2014/main" id="{B03311F2-FC69-4D8A-A008-FB8AD7D8FE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572F60B8-F7D5-46B4-AE5E-DB2CE6CC0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E61F39DA-F4D6-4305-8F31-B15B57F9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2D1A93C7-6AF3-48ED-A1B9-438D84419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A68956BE-F02C-409E-9779-259EA31E6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D49D5C2B-38B1-40CE-BCB4-F04627BC0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A976115-002A-49BA-B996-83A3CDA6C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B3D53769-7E57-4B97-B408-AD369AFF5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D9267494-5E84-45AF-A1FB-B7EFF43A6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EF1BD6D3-3FF8-4D11-87F1-4AF5EC149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F44D5CD0-6B09-434D-9AA7-152112761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AA4277D1-2421-4817-95B1-B2A319EB8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2FF27523-8B41-479A-9D26-777EB269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F8B02BDA-713D-4893-9653-84D9F15C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74645F93-2481-4BA2-BAFE-CD396BDBA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0" name="Freeform 56">
              <a:extLst>
                <a:ext uri="{FF2B5EF4-FFF2-40B4-BE49-F238E27FC236}">
                  <a16:creationId xmlns:a16="http://schemas.microsoft.com/office/drawing/2014/main" id="{2D26A464-8CAB-4261-8FD6-9CC53B2F5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1" name="Freeform 57">
              <a:extLst>
                <a:ext uri="{FF2B5EF4-FFF2-40B4-BE49-F238E27FC236}">
                  <a16:creationId xmlns:a16="http://schemas.microsoft.com/office/drawing/2014/main" id="{53634532-A914-4D5E-8512-329FE671C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2" name="Freeform 58">
              <a:extLst>
                <a:ext uri="{FF2B5EF4-FFF2-40B4-BE49-F238E27FC236}">
                  <a16:creationId xmlns:a16="http://schemas.microsoft.com/office/drawing/2014/main" id="{B92B7BE1-916D-4E47-885B-30FAA8DD1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88E5B815-BADF-4A25-8424-9A2638E2A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4" name="Freeform 60">
              <a:extLst>
                <a:ext uri="{FF2B5EF4-FFF2-40B4-BE49-F238E27FC236}">
                  <a16:creationId xmlns:a16="http://schemas.microsoft.com/office/drawing/2014/main" id="{21C70A2C-306A-4EBA-BD81-CD25E5412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5" name="Freeform 61">
              <a:extLst>
                <a:ext uri="{FF2B5EF4-FFF2-40B4-BE49-F238E27FC236}">
                  <a16:creationId xmlns:a16="http://schemas.microsoft.com/office/drawing/2014/main" id="{DBA3DBD4-9740-4588-B0FD-61572BAF5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6" name="Freeform 63">
              <a:extLst>
                <a:ext uri="{FF2B5EF4-FFF2-40B4-BE49-F238E27FC236}">
                  <a16:creationId xmlns:a16="http://schemas.microsoft.com/office/drawing/2014/main" id="{9A5A3891-8D78-4EE7-81A2-49C4A5967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7" name="Freeform 64">
              <a:extLst>
                <a:ext uri="{FF2B5EF4-FFF2-40B4-BE49-F238E27FC236}">
                  <a16:creationId xmlns:a16="http://schemas.microsoft.com/office/drawing/2014/main" id="{207C719A-5B51-40CF-98A1-F4E078B77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8" name="Freeform 65">
              <a:extLst>
                <a:ext uri="{FF2B5EF4-FFF2-40B4-BE49-F238E27FC236}">
                  <a16:creationId xmlns:a16="http://schemas.microsoft.com/office/drawing/2014/main" id="{312662C8-4BE5-4FDE-8812-F61B67BAC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55A5586-D15F-4441-9E9E-2533FA3139AC}"/>
                </a:ext>
              </a:extLst>
            </p:cNvPr>
            <p:cNvCxnSpPr>
              <a:stCxn id="49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723BBE0-BABA-4B3C-AA09-9553B64813A0}"/>
              </a:ext>
            </a:extLst>
          </p:cNvPr>
          <p:cNvSpPr txBox="1"/>
          <p:nvPr/>
        </p:nvSpPr>
        <p:spPr>
          <a:xfrm>
            <a:off x="4974872" y="433239"/>
            <a:ext cx="443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블루투스</a:t>
            </a:r>
            <a:r>
              <a:rPr lang="ko-KR" altLang="en-US" sz="3200" b="1" dirty="0"/>
              <a:t> 통신 시스템</a:t>
            </a:r>
          </a:p>
        </p:txBody>
      </p:sp>
      <p:sp>
        <p:nvSpPr>
          <p:cNvPr id="92" name="AutoShape 2" descr="아두이노에 대한 이미지 검색결과">
            <a:extLst>
              <a:ext uri="{FF2B5EF4-FFF2-40B4-BE49-F238E27FC236}">
                <a16:creationId xmlns:a16="http://schemas.microsoft.com/office/drawing/2014/main" id="{293B5EFF-F56B-4138-8467-E4427A4DE4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3" name="Picture 4" descr="아두이노 이미지 검색결과">
            <a:extLst>
              <a:ext uri="{FF2B5EF4-FFF2-40B4-BE49-F238E27FC236}">
                <a16:creationId xmlns:a16="http://schemas.microsoft.com/office/drawing/2014/main" id="{74019774-BFC3-40EE-A000-D8DAA6D73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30" y="1569578"/>
            <a:ext cx="1625357" cy="10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F5CADB0-2753-4257-AFE3-9AE6021342A0}"/>
              </a:ext>
            </a:extLst>
          </p:cNvPr>
          <p:cNvSpPr txBox="1"/>
          <p:nvPr/>
        </p:nvSpPr>
        <p:spPr>
          <a:xfrm>
            <a:off x="2658350" y="2688998"/>
            <a:ext cx="11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아두이노</a:t>
            </a:r>
            <a:endParaRPr lang="ko-KR" altLang="en-US" b="1" dirty="0"/>
          </a:p>
        </p:txBody>
      </p:sp>
      <p:pic>
        <p:nvPicPr>
          <p:cNvPr id="95" name="Picture 15" descr="안드로이드 이미지 검색결과">
            <a:extLst>
              <a:ext uri="{FF2B5EF4-FFF2-40B4-BE49-F238E27FC236}">
                <a16:creationId xmlns:a16="http://schemas.microsoft.com/office/drawing/2014/main" id="{FBE92B13-D1DC-405B-B87C-D1FA980A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953" y="1424722"/>
            <a:ext cx="1520199" cy="11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A901D297-51CC-403A-BE30-6E9E11857E09}"/>
              </a:ext>
            </a:extLst>
          </p:cNvPr>
          <p:cNvSpPr txBox="1"/>
          <p:nvPr/>
        </p:nvSpPr>
        <p:spPr>
          <a:xfrm>
            <a:off x="9997893" y="2650621"/>
            <a:ext cx="15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안드로이드</a:t>
            </a:r>
            <a:endParaRPr lang="ko-KR" altLang="en-US" b="1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5BED811-C9F5-4976-A785-27827B02CB16}"/>
              </a:ext>
            </a:extLst>
          </p:cNvPr>
          <p:cNvCxnSpPr/>
          <p:nvPr/>
        </p:nvCxnSpPr>
        <p:spPr>
          <a:xfrm>
            <a:off x="3975811" y="2873664"/>
            <a:ext cx="5881408" cy="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6065AF0-9B14-409B-B200-8061FA69D3B3}"/>
              </a:ext>
            </a:extLst>
          </p:cNvPr>
          <p:cNvCxnSpPr/>
          <p:nvPr/>
        </p:nvCxnSpPr>
        <p:spPr>
          <a:xfrm flipH="1">
            <a:off x="4130158" y="2377784"/>
            <a:ext cx="5813942" cy="0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5DDC1C9-67ED-4B66-8E3B-765F36A5662F}"/>
              </a:ext>
            </a:extLst>
          </p:cNvPr>
          <p:cNvSpPr txBox="1"/>
          <p:nvPr/>
        </p:nvSpPr>
        <p:spPr>
          <a:xfrm>
            <a:off x="5702756" y="1739088"/>
            <a:ext cx="250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신호 코드 전송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54D590-B9D7-4DF5-BED2-E59969F4A03B}"/>
              </a:ext>
            </a:extLst>
          </p:cNvPr>
          <p:cNvSpPr txBox="1"/>
          <p:nvPr/>
        </p:nvSpPr>
        <p:spPr>
          <a:xfrm>
            <a:off x="5434303" y="3194173"/>
            <a:ext cx="296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신호 코드를 수신 후</a:t>
            </a:r>
            <a:endParaRPr lang="en-US" altLang="ko-KR" dirty="0"/>
          </a:p>
          <a:p>
            <a:r>
              <a:rPr lang="ko-KR" altLang="en-US" dirty="0"/>
              <a:t>해당 코드의 맞는 이벤트를 처리</a:t>
            </a:r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id="{80A8486F-CFF9-4B3C-B2E1-F8D1BF38D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85" y="3256763"/>
            <a:ext cx="1748449" cy="123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DE4CD98-F43B-49C4-8BA1-7A851E670E49}"/>
              </a:ext>
            </a:extLst>
          </p:cNvPr>
          <p:cNvSpPr txBox="1"/>
          <p:nvPr/>
        </p:nvSpPr>
        <p:spPr>
          <a:xfrm>
            <a:off x="2324922" y="4562757"/>
            <a:ext cx="185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이벤트</a:t>
            </a:r>
            <a:endParaRPr lang="en-US" altLang="ko-KR" dirty="0"/>
          </a:p>
          <a:p>
            <a:pPr algn="ctr"/>
            <a:r>
              <a:rPr lang="en-US" altLang="ko-KR" dirty="0"/>
              <a:t>(Lock, </a:t>
            </a:r>
            <a:r>
              <a:rPr lang="en-US" altLang="ko-KR" dirty="0" err="1"/>
              <a:t>unLock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4" name="Picture 3">
            <a:extLst>
              <a:ext uri="{FF2B5EF4-FFF2-40B4-BE49-F238E27FC236}">
                <a16:creationId xmlns:a16="http://schemas.microsoft.com/office/drawing/2014/main" id="{09D3027F-02B5-4545-8134-6C24BBEBB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583" y="3256763"/>
            <a:ext cx="844063" cy="15021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AB341C6B-A985-4898-9C51-BF22F04320D4}"/>
              </a:ext>
            </a:extLst>
          </p:cNvPr>
          <p:cNvSpPr txBox="1"/>
          <p:nvPr/>
        </p:nvSpPr>
        <p:spPr>
          <a:xfrm>
            <a:off x="9846052" y="4891602"/>
            <a:ext cx="1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스마트키 실행</a:t>
            </a:r>
            <a:endParaRPr lang="en-US" altLang="ko-KR" dirty="0"/>
          </a:p>
          <a:p>
            <a:pPr algn="ctr"/>
            <a:r>
              <a:rPr lang="ko-KR" altLang="en-US" dirty="0"/>
              <a:t>코드 전송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33647F-ECEA-47B9-96C9-C2B5185CBCC3}"/>
              </a:ext>
            </a:extLst>
          </p:cNvPr>
          <p:cNvSpPr txBox="1"/>
          <p:nvPr/>
        </p:nvSpPr>
        <p:spPr>
          <a:xfrm>
            <a:off x="1905774" y="67339"/>
            <a:ext cx="23871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4186858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양쪽 모서리가 둥근 사각형 6">
            <a:extLst>
              <a:ext uri="{FF2B5EF4-FFF2-40B4-BE49-F238E27FC236}">
                <a16:creationId xmlns:a16="http://schemas.microsoft.com/office/drawing/2014/main" id="{51A6EFAD-B026-49D0-BF4E-5844EBB66CA4}"/>
              </a:ext>
            </a:extLst>
          </p:cNvPr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E6067C4-0A48-4AA5-A007-ED73F742B8D7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49" name="자유형 11">
              <a:extLst>
                <a:ext uri="{FF2B5EF4-FFF2-40B4-BE49-F238E27FC236}">
                  <a16:creationId xmlns:a16="http://schemas.microsoft.com/office/drawing/2014/main" id="{163B570C-F830-48FE-BEC8-F784ABE15E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F5C127AB-73DA-461A-853A-F17F5CA26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F8AF70EF-769E-4190-9497-C95A24F14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2373203E-E8CD-4EC9-B01A-6C9F3AAD6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4ACA201F-10E9-455C-960B-B24841EC4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03095E33-61C4-4E23-BADA-1426C5146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25280F7F-5E0C-4684-A58A-1FE86C11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DDE54206-0610-46DF-A80D-E71B936B5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751E1414-9B73-4025-A83C-110EAB18D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927F56E6-BA8A-4874-87CF-3BC54FEF8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F4222BF7-933E-4EA0-B768-D9C8AA0B7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C4664030-6CF2-4675-BFC8-6F1FFDE77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76AF208D-182D-41B4-9713-EBF175987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660F73B7-4685-4102-9A10-5D0A7FAE9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3" name="Freeform 42">
              <a:extLst>
                <a:ext uri="{FF2B5EF4-FFF2-40B4-BE49-F238E27FC236}">
                  <a16:creationId xmlns:a16="http://schemas.microsoft.com/office/drawing/2014/main" id="{7E33F472-BBB1-43DB-8016-2FA3832F9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6A82C300-C655-41A8-ADBA-3D3AE5C74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5" name="자유형 27">
              <a:extLst>
                <a:ext uri="{FF2B5EF4-FFF2-40B4-BE49-F238E27FC236}">
                  <a16:creationId xmlns:a16="http://schemas.microsoft.com/office/drawing/2014/main" id="{3D37D9DB-1605-40FC-9F9D-E5DDD95119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551681A5-AC8A-437A-B522-54F4EF896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60BA4D85-6FD0-4F00-B40A-F73AEC98A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A478E925-9D6D-4735-BD3A-B946B17DA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ED449070-921E-4DF5-AF27-EFD4543A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71A21507-B404-49EB-B384-4BC46ABFD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E1DDA9E-8183-4040-8B4D-77890A277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73A1DD8F-5A6A-40FE-AA47-D77A8AA5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B83ED9EB-78F7-4341-A592-33B50F8BA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3098C1D-B6F3-4200-B2C2-535D449D5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B9C07F4B-B1B3-402A-8AE3-79EE1BA40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3E367F25-3879-4731-93A0-418A76DD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8FD37231-C3CA-4329-B9D4-23E387006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95663F00-D271-4FA7-8783-A702AD1F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611DC518-C31E-44D0-81AC-7BE702EB4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0" name="Freeform 56">
              <a:extLst>
                <a:ext uri="{FF2B5EF4-FFF2-40B4-BE49-F238E27FC236}">
                  <a16:creationId xmlns:a16="http://schemas.microsoft.com/office/drawing/2014/main" id="{865F76CB-38E4-4B66-8BC8-4BC8D63CE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1" name="Freeform 57">
              <a:extLst>
                <a:ext uri="{FF2B5EF4-FFF2-40B4-BE49-F238E27FC236}">
                  <a16:creationId xmlns:a16="http://schemas.microsoft.com/office/drawing/2014/main" id="{1EAB0DF7-8031-4B24-9FCC-7EA6BC782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2" name="Freeform 58">
              <a:extLst>
                <a:ext uri="{FF2B5EF4-FFF2-40B4-BE49-F238E27FC236}">
                  <a16:creationId xmlns:a16="http://schemas.microsoft.com/office/drawing/2014/main" id="{FE816DA0-1417-45D4-A09A-1C6250A93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1A4D83B6-8B53-4EDD-AFE4-6CF7E15A9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4" name="Freeform 60">
              <a:extLst>
                <a:ext uri="{FF2B5EF4-FFF2-40B4-BE49-F238E27FC236}">
                  <a16:creationId xmlns:a16="http://schemas.microsoft.com/office/drawing/2014/main" id="{12BE2D35-0B1B-463E-BE2A-CAC65D71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5" name="Freeform 61">
              <a:extLst>
                <a:ext uri="{FF2B5EF4-FFF2-40B4-BE49-F238E27FC236}">
                  <a16:creationId xmlns:a16="http://schemas.microsoft.com/office/drawing/2014/main" id="{6C6BE75F-8630-4E43-B264-6F3D8F4E8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6" name="Freeform 63">
              <a:extLst>
                <a:ext uri="{FF2B5EF4-FFF2-40B4-BE49-F238E27FC236}">
                  <a16:creationId xmlns:a16="http://schemas.microsoft.com/office/drawing/2014/main" id="{CD9A99F6-F7E0-487E-B4D5-A8E671C84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7" name="Freeform 64">
              <a:extLst>
                <a:ext uri="{FF2B5EF4-FFF2-40B4-BE49-F238E27FC236}">
                  <a16:creationId xmlns:a16="http://schemas.microsoft.com/office/drawing/2014/main" id="{016E7391-A5D0-48CB-AD07-B250E39CE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8" name="Freeform 65">
              <a:extLst>
                <a:ext uri="{FF2B5EF4-FFF2-40B4-BE49-F238E27FC236}">
                  <a16:creationId xmlns:a16="http://schemas.microsoft.com/office/drawing/2014/main" id="{565AFB5D-7160-4251-9BFF-2ADD74625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841B73C-8B8F-4A7C-BCFA-0347EDB6CC60}"/>
                </a:ext>
              </a:extLst>
            </p:cNvPr>
            <p:cNvCxnSpPr>
              <a:stCxn id="49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EEA6866-4AC5-4D14-8DA2-46F3C3815BC0}"/>
              </a:ext>
            </a:extLst>
          </p:cNvPr>
          <p:cNvSpPr txBox="1"/>
          <p:nvPr/>
        </p:nvSpPr>
        <p:spPr>
          <a:xfrm>
            <a:off x="4663393" y="459669"/>
            <a:ext cx="443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GPS </a:t>
            </a:r>
            <a:r>
              <a:rPr lang="ko-KR" altLang="en-US" sz="3200" b="1" dirty="0"/>
              <a:t>위치추적 시스템</a:t>
            </a:r>
          </a:p>
        </p:txBody>
      </p:sp>
      <p:sp>
        <p:nvSpPr>
          <p:cNvPr id="92" name="AutoShape 2" descr="아두이노에 대한 이미지 검색결과">
            <a:extLst>
              <a:ext uri="{FF2B5EF4-FFF2-40B4-BE49-F238E27FC236}">
                <a16:creationId xmlns:a16="http://schemas.microsoft.com/office/drawing/2014/main" id="{EA3C95E7-0142-4BD5-8ABF-9586DC2C84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3" name="Picture 4" descr="아두이노 이미지 검색결과">
            <a:extLst>
              <a:ext uri="{FF2B5EF4-FFF2-40B4-BE49-F238E27FC236}">
                <a16:creationId xmlns:a16="http://schemas.microsoft.com/office/drawing/2014/main" id="{B207C015-60B3-466B-BF38-A2751B029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33" y="2235485"/>
            <a:ext cx="1625357" cy="10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5">
            <a:extLst>
              <a:ext uri="{FF2B5EF4-FFF2-40B4-BE49-F238E27FC236}">
                <a16:creationId xmlns:a16="http://schemas.microsoft.com/office/drawing/2014/main" id="{95A93380-1A21-4E06-88FF-A799636B2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26" y="1019879"/>
            <a:ext cx="862028" cy="159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2C4894F-2BD1-4485-A77B-070B63E891E0}"/>
              </a:ext>
            </a:extLst>
          </p:cNvPr>
          <p:cNvSpPr txBox="1"/>
          <p:nvPr/>
        </p:nvSpPr>
        <p:spPr>
          <a:xfrm>
            <a:off x="2161547" y="3293452"/>
            <a:ext cx="207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아두이노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4F6E79-5455-479E-B458-12F818C30BEF}"/>
              </a:ext>
            </a:extLst>
          </p:cNvPr>
          <p:cNvSpPr txBox="1"/>
          <p:nvPr/>
        </p:nvSpPr>
        <p:spPr>
          <a:xfrm>
            <a:off x="6419253" y="2534279"/>
            <a:ext cx="94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</a:t>
            </a:r>
            <a:endParaRPr lang="en-US" altLang="ko-KR" b="1" dirty="0"/>
          </a:p>
        </p:txBody>
      </p:sp>
      <p:sp>
        <p:nvSpPr>
          <p:cNvPr id="97" name="AutoShape 7" descr="안드로이드 이미지 검색결과">
            <a:extLst>
              <a:ext uri="{FF2B5EF4-FFF2-40B4-BE49-F238E27FC236}">
                <a16:creationId xmlns:a16="http://schemas.microsoft.com/office/drawing/2014/main" id="{3D6F5437-B0CF-4C59-B5D1-C2D2D89DAB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8" name="AutoShape 9" descr="안드로이드 이미지 검색결과">
            <a:extLst>
              <a:ext uri="{FF2B5EF4-FFF2-40B4-BE49-F238E27FC236}">
                <a16:creationId xmlns:a16="http://schemas.microsoft.com/office/drawing/2014/main" id="{2F2EE13F-264D-41CF-9B75-2373B2CF86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9" name="AutoShape 11" descr="안드로이드 이미지 검색결과">
            <a:extLst>
              <a:ext uri="{FF2B5EF4-FFF2-40B4-BE49-F238E27FC236}">
                <a16:creationId xmlns:a16="http://schemas.microsoft.com/office/drawing/2014/main" id="{8E137214-F102-4B25-A329-B89A32B62A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0" name="AutoShape 13" descr="안드로이드 이미지 검색결과">
            <a:extLst>
              <a:ext uri="{FF2B5EF4-FFF2-40B4-BE49-F238E27FC236}">
                <a16:creationId xmlns:a16="http://schemas.microsoft.com/office/drawing/2014/main" id="{B8F5E5F9-5F96-496B-BC8A-6F7BD0491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1" name="Picture 15" descr="안드로이드 이미지 검색결과">
            <a:extLst>
              <a:ext uri="{FF2B5EF4-FFF2-40B4-BE49-F238E27FC236}">
                <a16:creationId xmlns:a16="http://schemas.microsoft.com/office/drawing/2014/main" id="{82F6277D-7463-4291-B22C-A187CACE3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565" y="2243362"/>
            <a:ext cx="1520199" cy="11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9F8BAA4C-1BEE-4285-8CED-2AB3C9C99D1F}"/>
              </a:ext>
            </a:extLst>
          </p:cNvPr>
          <p:cNvSpPr txBox="1"/>
          <p:nvPr/>
        </p:nvSpPr>
        <p:spPr>
          <a:xfrm>
            <a:off x="10037167" y="3445232"/>
            <a:ext cx="15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안드로이드</a:t>
            </a:r>
            <a:endParaRPr lang="ko-KR" altLang="en-US" b="1" dirty="0"/>
          </a:p>
        </p:txBody>
      </p:sp>
      <p:pic>
        <p:nvPicPr>
          <p:cNvPr id="103" name="Picture 19" descr="db 일러스트 이미지 검색결과&quot;">
            <a:extLst>
              <a:ext uri="{FF2B5EF4-FFF2-40B4-BE49-F238E27FC236}">
                <a16:creationId xmlns:a16="http://schemas.microsoft.com/office/drawing/2014/main" id="{9F16C4C2-9EEC-4E8F-921C-80C3255D8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25" y="5211010"/>
            <a:ext cx="1179194" cy="117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C49CE083-4C3C-42F5-B88B-40330F93D8AB}"/>
              </a:ext>
            </a:extLst>
          </p:cNvPr>
          <p:cNvSpPr txBox="1"/>
          <p:nvPr/>
        </p:nvSpPr>
        <p:spPr>
          <a:xfrm>
            <a:off x="6002851" y="6307726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</a:t>
            </a:r>
            <a:endParaRPr lang="ko-KR" altLang="en-US" b="1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5FC1426-94D1-4139-9A41-A3DA11FE160D}"/>
              </a:ext>
            </a:extLst>
          </p:cNvPr>
          <p:cNvCxnSpPr/>
          <p:nvPr/>
        </p:nvCxnSpPr>
        <p:spPr>
          <a:xfrm>
            <a:off x="7437420" y="2628953"/>
            <a:ext cx="2505806" cy="68421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0D490BF-6F78-4F18-9DA6-EFB342B02154}"/>
              </a:ext>
            </a:extLst>
          </p:cNvPr>
          <p:cNvCxnSpPr/>
          <p:nvPr/>
        </p:nvCxnSpPr>
        <p:spPr>
          <a:xfrm>
            <a:off x="7130562" y="3226777"/>
            <a:ext cx="181493" cy="199342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4843926-3C55-46AE-B175-2C00374DF670}"/>
              </a:ext>
            </a:extLst>
          </p:cNvPr>
          <p:cNvCxnSpPr/>
          <p:nvPr/>
        </p:nvCxnSpPr>
        <p:spPr>
          <a:xfrm flipV="1">
            <a:off x="4130157" y="2566590"/>
            <a:ext cx="2315473" cy="40447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9E30FA8-27A4-4F5D-9D74-A51626C5C120}"/>
              </a:ext>
            </a:extLst>
          </p:cNvPr>
          <p:cNvCxnSpPr/>
          <p:nvPr/>
        </p:nvCxnSpPr>
        <p:spPr>
          <a:xfrm flipH="1" flipV="1">
            <a:off x="7543420" y="1990089"/>
            <a:ext cx="2399806" cy="775391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9A4A31D-23D2-4A2F-9C1A-A2C7046F688A}"/>
              </a:ext>
            </a:extLst>
          </p:cNvPr>
          <p:cNvCxnSpPr/>
          <p:nvPr/>
        </p:nvCxnSpPr>
        <p:spPr>
          <a:xfrm flipH="1">
            <a:off x="4130157" y="1990089"/>
            <a:ext cx="2137885" cy="387695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81F968E-EEF6-4BFF-BCE6-14F0B9BB7261}"/>
              </a:ext>
            </a:extLst>
          </p:cNvPr>
          <p:cNvCxnSpPr/>
          <p:nvPr/>
        </p:nvCxnSpPr>
        <p:spPr>
          <a:xfrm flipV="1">
            <a:off x="6645579" y="3130062"/>
            <a:ext cx="34163" cy="2080948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52EB227-9B7F-44CE-916F-1F91228FEE44}"/>
              </a:ext>
            </a:extLst>
          </p:cNvPr>
          <p:cNvSpPr txBox="1"/>
          <p:nvPr/>
        </p:nvSpPr>
        <p:spPr>
          <a:xfrm>
            <a:off x="7543420" y="4569335"/>
            <a:ext cx="1984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정보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GPS </a:t>
            </a:r>
            <a:r>
              <a:rPr lang="ko-KR" altLang="en-US" dirty="0"/>
              <a:t>좌표 정보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오토바이 정보 등</a:t>
            </a:r>
            <a:endParaRPr lang="en-US" altLang="ko-KR" dirty="0"/>
          </a:p>
          <a:p>
            <a:r>
              <a:rPr lang="ko-KR" altLang="en-US" dirty="0"/>
              <a:t>저장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A139F5-A98B-4F71-9F15-FEB87D48F1EF}"/>
              </a:ext>
            </a:extLst>
          </p:cNvPr>
          <p:cNvSpPr txBox="1"/>
          <p:nvPr/>
        </p:nvSpPr>
        <p:spPr>
          <a:xfrm>
            <a:off x="4130157" y="4553285"/>
            <a:ext cx="231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</a:t>
            </a:r>
            <a:r>
              <a:rPr lang="ko-KR" altLang="en-US" dirty="0"/>
              <a:t>값 확인 후</a:t>
            </a:r>
            <a:endParaRPr lang="en-US" altLang="ko-KR" dirty="0"/>
          </a:p>
          <a:p>
            <a:r>
              <a:rPr lang="ko-KR" altLang="en-US" dirty="0"/>
              <a:t>특정 신호 코드를</a:t>
            </a:r>
            <a:endParaRPr lang="en-US" altLang="ko-KR" dirty="0"/>
          </a:p>
          <a:p>
            <a:r>
              <a:rPr lang="ko-KR" altLang="en-US" dirty="0"/>
              <a:t>해당 아이디 값에 맞게 데이터를 전송</a:t>
            </a:r>
            <a:endParaRPr lang="en-US" altLang="ko-KR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E89E890-7F7D-4BAC-B370-3AD7A9362F6E}"/>
              </a:ext>
            </a:extLst>
          </p:cNvPr>
          <p:cNvSpPr txBox="1"/>
          <p:nvPr/>
        </p:nvSpPr>
        <p:spPr>
          <a:xfrm>
            <a:off x="7719646" y="1401097"/>
            <a:ext cx="250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신호 코드 전송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1656BC-5D32-4EDC-8273-78AFFE4623F0}"/>
              </a:ext>
            </a:extLst>
          </p:cNvPr>
          <p:cNvSpPr txBox="1"/>
          <p:nvPr/>
        </p:nvSpPr>
        <p:spPr>
          <a:xfrm>
            <a:off x="7437420" y="3139242"/>
            <a:ext cx="209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</a:t>
            </a:r>
            <a:r>
              <a:rPr lang="ko-KR" altLang="en-US" dirty="0"/>
              <a:t>값을 수신 후 지도에 </a:t>
            </a:r>
            <a:r>
              <a:rPr lang="ko-KR" altLang="en-US" dirty="0" err="1"/>
              <a:t>마커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0EAD416-FDDB-425C-A0FB-7F25DB9813D6}"/>
              </a:ext>
            </a:extLst>
          </p:cNvPr>
          <p:cNvSpPr txBox="1"/>
          <p:nvPr/>
        </p:nvSpPr>
        <p:spPr>
          <a:xfrm>
            <a:off x="3116589" y="1260606"/>
            <a:ext cx="296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신호 코드를 수신 후</a:t>
            </a:r>
            <a:endParaRPr lang="en-US" altLang="ko-KR" dirty="0"/>
          </a:p>
          <a:p>
            <a:r>
              <a:rPr lang="ko-KR" altLang="en-US" dirty="0"/>
              <a:t>해당 코드의 맞는 이벤트를 처리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3034B7-4BDD-486C-ADC7-2F90EEDFCB01}"/>
              </a:ext>
            </a:extLst>
          </p:cNvPr>
          <p:cNvSpPr txBox="1"/>
          <p:nvPr/>
        </p:nvSpPr>
        <p:spPr>
          <a:xfrm>
            <a:off x="4408078" y="2983510"/>
            <a:ext cx="19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주기적으로 </a:t>
            </a:r>
            <a:r>
              <a:rPr lang="en-US" altLang="ko-KR" dirty="0"/>
              <a:t>GPS </a:t>
            </a:r>
            <a:r>
              <a:rPr lang="ko-KR" altLang="en-US" dirty="0"/>
              <a:t>값을 서버에 전송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BBCBB2A-53D2-4F5C-9608-19FC6F8295F3}"/>
              </a:ext>
            </a:extLst>
          </p:cNvPr>
          <p:cNvSpPr txBox="1"/>
          <p:nvPr/>
        </p:nvSpPr>
        <p:spPr>
          <a:xfrm>
            <a:off x="1905774" y="67339"/>
            <a:ext cx="23871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445814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양쪽 모서리가 둥근 사각형 6">
            <a:extLst>
              <a:ext uri="{FF2B5EF4-FFF2-40B4-BE49-F238E27FC236}">
                <a16:creationId xmlns:a16="http://schemas.microsoft.com/office/drawing/2014/main" id="{B1A31723-E52B-471C-83DF-0304E44B6C50}"/>
              </a:ext>
            </a:extLst>
          </p:cNvPr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674B099-908C-49DF-8F06-076CC9847CB1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130" name="자유형 11">
              <a:extLst>
                <a:ext uri="{FF2B5EF4-FFF2-40B4-BE49-F238E27FC236}">
                  <a16:creationId xmlns:a16="http://schemas.microsoft.com/office/drawing/2014/main" id="{DC302A2E-85D6-4C05-8996-7D0C47D89F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E379B0D5-7EFC-4D50-B156-14537CAE6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88F3BFA3-D36E-4983-A920-14EE8C11B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64403B9A-4486-4F83-9E2C-23F6D85C3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83071514-4DBD-447D-9FAA-4443676F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1FD26441-61B5-4431-B86B-434937AD7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28C00CF9-0478-4529-8E0D-F5BF6B222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47E28C97-E7F8-4A41-A133-6F8F5A28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5E3621C1-CD02-493C-B4D1-F79F7D766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5F7F2786-3765-4BFD-A54E-C0656F11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36B7490A-0E46-44DD-B921-4F9058AC9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E8A3343E-A01E-4541-93AE-32779A90C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4225F0E3-2EA0-4226-90C2-7C21CA8A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E6C314D8-E12E-4DC9-818C-F3ABBDD79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8F687275-54D9-4D84-9891-0E9F245C5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5" name="Freeform 62">
              <a:extLst>
                <a:ext uri="{FF2B5EF4-FFF2-40B4-BE49-F238E27FC236}">
                  <a16:creationId xmlns:a16="http://schemas.microsoft.com/office/drawing/2014/main" id="{7A461D27-BC61-4105-A3E6-E28166A78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6" name="자유형 27">
              <a:extLst>
                <a:ext uri="{FF2B5EF4-FFF2-40B4-BE49-F238E27FC236}">
                  <a16:creationId xmlns:a16="http://schemas.microsoft.com/office/drawing/2014/main" id="{44629BA4-B58F-443B-9869-9095E096E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A599EE41-D11E-43DB-9ABB-E6F4C76A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96664951-2450-4029-BBD4-4430BB6A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7C380B2F-2341-4618-8CFD-F9D76EC3A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C94827C2-3260-496D-85A8-2A5CE3DE8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1" name="Freeform 45">
              <a:extLst>
                <a:ext uri="{FF2B5EF4-FFF2-40B4-BE49-F238E27FC236}">
                  <a16:creationId xmlns:a16="http://schemas.microsoft.com/office/drawing/2014/main" id="{0D71C6BB-F70B-4A78-AA22-94F6FD0A9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7C471D41-E024-41E9-B10F-5323C6299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5BE41F5E-484B-486B-829B-44DF1E1BB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BC2F5ADF-0647-4812-AA2C-5B3917AE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5" name="Freeform 49">
              <a:extLst>
                <a:ext uri="{FF2B5EF4-FFF2-40B4-BE49-F238E27FC236}">
                  <a16:creationId xmlns:a16="http://schemas.microsoft.com/office/drawing/2014/main" id="{F5284A4C-F7DA-4D2B-869A-70258D2CA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C19672EE-B8E2-4613-9F58-F161ABF10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3BCD3DF6-CF26-49E5-9493-F358C3C4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8" name="Freeform 52">
              <a:extLst>
                <a:ext uri="{FF2B5EF4-FFF2-40B4-BE49-F238E27FC236}">
                  <a16:creationId xmlns:a16="http://schemas.microsoft.com/office/drawing/2014/main" id="{60CB187B-98EE-43F3-B9F0-718839C74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811346F1-C79F-486A-A872-4C78E7C4D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67A21F56-FAF2-47AA-88DF-93B624B63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1" name="Freeform 56">
              <a:extLst>
                <a:ext uri="{FF2B5EF4-FFF2-40B4-BE49-F238E27FC236}">
                  <a16:creationId xmlns:a16="http://schemas.microsoft.com/office/drawing/2014/main" id="{0190AF28-869A-4859-8F6C-9D70418F6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57E80330-2B83-4FA7-8675-A0C8BF7BA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3" name="Freeform 58">
              <a:extLst>
                <a:ext uri="{FF2B5EF4-FFF2-40B4-BE49-F238E27FC236}">
                  <a16:creationId xmlns:a16="http://schemas.microsoft.com/office/drawing/2014/main" id="{5A74A4F5-7E29-4202-ADE3-026B7CCC1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4" name="Freeform 59">
              <a:extLst>
                <a:ext uri="{FF2B5EF4-FFF2-40B4-BE49-F238E27FC236}">
                  <a16:creationId xmlns:a16="http://schemas.microsoft.com/office/drawing/2014/main" id="{41BCF7E4-BD5D-4E78-8F81-B001D63D6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5" name="Freeform 60">
              <a:extLst>
                <a:ext uri="{FF2B5EF4-FFF2-40B4-BE49-F238E27FC236}">
                  <a16:creationId xmlns:a16="http://schemas.microsoft.com/office/drawing/2014/main" id="{81F425B0-F6F7-474D-BBDC-D3E0F150B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6" name="Freeform 61">
              <a:extLst>
                <a:ext uri="{FF2B5EF4-FFF2-40B4-BE49-F238E27FC236}">
                  <a16:creationId xmlns:a16="http://schemas.microsoft.com/office/drawing/2014/main" id="{036B220F-E45E-46E8-ACA7-26D2E50C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7" name="Freeform 63">
              <a:extLst>
                <a:ext uri="{FF2B5EF4-FFF2-40B4-BE49-F238E27FC236}">
                  <a16:creationId xmlns:a16="http://schemas.microsoft.com/office/drawing/2014/main" id="{EC5B78E5-16B1-47C4-9B8B-9E2E9287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8" name="Freeform 64">
              <a:extLst>
                <a:ext uri="{FF2B5EF4-FFF2-40B4-BE49-F238E27FC236}">
                  <a16:creationId xmlns:a16="http://schemas.microsoft.com/office/drawing/2014/main" id="{48100F1B-1C05-4AD9-BF60-7B5C085F0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9" name="Freeform 65">
              <a:extLst>
                <a:ext uri="{FF2B5EF4-FFF2-40B4-BE49-F238E27FC236}">
                  <a16:creationId xmlns:a16="http://schemas.microsoft.com/office/drawing/2014/main" id="{3207FFCB-7FDC-4401-A429-583138C2B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5D4B2884-139B-4A9E-9CFC-71208201F264}"/>
                </a:ext>
              </a:extLst>
            </p:cNvPr>
            <p:cNvCxnSpPr>
              <a:stCxn id="130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ABA0D51F-23F9-44DB-A192-432BD8E1CDA2}"/>
              </a:ext>
            </a:extLst>
          </p:cNvPr>
          <p:cNvSpPr txBox="1"/>
          <p:nvPr/>
        </p:nvSpPr>
        <p:spPr>
          <a:xfrm>
            <a:off x="1905774" y="67339"/>
            <a:ext cx="35285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및 개발 방법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5F9465C-4B7A-4EE2-8C9C-DD89850160F6}"/>
              </a:ext>
            </a:extLst>
          </p:cNvPr>
          <p:cNvSpPr txBox="1"/>
          <p:nvPr/>
        </p:nvSpPr>
        <p:spPr>
          <a:xfrm>
            <a:off x="3455378" y="958362"/>
            <a:ext cx="5952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블루투스</a:t>
            </a:r>
            <a:r>
              <a:rPr lang="ko-KR" altLang="en-US" dirty="0"/>
              <a:t> 모듈</a:t>
            </a:r>
            <a:endParaRPr lang="en-US" altLang="ko-KR" dirty="0"/>
          </a:p>
          <a:p>
            <a:r>
              <a:rPr lang="en-US" altLang="ko-KR" dirty="0"/>
              <a:t>GPS 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ko-KR" altLang="en-US" dirty="0" err="1"/>
              <a:t>안드로이드</a:t>
            </a:r>
            <a:r>
              <a:rPr lang="ko-KR" altLang="en-US" dirty="0"/>
              <a:t> 핸드폰</a:t>
            </a:r>
            <a:endParaRPr lang="en-US" altLang="ko-KR" dirty="0"/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24V </a:t>
            </a:r>
            <a:r>
              <a:rPr lang="ko-KR" altLang="en-US" dirty="0" err="1"/>
              <a:t>도어락</a:t>
            </a:r>
            <a:r>
              <a:rPr lang="ko-KR" altLang="en-US" dirty="0"/>
              <a:t> </a:t>
            </a:r>
            <a:r>
              <a:rPr lang="ko-KR" altLang="en-US" dirty="0" err="1"/>
              <a:t>잠금장치</a:t>
            </a:r>
            <a:r>
              <a:rPr lang="en-US" altLang="ko-KR" dirty="0"/>
              <a:t>JK-0286</a:t>
            </a:r>
          </a:p>
          <a:p>
            <a:r>
              <a:rPr lang="ko-KR" altLang="en-US" dirty="0"/>
              <a:t>오토바이</a:t>
            </a:r>
            <a:endParaRPr lang="en-US" altLang="ko-KR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49" name="자유형 48"/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2" name="Freeform 28"/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0" name="Freeform 39"/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1" name="Freeform 40"/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2" name="Freeform 41"/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3" name="Freeform 42"/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6" name="Freeform 29"/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2" name="Freeform 47"/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4" name="Freeform 49"/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5" name="Freeform 50"/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7" name="Freeform 52"/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8" name="Freeform 54"/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9" name="Freeform 55"/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0" name="Freeform 56"/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1" name="Freeform 57"/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2" name="Freeform 58"/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3" name="Freeform 59"/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4" name="Freeform 60"/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5" name="Freeform 61"/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89" name="직선 연결선 88"/>
            <p:cNvCxnSpPr>
              <a:stCxn id="49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6ED746D4-18CF-43D5-8579-31B2E857D7C2}"/>
              </a:ext>
            </a:extLst>
          </p:cNvPr>
          <p:cNvSpPr txBox="1"/>
          <p:nvPr/>
        </p:nvSpPr>
        <p:spPr>
          <a:xfrm>
            <a:off x="1905774" y="67339"/>
            <a:ext cx="35285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및 개발 방법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25944" y="423075"/>
            <a:ext cx="443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SW </a:t>
            </a:r>
            <a:r>
              <a:rPr lang="ko-KR" altLang="en-US" sz="3200" b="1" dirty="0"/>
              <a:t>개발환경</a:t>
            </a: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57213"/>
              </p:ext>
            </p:extLst>
          </p:nvPr>
        </p:nvGraphicFramePr>
        <p:xfrm>
          <a:off x="1978269" y="1034869"/>
          <a:ext cx="9891345" cy="5550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8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8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5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9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3" name="Picture 2" descr="안드로이드 스튜디오 이미지 검색결과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34" y="1352000"/>
            <a:ext cx="1795501" cy="101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2184807" y="2449085"/>
            <a:ext cx="166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안드로이드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 스튜디오</a:t>
            </a:r>
          </a:p>
        </p:txBody>
      </p:sp>
      <p:pic>
        <p:nvPicPr>
          <p:cNvPr id="95" name="Picture 4" descr="mysql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384" y="1296393"/>
            <a:ext cx="1627504" cy="112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4135078" y="2562090"/>
            <a:ext cx="166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아두이노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IDE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976072" y="2614179"/>
            <a:ext cx="190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Apache Tomcat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88759" y="2423591"/>
            <a:ext cx="166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아마존        웹 서비스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103384" y="2587586"/>
            <a:ext cx="166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My SQL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0" name="Picture 6" descr="아두이노 ide 이미지 검색결과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078" y="1318817"/>
            <a:ext cx="1579922" cy="104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2011747" y="3868616"/>
            <a:ext cx="2014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개발사 </a:t>
            </a:r>
            <a:r>
              <a:rPr lang="en-US" altLang="ko-KR" dirty="0"/>
              <a:t>: </a:t>
            </a:r>
            <a:r>
              <a:rPr lang="ko-KR" altLang="en-US" dirty="0" err="1"/>
              <a:t>구글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언어 </a:t>
            </a:r>
            <a:r>
              <a:rPr lang="en-US" altLang="ko-KR" dirty="0"/>
              <a:t>: Java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라이선스 </a:t>
            </a:r>
            <a:r>
              <a:rPr lang="en-US" altLang="ko-KR" dirty="0"/>
              <a:t>: </a:t>
            </a:r>
            <a:r>
              <a:rPr lang="ko-KR" altLang="en-US" dirty="0"/>
              <a:t>아파치 </a:t>
            </a:r>
            <a:r>
              <a:rPr lang="en-US" altLang="ko-KR" dirty="0"/>
              <a:t>2.0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사용 버전 </a:t>
            </a:r>
            <a:r>
              <a:rPr lang="en-US" altLang="ko-KR" dirty="0"/>
              <a:t>: 3.4.2 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962018" y="3827164"/>
            <a:ext cx="2014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개발사 </a:t>
            </a:r>
            <a:r>
              <a:rPr lang="en-US" altLang="ko-KR" dirty="0"/>
              <a:t>: </a:t>
            </a:r>
            <a:r>
              <a:rPr lang="ko-KR" altLang="en-US" dirty="0" err="1"/>
              <a:t>아두이노</a:t>
            </a:r>
            <a:endParaRPr lang="en-US" altLang="ko-KR" dirty="0"/>
          </a:p>
          <a:p>
            <a:pPr algn="ctr"/>
            <a:r>
              <a:rPr lang="ko-KR" altLang="en-US" dirty="0"/>
              <a:t>소프트웨어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언어 </a:t>
            </a:r>
            <a:r>
              <a:rPr lang="en-US" altLang="ko-KR" dirty="0"/>
              <a:t>: C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라이선스 </a:t>
            </a:r>
            <a:r>
              <a:rPr lang="en-US" altLang="ko-KR" dirty="0"/>
              <a:t>: GPL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사용 버전 </a:t>
            </a:r>
            <a:r>
              <a:rPr lang="en-US" altLang="ko-KR" dirty="0"/>
              <a:t>: 1.8.8 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931683" y="3903452"/>
            <a:ext cx="2014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개발사 </a:t>
            </a:r>
            <a:r>
              <a:rPr lang="en-US" altLang="ko-KR" dirty="0"/>
              <a:t>: </a:t>
            </a:r>
            <a:r>
              <a:rPr lang="ko-KR" altLang="en-US" dirty="0"/>
              <a:t>아파치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언어 </a:t>
            </a:r>
            <a:r>
              <a:rPr lang="en-US" altLang="ko-KR" dirty="0"/>
              <a:t>: Java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라이선스 </a:t>
            </a:r>
            <a:r>
              <a:rPr lang="en-US" altLang="ko-KR" dirty="0"/>
              <a:t>: </a:t>
            </a:r>
            <a:r>
              <a:rPr lang="ko-KR" altLang="en-US" dirty="0"/>
              <a:t>아파치 </a:t>
            </a:r>
            <a:r>
              <a:rPr lang="en-US" altLang="ko-KR" dirty="0"/>
              <a:t>2.0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사용 버전 </a:t>
            </a:r>
            <a:r>
              <a:rPr lang="en-US" altLang="ko-KR" dirty="0"/>
              <a:t>: 9.0.29 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923171" y="4261846"/>
            <a:ext cx="2014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개발사 </a:t>
            </a:r>
            <a:r>
              <a:rPr lang="en-US" altLang="ko-KR" dirty="0"/>
              <a:t>: </a:t>
            </a:r>
            <a:r>
              <a:rPr lang="ko-KR" altLang="en-US" dirty="0"/>
              <a:t>아마존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종류 </a:t>
            </a:r>
            <a:r>
              <a:rPr lang="en-US" altLang="ko-KR" dirty="0"/>
              <a:t>: </a:t>
            </a:r>
            <a:r>
              <a:rPr lang="ko-KR" altLang="en-US" dirty="0"/>
              <a:t>웹 서버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930324" y="3999289"/>
            <a:ext cx="2014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개발사 </a:t>
            </a:r>
            <a:r>
              <a:rPr lang="en-US" altLang="ko-KR" dirty="0"/>
              <a:t>: MySQL AB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라이선스 </a:t>
            </a:r>
            <a:r>
              <a:rPr lang="en-US" altLang="ko-KR" dirty="0"/>
              <a:t>: GPL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사용 버전 </a:t>
            </a:r>
            <a:r>
              <a:rPr lang="en-US" altLang="ko-KR" dirty="0"/>
              <a:t>: 5.7 </a:t>
            </a:r>
            <a:endParaRPr lang="ko-KR" altLang="en-US" dirty="0"/>
          </a:p>
        </p:txBody>
      </p:sp>
      <p:pic>
        <p:nvPicPr>
          <p:cNvPr id="106" name="Picture 8" descr="아마존 aws 이미지 검색결과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04" y="1375088"/>
            <a:ext cx="1652989" cy="86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" descr="아파치 톰캣 이미지 검색결과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4" y="1394632"/>
            <a:ext cx="161925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655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양쪽 모서리가 둥근 사각형 6">
            <a:extLst>
              <a:ext uri="{FF2B5EF4-FFF2-40B4-BE49-F238E27FC236}">
                <a16:creationId xmlns:a16="http://schemas.microsoft.com/office/drawing/2014/main" id="{B1A31723-E52B-471C-83DF-0304E44B6C50}"/>
              </a:ext>
            </a:extLst>
          </p:cNvPr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E65C59-C5AA-4F43-A933-F61D00533E21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53" name="자유형 11">
              <a:extLst>
                <a:ext uri="{FF2B5EF4-FFF2-40B4-BE49-F238E27FC236}">
                  <a16:creationId xmlns:a16="http://schemas.microsoft.com/office/drawing/2014/main" id="{14837092-8B80-450C-A18F-D3295C5F54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CD7D8BFF-BE8C-4301-BCB2-A5AE25857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6383F93F-B1F8-41FC-A844-2675091A1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95815EDF-CF29-4B05-8DBF-09E78EFD6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7" name="Freeform 30">
              <a:extLst>
                <a:ext uri="{FF2B5EF4-FFF2-40B4-BE49-F238E27FC236}">
                  <a16:creationId xmlns:a16="http://schemas.microsoft.com/office/drawing/2014/main" id="{1DAD82E0-2DC0-4D3C-B2F4-7418CA448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520DFE13-C3F9-4FB0-BDF8-5B9B7601C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823CBC06-8D93-44CF-AB94-7D595D8CF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077A5D98-067B-4A4F-8171-F16AB779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4D81BF2C-3404-4E61-B05A-94F539CC3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43C3E9D-A9D1-4C6A-900B-95ED6F5CF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3B5A27CF-F076-4ECD-8DEC-B09CFDED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9E4E13B0-F9BD-4CA6-8B77-2DEB4D345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0E7F4669-5EB7-4F1C-B466-5C6B5E977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4F3D4F12-0153-4F70-8859-3EAA375E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F6641024-C704-443D-A273-673048F8D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6F265FFC-A97F-4594-8E10-FC992CC95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9" name="자유형 27">
              <a:extLst>
                <a:ext uri="{FF2B5EF4-FFF2-40B4-BE49-F238E27FC236}">
                  <a16:creationId xmlns:a16="http://schemas.microsoft.com/office/drawing/2014/main" id="{C8164111-387B-4895-9370-8977E734B5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8D60381D-AD33-44DE-A9B8-070E8027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1F98AADE-AC6A-45A3-A453-2DFF692BB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2" name="Freeform 43">
              <a:extLst>
                <a:ext uri="{FF2B5EF4-FFF2-40B4-BE49-F238E27FC236}">
                  <a16:creationId xmlns:a16="http://schemas.microsoft.com/office/drawing/2014/main" id="{7270A360-C538-4E5C-8AE8-E33CB207E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7A43C566-6917-4958-85B4-86AA5B367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4" name="Freeform 45">
              <a:extLst>
                <a:ext uri="{FF2B5EF4-FFF2-40B4-BE49-F238E27FC236}">
                  <a16:creationId xmlns:a16="http://schemas.microsoft.com/office/drawing/2014/main" id="{CFBD3BFC-29CA-4AF7-9EF4-41A8386FA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5" name="Freeform 46">
              <a:extLst>
                <a:ext uri="{FF2B5EF4-FFF2-40B4-BE49-F238E27FC236}">
                  <a16:creationId xmlns:a16="http://schemas.microsoft.com/office/drawing/2014/main" id="{13CD9C39-4A22-4FAE-B97B-FB74B0BE1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7768F5ED-244A-4EDA-AF9B-84E96AEBC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FB3829B0-A8AD-43C0-B7C7-8FFF9D702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8" name="Freeform 49">
              <a:extLst>
                <a:ext uri="{FF2B5EF4-FFF2-40B4-BE49-F238E27FC236}">
                  <a16:creationId xmlns:a16="http://schemas.microsoft.com/office/drawing/2014/main" id="{6232467B-8BB1-4287-B791-F953A16D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9" name="Freeform 50">
              <a:extLst>
                <a:ext uri="{FF2B5EF4-FFF2-40B4-BE49-F238E27FC236}">
                  <a16:creationId xmlns:a16="http://schemas.microsoft.com/office/drawing/2014/main" id="{C4A9FD06-2643-4AB7-845A-25A63787E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9657E38D-EC84-43B8-A599-D1B81921E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4B9B532D-BEFD-4F7F-ABE7-D6381536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85D741E8-C433-4F51-BE48-763C1B26D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8F191945-CD34-44CB-8C75-305ED6B69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4" name="Freeform 56">
              <a:extLst>
                <a:ext uri="{FF2B5EF4-FFF2-40B4-BE49-F238E27FC236}">
                  <a16:creationId xmlns:a16="http://schemas.microsoft.com/office/drawing/2014/main" id="{7874BEFE-DE63-4908-9306-D29C9448F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5" name="Freeform 57">
              <a:extLst>
                <a:ext uri="{FF2B5EF4-FFF2-40B4-BE49-F238E27FC236}">
                  <a16:creationId xmlns:a16="http://schemas.microsoft.com/office/drawing/2014/main" id="{19C9C29D-A1C6-47FB-8CEB-DF0B74D79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6" name="Freeform 58">
              <a:extLst>
                <a:ext uri="{FF2B5EF4-FFF2-40B4-BE49-F238E27FC236}">
                  <a16:creationId xmlns:a16="http://schemas.microsoft.com/office/drawing/2014/main" id="{FB02B09E-41B2-4610-9E04-DBE0316A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7" name="Freeform 59">
              <a:extLst>
                <a:ext uri="{FF2B5EF4-FFF2-40B4-BE49-F238E27FC236}">
                  <a16:creationId xmlns:a16="http://schemas.microsoft.com/office/drawing/2014/main" id="{AC0B70B6-41A3-4D9E-8857-EAD4EE50E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B27C897E-B9F9-4365-896B-5BA08F553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B209F3C9-6AEF-474C-85EC-F6018147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D7B3C950-0566-4D27-AF64-A2E972EAD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C9EA80D6-9F17-46B4-AF87-9FCE14BFC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E830C5D4-4427-4C07-825D-5D69CB834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12E14E6-E437-455E-BB15-F4E8B8DD59BA}"/>
                </a:ext>
              </a:extLst>
            </p:cNvPr>
            <p:cNvCxnSpPr>
              <a:stCxn id="53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EB273B9B-F8CA-4934-A94F-7A5A36EE3300}"/>
              </a:ext>
            </a:extLst>
          </p:cNvPr>
          <p:cNvSpPr txBox="1"/>
          <p:nvPr/>
        </p:nvSpPr>
        <p:spPr>
          <a:xfrm>
            <a:off x="1905774" y="67339"/>
            <a:ext cx="35285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및 개발 방법</a:t>
            </a:r>
          </a:p>
        </p:txBody>
      </p:sp>
      <p:pic>
        <p:nvPicPr>
          <p:cNvPr id="95" name="그림 9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CBDD2AD5-6079-48BC-A907-D2AC1B3E4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1" y="637250"/>
            <a:ext cx="4876800" cy="320802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0AC4B62-D55A-47B5-BDE7-0FC0C07C2535}"/>
              </a:ext>
            </a:extLst>
          </p:cNvPr>
          <p:cNvSpPr txBox="1"/>
          <p:nvPr/>
        </p:nvSpPr>
        <p:spPr>
          <a:xfrm>
            <a:off x="3724190" y="3770795"/>
            <a:ext cx="18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 </a:t>
            </a:r>
            <a:r>
              <a:rPr lang="ko-KR" altLang="en-US" dirty="0" err="1"/>
              <a:t>우노</a:t>
            </a:r>
            <a:endParaRPr lang="en-US" altLang="ko-KR" dirty="0"/>
          </a:p>
        </p:txBody>
      </p:sp>
      <p:pic>
        <p:nvPicPr>
          <p:cNvPr id="97" name="그림 96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4D27E8D-A2BD-4B39-A7B4-BBB67937B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97" y="486290"/>
            <a:ext cx="3688400" cy="328450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D85B4A2-39E9-4268-A231-176FF24D0B86}"/>
              </a:ext>
            </a:extLst>
          </p:cNvPr>
          <p:cNvSpPr txBox="1"/>
          <p:nvPr/>
        </p:nvSpPr>
        <p:spPr>
          <a:xfrm>
            <a:off x="8575335" y="3770795"/>
            <a:ext cx="18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HM-10</a:t>
            </a:r>
          </a:p>
        </p:txBody>
      </p:sp>
      <p:pic>
        <p:nvPicPr>
          <p:cNvPr id="99" name="Picture 3" descr="C:\Users\jino\Desktop\33332.JPG">
            <a:extLst>
              <a:ext uri="{FF2B5EF4-FFF2-40B4-BE49-F238E27FC236}">
                <a16:creationId xmlns:a16="http://schemas.microsoft.com/office/drawing/2014/main" id="{58A03530-F5DC-49BD-B844-D1BDCB51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57" y="4251023"/>
            <a:ext cx="4605419" cy="21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DAC0C0E4-536F-48A8-8312-B3803465C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98" y="4698504"/>
            <a:ext cx="4307116" cy="144229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3B90D45-57EB-422C-9A48-F74F9C0D701C}"/>
              </a:ext>
            </a:extLst>
          </p:cNvPr>
          <p:cNvSpPr txBox="1"/>
          <p:nvPr/>
        </p:nvSpPr>
        <p:spPr>
          <a:xfrm>
            <a:off x="4425944" y="387563"/>
            <a:ext cx="443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HW </a:t>
            </a:r>
            <a:r>
              <a:rPr lang="ko-KR" altLang="en-US" sz="32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04009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양쪽 모서리가 둥근 사각형 6">
            <a:extLst>
              <a:ext uri="{FF2B5EF4-FFF2-40B4-BE49-F238E27FC236}">
                <a16:creationId xmlns:a16="http://schemas.microsoft.com/office/drawing/2014/main" id="{B1A31723-E52B-471C-83DF-0304E44B6C50}"/>
              </a:ext>
            </a:extLst>
          </p:cNvPr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EDEF496-E46E-4957-8FC5-DC5E277D684A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53" name="자유형 11">
              <a:extLst>
                <a:ext uri="{FF2B5EF4-FFF2-40B4-BE49-F238E27FC236}">
                  <a16:creationId xmlns:a16="http://schemas.microsoft.com/office/drawing/2014/main" id="{96EDDDDA-F176-4688-BF2B-7BA30F24AA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9A7EEA19-2075-4025-8434-0FB1849C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37A6F27B-C93D-44F7-8917-C43635D44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640F3657-1E53-4B60-9AED-343CDA8D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7" name="Freeform 30">
              <a:extLst>
                <a:ext uri="{FF2B5EF4-FFF2-40B4-BE49-F238E27FC236}">
                  <a16:creationId xmlns:a16="http://schemas.microsoft.com/office/drawing/2014/main" id="{44D29E5A-C74B-4FD5-B5F0-FAE98AD8D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0629286A-D8BC-4922-AE0E-8A002726E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9EA80154-0286-455C-9F4B-0F5851D86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9F012AA3-52B5-4DE4-A777-0F8585A4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936C1A01-79BB-4B3B-B473-874C7D5B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296FDE48-3F9F-4CF7-8703-D3565CAEA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64D3A91F-79DA-4F9D-AB87-81103959E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FCC003F7-41DB-4820-90D7-12E89820F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46D8EC3E-3681-4CBD-AAFE-FC56A060A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F054B62F-26DA-46B9-984C-4FA98E7A9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3895B618-17D2-4FBC-888C-3F55056D7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D755CC08-D945-4C20-A2D9-CF3273595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9" name="자유형 27">
              <a:extLst>
                <a:ext uri="{FF2B5EF4-FFF2-40B4-BE49-F238E27FC236}">
                  <a16:creationId xmlns:a16="http://schemas.microsoft.com/office/drawing/2014/main" id="{854D20AB-2D9B-41C3-A89A-1BC05E5649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C30721A8-6DFF-4E34-84E3-9577FE2B2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1AF92373-A269-4989-A3B9-7766B9628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2" name="Freeform 43">
              <a:extLst>
                <a:ext uri="{FF2B5EF4-FFF2-40B4-BE49-F238E27FC236}">
                  <a16:creationId xmlns:a16="http://schemas.microsoft.com/office/drawing/2014/main" id="{603627A0-74FF-4F0F-B286-D0DCAD509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6D777DD3-261D-461B-B272-07E960856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4" name="Freeform 45">
              <a:extLst>
                <a:ext uri="{FF2B5EF4-FFF2-40B4-BE49-F238E27FC236}">
                  <a16:creationId xmlns:a16="http://schemas.microsoft.com/office/drawing/2014/main" id="{324D8880-6DA6-4149-9170-493FAA304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5" name="Freeform 46">
              <a:extLst>
                <a:ext uri="{FF2B5EF4-FFF2-40B4-BE49-F238E27FC236}">
                  <a16:creationId xmlns:a16="http://schemas.microsoft.com/office/drawing/2014/main" id="{1B4D7589-1E24-4F8B-9E3B-D0331E325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45AC23D5-1877-49E9-8AC2-8F24A1182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F1030B26-B440-4B64-9363-6DFC7EA79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8" name="Freeform 49">
              <a:extLst>
                <a:ext uri="{FF2B5EF4-FFF2-40B4-BE49-F238E27FC236}">
                  <a16:creationId xmlns:a16="http://schemas.microsoft.com/office/drawing/2014/main" id="{D02BF95A-9019-4CE4-A10E-DBD53F1E9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9" name="Freeform 50">
              <a:extLst>
                <a:ext uri="{FF2B5EF4-FFF2-40B4-BE49-F238E27FC236}">
                  <a16:creationId xmlns:a16="http://schemas.microsoft.com/office/drawing/2014/main" id="{44CEF810-A86B-4E91-B68B-EAA6C2EAA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0E87A445-DB70-44B1-98E3-70E40325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2F0BAC32-FEEB-4A17-996C-FFDE82066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CDF9C760-208A-42DE-8576-B5B86B28B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2A104A8E-664E-4871-9AB5-698CD4412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4" name="Freeform 56">
              <a:extLst>
                <a:ext uri="{FF2B5EF4-FFF2-40B4-BE49-F238E27FC236}">
                  <a16:creationId xmlns:a16="http://schemas.microsoft.com/office/drawing/2014/main" id="{0F222441-B2B7-4D88-AA0C-4593E37E6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5" name="Freeform 57">
              <a:extLst>
                <a:ext uri="{FF2B5EF4-FFF2-40B4-BE49-F238E27FC236}">
                  <a16:creationId xmlns:a16="http://schemas.microsoft.com/office/drawing/2014/main" id="{CBDC44E9-1C1A-4947-ADDE-569F419C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6" name="Freeform 58">
              <a:extLst>
                <a:ext uri="{FF2B5EF4-FFF2-40B4-BE49-F238E27FC236}">
                  <a16:creationId xmlns:a16="http://schemas.microsoft.com/office/drawing/2014/main" id="{408473B3-C7FC-4D26-A8F2-F449AF96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7" name="Freeform 59">
              <a:extLst>
                <a:ext uri="{FF2B5EF4-FFF2-40B4-BE49-F238E27FC236}">
                  <a16:creationId xmlns:a16="http://schemas.microsoft.com/office/drawing/2014/main" id="{28FFCCD4-9FF1-4364-B4C0-97CF50991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3A67013B-2099-409E-A3DE-C74632BC5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E1B87057-60E7-455A-81DB-D585F004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4DDC0E44-57F7-4C51-AB03-63A35CA2A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190AFDBB-3424-4A2B-8AB4-D49A6DE3D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4BA7DF3A-4B20-48A4-9B34-BCB99E09A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8D02382-B3C2-4BA6-9212-E5BC285AC1A6}"/>
                </a:ext>
              </a:extLst>
            </p:cNvPr>
            <p:cNvCxnSpPr>
              <a:stCxn id="53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EC15803A-67E7-4A06-AAD0-4D032DB17713}"/>
              </a:ext>
            </a:extLst>
          </p:cNvPr>
          <p:cNvSpPr txBox="1"/>
          <p:nvPr/>
        </p:nvSpPr>
        <p:spPr>
          <a:xfrm>
            <a:off x="1905774" y="67339"/>
            <a:ext cx="35285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및 개발 방법</a:t>
            </a:r>
          </a:p>
        </p:txBody>
      </p:sp>
      <p:pic>
        <p:nvPicPr>
          <p:cNvPr id="95" name="그림 9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081C7A2-37C7-4F5D-9ECE-FC7546C5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56" y="544393"/>
            <a:ext cx="3795089" cy="211092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7D462FB-E61B-4F49-B225-F365FA330588}"/>
              </a:ext>
            </a:extLst>
          </p:cNvPr>
          <p:cNvSpPr txBox="1"/>
          <p:nvPr/>
        </p:nvSpPr>
        <p:spPr>
          <a:xfrm>
            <a:off x="3670039" y="2947704"/>
            <a:ext cx="12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NEO-6M</a:t>
            </a:r>
          </a:p>
        </p:txBody>
      </p:sp>
      <p:pic>
        <p:nvPicPr>
          <p:cNvPr id="97" name="그림 96" descr="작은, 쌍, 남자, 공기이(가) 표시된 사진&#10;&#10;자동 생성된 설명">
            <a:extLst>
              <a:ext uri="{FF2B5EF4-FFF2-40B4-BE49-F238E27FC236}">
                <a16:creationId xmlns:a16="http://schemas.microsoft.com/office/drawing/2014/main" id="{5E43A2CE-C981-465E-AC10-832AB9A5A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00" y="1"/>
            <a:ext cx="3856054" cy="345893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4A87C62-B40A-4983-B08C-4C7601D739F6}"/>
              </a:ext>
            </a:extLst>
          </p:cNvPr>
          <p:cNvSpPr txBox="1"/>
          <p:nvPr/>
        </p:nvSpPr>
        <p:spPr>
          <a:xfrm>
            <a:off x="8483757" y="2947704"/>
            <a:ext cx="266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솔레노이드 잠금장치</a:t>
            </a:r>
            <a:endParaRPr lang="en-US" altLang="ko-KR" b="1" dirty="0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570AA034-1675-4A7E-A9CA-FCC2A53B0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68" y="3748528"/>
            <a:ext cx="3901778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0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양쪽 모서리가 둥근 사각형 6">
            <a:extLst>
              <a:ext uri="{FF2B5EF4-FFF2-40B4-BE49-F238E27FC236}">
                <a16:creationId xmlns:a16="http://schemas.microsoft.com/office/drawing/2014/main" id="{B1A31723-E52B-471C-83DF-0304E44B6C50}"/>
              </a:ext>
            </a:extLst>
          </p:cNvPr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674B099-908C-49DF-8F06-076CC9847CB1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130" name="자유형 11">
              <a:extLst>
                <a:ext uri="{FF2B5EF4-FFF2-40B4-BE49-F238E27FC236}">
                  <a16:creationId xmlns:a16="http://schemas.microsoft.com/office/drawing/2014/main" id="{DC302A2E-85D6-4C05-8996-7D0C47D89F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E379B0D5-7EFC-4D50-B156-14537CAE6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88F3BFA3-D36E-4983-A920-14EE8C11B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64403B9A-4486-4F83-9E2C-23F6D85C3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83071514-4DBD-447D-9FAA-4443676F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1FD26441-61B5-4431-B86B-434937AD7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28C00CF9-0478-4529-8E0D-F5BF6B222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47E28C97-E7F8-4A41-A133-6F8F5A28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5E3621C1-CD02-493C-B4D1-F79F7D766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5F7F2786-3765-4BFD-A54E-C0656F11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36B7490A-0E46-44DD-B921-4F9058AC9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E8A3343E-A01E-4541-93AE-32779A90C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4225F0E3-2EA0-4226-90C2-7C21CA8A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E6C314D8-E12E-4DC9-818C-F3ABBDD79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8F687275-54D9-4D84-9891-0E9F245C5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5" name="Freeform 62">
              <a:extLst>
                <a:ext uri="{FF2B5EF4-FFF2-40B4-BE49-F238E27FC236}">
                  <a16:creationId xmlns:a16="http://schemas.microsoft.com/office/drawing/2014/main" id="{7A461D27-BC61-4105-A3E6-E28166A78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6" name="자유형 27">
              <a:extLst>
                <a:ext uri="{FF2B5EF4-FFF2-40B4-BE49-F238E27FC236}">
                  <a16:creationId xmlns:a16="http://schemas.microsoft.com/office/drawing/2014/main" id="{44629BA4-B58F-443B-9869-9095E096E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A599EE41-D11E-43DB-9ABB-E6F4C76A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96664951-2450-4029-BBD4-4430BB6A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7C380B2F-2341-4618-8CFD-F9D76EC3A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C94827C2-3260-496D-85A8-2A5CE3DE8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1" name="Freeform 45">
              <a:extLst>
                <a:ext uri="{FF2B5EF4-FFF2-40B4-BE49-F238E27FC236}">
                  <a16:creationId xmlns:a16="http://schemas.microsoft.com/office/drawing/2014/main" id="{0D71C6BB-F70B-4A78-AA22-94F6FD0A9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7C471D41-E024-41E9-B10F-5323C6299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5BE41F5E-484B-486B-829B-44DF1E1BB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BC2F5ADF-0647-4812-AA2C-5B3917AE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5" name="Freeform 49">
              <a:extLst>
                <a:ext uri="{FF2B5EF4-FFF2-40B4-BE49-F238E27FC236}">
                  <a16:creationId xmlns:a16="http://schemas.microsoft.com/office/drawing/2014/main" id="{F5284A4C-F7DA-4D2B-869A-70258D2CA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C19672EE-B8E2-4613-9F58-F161ABF10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3BCD3DF6-CF26-49E5-9493-F358C3C4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8" name="Freeform 52">
              <a:extLst>
                <a:ext uri="{FF2B5EF4-FFF2-40B4-BE49-F238E27FC236}">
                  <a16:creationId xmlns:a16="http://schemas.microsoft.com/office/drawing/2014/main" id="{60CB187B-98EE-43F3-B9F0-718839C74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811346F1-C79F-486A-A872-4C78E7C4D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67A21F56-FAF2-47AA-88DF-93B624B63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1" name="Freeform 56">
              <a:extLst>
                <a:ext uri="{FF2B5EF4-FFF2-40B4-BE49-F238E27FC236}">
                  <a16:creationId xmlns:a16="http://schemas.microsoft.com/office/drawing/2014/main" id="{0190AF28-869A-4859-8F6C-9D70418F6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57E80330-2B83-4FA7-8675-A0C8BF7BA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3" name="Freeform 58">
              <a:extLst>
                <a:ext uri="{FF2B5EF4-FFF2-40B4-BE49-F238E27FC236}">
                  <a16:creationId xmlns:a16="http://schemas.microsoft.com/office/drawing/2014/main" id="{5A74A4F5-7E29-4202-ADE3-026B7CCC1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4" name="Freeform 59">
              <a:extLst>
                <a:ext uri="{FF2B5EF4-FFF2-40B4-BE49-F238E27FC236}">
                  <a16:creationId xmlns:a16="http://schemas.microsoft.com/office/drawing/2014/main" id="{41BCF7E4-BD5D-4E78-8F81-B001D63D6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5" name="Freeform 60">
              <a:extLst>
                <a:ext uri="{FF2B5EF4-FFF2-40B4-BE49-F238E27FC236}">
                  <a16:creationId xmlns:a16="http://schemas.microsoft.com/office/drawing/2014/main" id="{81F425B0-F6F7-474D-BBDC-D3E0F150B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6" name="Freeform 61">
              <a:extLst>
                <a:ext uri="{FF2B5EF4-FFF2-40B4-BE49-F238E27FC236}">
                  <a16:creationId xmlns:a16="http://schemas.microsoft.com/office/drawing/2014/main" id="{036B220F-E45E-46E8-ACA7-26D2E50C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7" name="Freeform 63">
              <a:extLst>
                <a:ext uri="{FF2B5EF4-FFF2-40B4-BE49-F238E27FC236}">
                  <a16:creationId xmlns:a16="http://schemas.microsoft.com/office/drawing/2014/main" id="{EC5B78E5-16B1-47C4-9B8B-9E2E9287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8" name="Freeform 64">
              <a:extLst>
                <a:ext uri="{FF2B5EF4-FFF2-40B4-BE49-F238E27FC236}">
                  <a16:creationId xmlns:a16="http://schemas.microsoft.com/office/drawing/2014/main" id="{48100F1B-1C05-4AD9-BF60-7B5C085F0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9" name="Freeform 65">
              <a:extLst>
                <a:ext uri="{FF2B5EF4-FFF2-40B4-BE49-F238E27FC236}">
                  <a16:creationId xmlns:a16="http://schemas.microsoft.com/office/drawing/2014/main" id="{3207FFCB-7FDC-4401-A429-583138C2B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5D4B2884-139B-4A9E-9CFC-71208201F264}"/>
                </a:ext>
              </a:extLst>
            </p:cNvPr>
            <p:cNvCxnSpPr>
              <a:stCxn id="130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ABA0D51F-23F9-44DB-A192-432BD8E1CDA2}"/>
              </a:ext>
            </a:extLst>
          </p:cNvPr>
          <p:cNvSpPr txBox="1"/>
          <p:nvPr/>
        </p:nvSpPr>
        <p:spPr>
          <a:xfrm>
            <a:off x="1905774" y="67339"/>
            <a:ext cx="35285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및 개발 방법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4807688" y="1661226"/>
            <a:ext cx="5692878" cy="455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아두이노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우노</a:t>
            </a:r>
            <a:r>
              <a:rPr lang="ko-KR" altLang="en-US" dirty="0">
                <a:solidFill>
                  <a:schemeClr val="tx1"/>
                </a:solidFill>
              </a:rPr>
              <a:t> 보드에 </a:t>
            </a:r>
            <a:r>
              <a:rPr lang="en-US" altLang="ko-KR" dirty="0">
                <a:solidFill>
                  <a:schemeClr val="tx1"/>
                </a:solidFill>
              </a:rPr>
              <a:t>GPS</a:t>
            </a:r>
            <a:r>
              <a:rPr lang="ko-KR" altLang="en-US" dirty="0">
                <a:solidFill>
                  <a:schemeClr val="tx1"/>
                </a:solidFill>
              </a:rPr>
              <a:t> 센서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블루투스 센서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솔레노이드 잠금 장치 모듈을 연결한다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GPS </a:t>
            </a:r>
            <a:r>
              <a:rPr lang="ko-KR" altLang="en-US" dirty="0">
                <a:solidFill>
                  <a:schemeClr val="tx1"/>
                </a:solidFill>
              </a:rPr>
              <a:t>센서는 </a:t>
            </a:r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ko-KR" altLang="en-US" dirty="0">
                <a:solidFill>
                  <a:schemeClr val="tx1"/>
                </a:solidFill>
              </a:rPr>
              <a:t>값을 주기적으로 서버에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전송하도록 설계한다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블루투스 통신을 통한 </a:t>
            </a:r>
            <a:r>
              <a:rPr lang="ko-KR" altLang="en-US" dirty="0" err="1">
                <a:solidFill>
                  <a:schemeClr val="tx1"/>
                </a:solidFill>
              </a:rPr>
              <a:t>락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언락</a:t>
            </a:r>
            <a:r>
              <a:rPr lang="ko-KR" altLang="en-US" dirty="0">
                <a:solidFill>
                  <a:schemeClr val="tx1"/>
                </a:solidFill>
              </a:rPr>
              <a:t> 이벤트 발생 기능을 개발한다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솔레노이드 잠금 장치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8B2E2B-3398-40F1-A15B-E0AF88E82132}"/>
              </a:ext>
            </a:extLst>
          </p:cNvPr>
          <p:cNvSpPr txBox="1"/>
          <p:nvPr/>
        </p:nvSpPr>
        <p:spPr>
          <a:xfrm>
            <a:off x="2121763" y="731229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5A5CBA-5C06-4F5C-8385-7707C25659DB}"/>
              </a:ext>
            </a:extLst>
          </p:cNvPr>
          <p:cNvSpPr txBox="1"/>
          <p:nvPr/>
        </p:nvSpPr>
        <p:spPr>
          <a:xfrm>
            <a:off x="2553810" y="3248425"/>
            <a:ext cx="153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아두이노</a:t>
            </a:r>
            <a:endParaRPr lang="ko-KR" altLang="en-US" dirty="0"/>
          </a:p>
        </p:txBody>
      </p:sp>
      <p:pic>
        <p:nvPicPr>
          <p:cNvPr id="52" name="Picture 4" descr="아두이노 이미지 검색결과">
            <a:extLst>
              <a:ext uri="{FF2B5EF4-FFF2-40B4-BE49-F238E27FC236}">
                <a16:creationId xmlns:a16="http://schemas.microsoft.com/office/drawing/2014/main" id="{A8021C8A-CA8D-467D-8E0A-8D347A62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69" y="1977950"/>
            <a:ext cx="1625357" cy="10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91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양쪽 모서리가 둥근 사각형 6">
            <a:extLst>
              <a:ext uri="{FF2B5EF4-FFF2-40B4-BE49-F238E27FC236}">
                <a16:creationId xmlns:a16="http://schemas.microsoft.com/office/drawing/2014/main" id="{B1A31723-E52B-471C-83DF-0304E44B6C50}"/>
              </a:ext>
            </a:extLst>
          </p:cNvPr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674B099-908C-49DF-8F06-076CC9847CB1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130" name="자유형 11">
              <a:extLst>
                <a:ext uri="{FF2B5EF4-FFF2-40B4-BE49-F238E27FC236}">
                  <a16:creationId xmlns:a16="http://schemas.microsoft.com/office/drawing/2014/main" id="{DC302A2E-85D6-4C05-8996-7D0C47D89F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E379B0D5-7EFC-4D50-B156-14537CAE6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88F3BFA3-D36E-4983-A920-14EE8C11B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64403B9A-4486-4F83-9E2C-23F6D85C3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83071514-4DBD-447D-9FAA-4443676F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1FD26441-61B5-4431-B86B-434937AD7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28C00CF9-0478-4529-8E0D-F5BF6B222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47E28C97-E7F8-4A41-A133-6F8F5A28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5E3621C1-CD02-493C-B4D1-F79F7D766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5F7F2786-3765-4BFD-A54E-C0656F11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36B7490A-0E46-44DD-B921-4F9058AC9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E8A3343E-A01E-4541-93AE-32779A90C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4225F0E3-2EA0-4226-90C2-7C21CA8A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E6C314D8-E12E-4DC9-818C-F3ABBDD79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8F687275-54D9-4D84-9891-0E9F245C5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5" name="Freeform 62">
              <a:extLst>
                <a:ext uri="{FF2B5EF4-FFF2-40B4-BE49-F238E27FC236}">
                  <a16:creationId xmlns:a16="http://schemas.microsoft.com/office/drawing/2014/main" id="{7A461D27-BC61-4105-A3E6-E28166A78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6" name="자유형 27">
              <a:extLst>
                <a:ext uri="{FF2B5EF4-FFF2-40B4-BE49-F238E27FC236}">
                  <a16:creationId xmlns:a16="http://schemas.microsoft.com/office/drawing/2014/main" id="{44629BA4-B58F-443B-9869-9095E096E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A599EE41-D11E-43DB-9ABB-E6F4C76A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96664951-2450-4029-BBD4-4430BB6A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7C380B2F-2341-4618-8CFD-F9D76EC3A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C94827C2-3260-496D-85A8-2A5CE3DE8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1" name="Freeform 45">
              <a:extLst>
                <a:ext uri="{FF2B5EF4-FFF2-40B4-BE49-F238E27FC236}">
                  <a16:creationId xmlns:a16="http://schemas.microsoft.com/office/drawing/2014/main" id="{0D71C6BB-F70B-4A78-AA22-94F6FD0A9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7C471D41-E024-41E9-B10F-5323C6299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5BE41F5E-484B-486B-829B-44DF1E1BB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BC2F5ADF-0647-4812-AA2C-5B3917AE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5" name="Freeform 49">
              <a:extLst>
                <a:ext uri="{FF2B5EF4-FFF2-40B4-BE49-F238E27FC236}">
                  <a16:creationId xmlns:a16="http://schemas.microsoft.com/office/drawing/2014/main" id="{F5284A4C-F7DA-4D2B-869A-70258D2CA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C19672EE-B8E2-4613-9F58-F161ABF10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3BCD3DF6-CF26-49E5-9493-F358C3C4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8" name="Freeform 52">
              <a:extLst>
                <a:ext uri="{FF2B5EF4-FFF2-40B4-BE49-F238E27FC236}">
                  <a16:creationId xmlns:a16="http://schemas.microsoft.com/office/drawing/2014/main" id="{60CB187B-98EE-43F3-B9F0-718839C74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811346F1-C79F-486A-A872-4C78E7C4D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67A21F56-FAF2-47AA-88DF-93B624B63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1" name="Freeform 56">
              <a:extLst>
                <a:ext uri="{FF2B5EF4-FFF2-40B4-BE49-F238E27FC236}">
                  <a16:creationId xmlns:a16="http://schemas.microsoft.com/office/drawing/2014/main" id="{0190AF28-869A-4859-8F6C-9D70418F6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57E80330-2B83-4FA7-8675-A0C8BF7BA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3" name="Freeform 58">
              <a:extLst>
                <a:ext uri="{FF2B5EF4-FFF2-40B4-BE49-F238E27FC236}">
                  <a16:creationId xmlns:a16="http://schemas.microsoft.com/office/drawing/2014/main" id="{5A74A4F5-7E29-4202-ADE3-026B7CCC1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4" name="Freeform 59">
              <a:extLst>
                <a:ext uri="{FF2B5EF4-FFF2-40B4-BE49-F238E27FC236}">
                  <a16:creationId xmlns:a16="http://schemas.microsoft.com/office/drawing/2014/main" id="{41BCF7E4-BD5D-4E78-8F81-B001D63D6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5" name="Freeform 60">
              <a:extLst>
                <a:ext uri="{FF2B5EF4-FFF2-40B4-BE49-F238E27FC236}">
                  <a16:creationId xmlns:a16="http://schemas.microsoft.com/office/drawing/2014/main" id="{81F425B0-F6F7-474D-BBDC-D3E0F150B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6" name="Freeform 61">
              <a:extLst>
                <a:ext uri="{FF2B5EF4-FFF2-40B4-BE49-F238E27FC236}">
                  <a16:creationId xmlns:a16="http://schemas.microsoft.com/office/drawing/2014/main" id="{036B220F-E45E-46E8-ACA7-26D2E50C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7" name="Freeform 63">
              <a:extLst>
                <a:ext uri="{FF2B5EF4-FFF2-40B4-BE49-F238E27FC236}">
                  <a16:creationId xmlns:a16="http://schemas.microsoft.com/office/drawing/2014/main" id="{EC5B78E5-16B1-47C4-9B8B-9E2E9287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8" name="Freeform 64">
              <a:extLst>
                <a:ext uri="{FF2B5EF4-FFF2-40B4-BE49-F238E27FC236}">
                  <a16:creationId xmlns:a16="http://schemas.microsoft.com/office/drawing/2014/main" id="{48100F1B-1C05-4AD9-BF60-7B5C085F0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9" name="Freeform 65">
              <a:extLst>
                <a:ext uri="{FF2B5EF4-FFF2-40B4-BE49-F238E27FC236}">
                  <a16:creationId xmlns:a16="http://schemas.microsoft.com/office/drawing/2014/main" id="{3207FFCB-7FDC-4401-A429-583138C2B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5D4B2884-139B-4A9E-9CFC-71208201F264}"/>
                </a:ext>
              </a:extLst>
            </p:cNvPr>
            <p:cNvCxnSpPr>
              <a:stCxn id="130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ABA0D51F-23F9-44DB-A192-432BD8E1CDA2}"/>
              </a:ext>
            </a:extLst>
          </p:cNvPr>
          <p:cNvSpPr txBox="1"/>
          <p:nvPr/>
        </p:nvSpPr>
        <p:spPr>
          <a:xfrm>
            <a:off x="1905774" y="67339"/>
            <a:ext cx="35285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및 개발 방법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4881716" y="731229"/>
            <a:ext cx="5692878" cy="2685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GPS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정보를 활용하여 서버에 사용자 위치와 가까운 오토바이의 위치를 지도에 표기한다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블루투스 통신을 통해 스마트 키를 사용한다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스마트 키를 이용하여 오토바이의 탑박스를 제어한다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사용자는 오토바이의 예약 정보를 통해 비어 있는 시간대에 예약을 할 수 있다 예약을 하게 되면 스마트 키의 권한이 생긴다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10982" y="3549766"/>
            <a:ext cx="5781368" cy="3104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Apache Tomcat</a:t>
            </a:r>
            <a:r>
              <a:rPr lang="ko-KR" altLang="en-US" dirty="0">
                <a:solidFill>
                  <a:schemeClr val="tx1"/>
                </a:solidFill>
              </a:rPr>
              <a:t>을 사용하여 서버 구축 및 </a:t>
            </a:r>
            <a:r>
              <a:rPr lang="en-US" altLang="ko-KR" dirty="0">
                <a:solidFill>
                  <a:schemeClr val="tx1"/>
                </a:solidFill>
              </a:rPr>
              <a:t>MySQL</a:t>
            </a:r>
            <a:r>
              <a:rPr lang="ko-KR" altLang="en-US" dirty="0">
                <a:solidFill>
                  <a:schemeClr val="tx1"/>
                </a:solidFill>
              </a:rPr>
              <a:t>을 통해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를 구축한다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오토바이 </a:t>
            </a: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로는 오토바이의 기본적인 정보를 입력하고 오토바이 만의 예약정보를 저장하고 </a:t>
            </a:r>
            <a:r>
              <a:rPr lang="en-US" altLang="ko-KR" dirty="0">
                <a:solidFill>
                  <a:schemeClr val="tx1"/>
                </a:solidFill>
              </a:rPr>
              <a:t>GPS </a:t>
            </a:r>
            <a:r>
              <a:rPr lang="ko-KR" altLang="en-US" dirty="0">
                <a:solidFill>
                  <a:schemeClr val="tx1"/>
                </a:solidFill>
              </a:rPr>
              <a:t>정보를 가져온다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사용자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로는 사용자의 대한 기본적인 정보와 오토바이를 사용할 수 있는 자격인 면허 사진</a:t>
            </a:r>
            <a:r>
              <a:rPr lang="en-US" altLang="ko-KR" dirty="0">
                <a:solidFill>
                  <a:schemeClr val="tx1"/>
                </a:solidFill>
              </a:rPr>
              <a:t>,  GPS</a:t>
            </a:r>
            <a:r>
              <a:rPr lang="ko-KR" altLang="en-US" dirty="0">
                <a:solidFill>
                  <a:schemeClr val="tx1"/>
                </a:solidFill>
              </a:rPr>
              <a:t>정보를 가져온다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8B2E2B-3398-40F1-A15B-E0AF88E82132}"/>
              </a:ext>
            </a:extLst>
          </p:cNvPr>
          <p:cNvSpPr txBox="1"/>
          <p:nvPr/>
        </p:nvSpPr>
        <p:spPr>
          <a:xfrm>
            <a:off x="2121763" y="731229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5A5CBA-5C06-4F5C-8385-7707C25659DB}"/>
              </a:ext>
            </a:extLst>
          </p:cNvPr>
          <p:cNvSpPr txBox="1"/>
          <p:nvPr/>
        </p:nvSpPr>
        <p:spPr>
          <a:xfrm>
            <a:off x="2794106" y="2583936"/>
            <a:ext cx="153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66DB3D-80D0-432B-B2DD-61BA026CCCAE}"/>
              </a:ext>
            </a:extLst>
          </p:cNvPr>
          <p:cNvSpPr txBox="1"/>
          <p:nvPr/>
        </p:nvSpPr>
        <p:spPr>
          <a:xfrm>
            <a:off x="2739361" y="5102895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DB&amp;Server</a:t>
            </a:r>
            <a:endParaRPr lang="en-US" altLang="ko-KR" dirty="0"/>
          </a:p>
        </p:txBody>
      </p:sp>
      <p:pic>
        <p:nvPicPr>
          <p:cNvPr id="1026" name="Picture 2" descr="앱 일러스트 이미지 검색결과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94" y="1073588"/>
            <a:ext cx="1407287" cy="140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서버 디비 일러스트 이미지 검색결과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40" y="3622461"/>
            <a:ext cx="1567622" cy="13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23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양쪽 모서리가 둥근 사각형 6">
            <a:extLst>
              <a:ext uri="{FF2B5EF4-FFF2-40B4-BE49-F238E27FC236}">
                <a16:creationId xmlns:a16="http://schemas.microsoft.com/office/drawing/2014/main" id="{B1A31723-E52B-471C-83DF-0304E44B6C50}"/>
              </a:ext>
            </a:extLst>
          </p:cNvPr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674B099-908C-49DF-8F06-076CC9847CB1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130" name="자유형 11">
              <a:extLst>
                <a:ext uri="{FF2B5EF4-FFF2-40B4-BE49-F238E27FC236}">
                  <a16:creationId xmlns:a16="http://schemas.microsoft.com/office/drawing/2014/main" id="{DC302A2E-85D6-4C05-8996-7D0C47D89F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E379B0D5-7EFC-4D50-B156-14537CAE6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88F3BFA3-D36E-4983-A920-14EE8C11B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64403B9A-4486-4F83-9E2C-23F6D85C3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83071514-4DBD-447D-9FAA-4443676F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1FD26441-61B5-4431-B86B-434937AD7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28C00CF9-0478-4529-8E0D-F5BF6B222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47E28C97-E7F8-4A41-A133-6F8F5A28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5E3621C1-CD02-493C-B4D1-F79F7D766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5F7F2786-3765-4BFD-A54E-C0656F11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36B7490A-0E46-44DD-B921-4F9058AC9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E8A3343E-A01E-4541-93AE-32779A90C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4225F0E3-2EA0-4226-90C2-7C21CA8A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E6C314D8-E12E-4DC9-818C-F3ABBDD79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8F687275-54D9-4D84-9891-0E9F245C5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5" name="Freeform 62">
              <a:extLst>
                <a:ext uri="{FF2B5EF4-FFF2-40B4-BE49-F238E27FC236}">
                  <a16:creationId xmlns:a16="http://schemas.microsoft.com/office/drawing/2014/main" id="{7A461D27-BC61-4105-A3E6-E28166A78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6" name="자유형 27">
              <a:extLst>
                <a:ext uri="{FF2B5EF4-FFF2-40B4-BE49-F238E27FC236}">
                  <a16:creationId xmlns:a16="http://schemas.microsoft.com/office/drawing/2014/main" id="{44629BA4-B58F-443B-9869-9095E096E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A599EE41-D11E-43DB-9ABB-E6F4C76A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96664951-2450-4029-BBD4-4430BB6A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7C380B2F-2341-4618-8CFD-F9D76EC3A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C94827C2-3260-496D-85A8-2A5CE3DE8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1" name="Freeform 45">
              <a:extLst>
                <a:ext uri="{FF2B5EF4-FFF2-40B4-BE49-F238E27FC236}">
                  <a16:creationId xmlns:a16="http://schemas.microsoft.com/office/drawing/2014/main" id="{0D71C6BB-F70B-4A78-AA22-94F6FD0A9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7C471D41-E024-41E9-B10F-5323C6299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5BE41F5E-484B-486B-829B-44DF1E1BB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BC2F5ADF-0647-4812-AA2C-5B3917AE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5" name="Freeform 49">
              <a:extLst>
                <a:ext uri="{FF2B5EF4-FFF2-40B4-BE49-F238E27FC236}">
                  <a16:creationId xmlns:a16="http://schemas.microsoft.com/office/drawing/2014/main" id="{F5284A4C-F7DA-4D2B-869A-70258D2CA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C19672EE-B8E2-4613-9F58-F161ABF10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3BCD3DF6-CF26-49E5-9493-F358C3C4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8" name="Freeform 52">
              <a:extLst>
                <a:ext uri="{FF2B5EF4-FFF2-40B4-BE49-F238E27FC236}">
                  <a16:creationId xmlns:a16="http://schemas.microsoft.com/office/drawing/2014/main" id="{60CB187B-98EE-43F3-B9F0-718839C74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811346F1-C79F-486A-A872-4C78E7C4D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67A21F56-FAF2-47AA-88DF-93B624B63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1" name="Freeform 56">
              <a:extLst>
                <a:ext uri="{FF2B5EF4-FFF2-40B4-BE49-F238E27FC236}">
                  <a16:creationId xmlns:a16="http://schemas.microsoft.com/office/drawing/2014/main" id="{0190AF28-869A-4859-8F6C-9D70418F6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57E80330-2B83-4FA7-8675-A0C8BF7BA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3" name="Freeform 58">
              <a:extLst>
                <a:ext uri="{FF2B5EF4-FFF2-40B4-BE49-F238E27FC236}">
                  <a16:creationId xmlns:a16="http://schemas.microsoft.com/office/drawing/2014/main" id="{5A74A4F5-7E29-4202-ADE3-026B7CCC1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4" name="Freeform 59">
              <a:extLst>
                <a:ext uri="{FF2B5EF4-FFF2-40B4-BE49-F238E27FC236}">
                  <a16:creationId xmlns:a16="http://schemas.microsoft.com/office/drawing/2014/main" id="{41BCF7E4-BD5D-4E78-8F81-B001D63D6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5" name="Freeform 60">
              <a:extLst>
                <a:ext uri="{FF2B5EF4-FFF2-40B4-BE49-F238E27FC236}">
                  <a16:creationId xmlns:a16="http://schemas.microsoft.com/office/drawing/2014/main" id="{81F425B0-F6F7-474D-BBDC-D3E0F150B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6" name="Freeform 61">
              <a:extLst>
                <a:ext uri="{FF2B5EF4-FFF2-40B4-BE49-F238E27FC236}">
                  <a16:creationId xmlns:a16="http://schemas.microsoft.com/office/drawing/2014/main" id="{036B220F-E45E-46E8-ACA7-26D2E50C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7" name="Freeform 63">
              <a:extLst>
                <a:ext uri="{FF2B5EF4-FFF2-40B4-BE49-F238E27FC236}">
                  <a16:creationId xmlns:a16="http://schemas.microsoft.com/office/drawing/2014/main" id="{EC5B78E5-16B1-47C4-9B8B-9E2E9287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8" name="Freeform 64">
              <a:extLst>
                <a:ext uri="{FF2B5EF4-FFF2-40B4-BE49-F238E27FC236}">
                  <a16:creationId xmlns:a16="http://schemas.microsoft.com/office/drawing/2014/main" id="{48100F1B-1C05-4AD9-BF60-7B5C085F0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9" name="Freeform 65">
              <a:extLst>
                <a:ext uri="{FF2B5EF4-FFF2-40B4-BE49-F238E27FC236}">
                  <a16:creationId xmlns:a16="http://schemas.microsoft.com/office/drawing/2014/main" id="{3207FFCB-7FDC-4401-A429-583138C2B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5D4B2884-139B-4A9E-9CFC-71208201F264}"/>
                </a:ext>
              </a:extLst>
            </p:cNvPr>
            <p:cNvCxnSpPr>
              <a:stCxn id="130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ABA0D51F-23F9-44DB-A192-432BD8E1CDA2}"/>
              </a:ext>
            </a:extLst>
          </p:cNvPr>
          <p:cNvSpPr txBox="1"/>
          <p:nvPr/>
        </p:nvSpPr>
        <p:spPr>
          <a:xfrm>
            <a:off x="1905774" y="67339"/>
            <a:ext cx="15985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5BC36B0-3537-4FBF-93F9-5053C7A01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11210"/>
              </p:ext>
            </p:extLst>
          </p:nvPr>
        </p:nvGraphicFramePr>
        <p:xfrm>
          <a:off x="2000221" y="544395"/>
          <a:ext cx="10020530" cy="610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47">
                  <a:extLst>
                    <a:ext uri="{9D8B030D-6E8A-4147-A177-3AD203B41FA5}">
                      <a16:colId xmlns:a16="http://schemas.microsoft.com/office/drawing/2014/main" val="29094504"/>
                    </a:ext>
                  </a:extLst>
                </a:gridCol>
                <a:gridCol w="2782943">
                  <a:extLst>
                    <a:ext uri="{9D8B030D-6E8A-4147-A177-3AD203B41FA5}">
                      <a16:colId xmlns:a16="http://schemas.microsoft.com/office/drawing/2014/main" val="920738656"/>
                    </a:ext>
                  </a:extLst>
                </a:gridCol>
                <a:gridCol w="3094818">
                  <a:extLst>
                    <a:ext uri="{9D8B030D-6E8A-4147-A177-3AD203B41FA5}">
                      <a16:colId xmlns:a16="http://schemas.microsoft.com/office/drawing/2014/main" val="1959162670"/>
                    </a:ext>
                  </a:extLst>
                </a:gridCol>
                <a:gridCol w="2867222">
                  <a:extLst>
                    <a:ext uri="{9D8B030D-6E8A-4147-A177-3AD203B41FA5}">
                      <a16:colId xmlns:a16="http://schemas.microsoft.com/office/drawing/2014/main" val="1241111502"/>
                    </a:ext>
                  </a:extLst>
                </a:gridCol>
              </a:tblGrid>
              <a:tr h="6224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lt"/>
                        </a:rPr>
                        <a:t>한승우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lt"/>
                        </a:rPr>
                        <a:t>권태민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lt"/>
                        </a:rPr>
                        <a:t>최경호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15487"/>
                  </a:ext>
                </a:extLst>
              </a:tr>
              <a:tr h="1097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+mn-lt"/>
                        </a:rPr>
                        <a:t>탑박스</a:t>
                      </a:r>
                      <a:endParaRPr lang="ko-KR" altLang="en-US" sz="15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err="1">
                          <a:latin typeface="+mn-lt"/>
                        </a:rPr>
                        <a:t>탑박스</a:t>
                      </a:r>
                      <a:r>
                        <a:rPr lang="ko-KR" altLang="en-US" sz="1500" dirty="0">
                          <a:latin typeface="+mn-lt"/>
                        </a:rPr>
                        <a:t> 내부에 </a:t>
                      </a:r>
                      <a:r>
                        <a:rPr lang="ko-KR" altLang="en-US" sz="1500" dirty="0" err="1">
                          <a:latin typeface="+mn-lt"/>
                        </a:rPr>
                        <a:t>아두이노</a:t>
                      </a:r>
                      <a:r>
                        <a:rPr lang="en-US" altLang="ko-KR" sz="1500" dirty="0">
                          <a:latin typeface="+mn-lt"/>
                        </a:rPr>
                        <a:t> </a:t>
                      </a:r>
                      <a:r>
                        <a:rPr lang="ko-KR" altLang="en-US" sz="1500" dirty="0">
                          <a:latin typeface="+mn-lt"/>
                        </a:rPr>
                        <a:t>연결</a:t>
                      </a:r>
                      <a:endParaRPr lang="en-US" altLang="ko-KR" sz="15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err="1">
                          <a:latin typeface="+mn-lt"/>
                        </a:rPr>
                        <a:t>탑박스</a:t>
                      </a:r>
                      <a:r>
                        <a:rPr lang="ko-KR" altLang="en-US" sz="1500" dirty="0">
                          <a:latin typeface="+mn-lt"/>
                        </a:rPr>
                        <a:t> 내부에 </a:t>
                      </a:r>
                      <a:r>
                        <a:rPr lang="ko-KR" altLang="en-US" sz="1500" dirty="0" err="1">
                          <a:latin typeface="+mn-lt"/>
                        </a:rPr>
                        <a:t>아두이노</a:t>
                      </a:r>
                      <a:r>
                        <a:rPr lang="ko-KR" altLang="en-US" sz="1500" dirty="0">
                          <a:latin typeface="+mn-lt"/>
                        </a:rPr>
                        <a:t> 연결</a:t>
                      </a:r>
                      <a:endParaRPr lang="en-US" altLang="ko-KR" sz="15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+mn-lt"/>
                        </a:rPr>
                        <a:t>오토바이에 </a:t>
                      </a:r>
                      <a:r>
                        <a:rPr lang="ko-KR" altLang="en-US" sz="1500" dirty="0" err="1">
                          <a:latin typeface="+mn-lt"/>
                        </a:rPr>
                        <a:t>탑박스</a:t>
                      </a:r>
                      <a:r>
                        <a:rPr lang="ko-KR" altLang="en-US" sz="1500" dirty="0">
                          <a:latin typeface="+mn-lt"/>
                        </a:rPr>
                        <a:t> 설치</a:t>
                      </a:r>
                      <a:endParaRPr lang="en-US" altLang="ko-KR" sz="15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5535"/>
                  </a:ext>
                </a:extLst>
              </a:tr>
              <a:tr h="1097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+mn-lt"/>
                        </a:rPr>
                        <a:t>아두이노</a:t>
                      </a:r>
                      <a:r>
                        <a:rPr lang="ko-KR" altLang="en-US" sz="1500" dirty="0">
                          <a:latin typeface="+mn-lt"/>
                        </a:rPr>
                        <a:t> 및 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err="1">
                          <a:latin typeface="+mn-lt"/>
                        </a:rPr>
                        <a:t>아두이노</a:t>
                      </a:r>
                      <a:r>
                        <a:rPr lang="ko-KR" altLang="en-US" sz="1500" dirty="0">
                          <a:latin typeface="+mn-lt"/>
                        </a:rPr>
                        <a:t> 설계</a:t>
                      </a:r>
                      <a:endParaRPr lang="en-US" altLang="ko-KR" sz="15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err="1">
                          <a:latin typeface="+mn-lt"/>
                        </a:rPr>
                        <a:t>아두이노</a:t>
                      </a:r>
                      <a:r>
                        <a:rPr lang="ko-KR" altLang="en-US" sz="1500" dirty="0">
                          <a:latin typeface="+mn-lt"/>
                        </a:rPr>
                        <a:t> 센서 값 서버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err="1">
                          <a:latin typeface="+mn-lt"/>
                        </a:rPr>
                        <a:t>아두이노</a:t>
                      </a:r>
                      <a:r>
                        <a:rPr lang="ko-KR" altLang="en-US" sz="1500" dirty="0">
                          <a:latin typeface="+mn-lt"/>
                        </a:rPr>
                        <a:t> 센서 값 서버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48824"/>
                  </a:ext>
                </a:extLst>
              </a:tr>
              <a:tr h="109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lt"/>
                        </a:rPr>
                        <a:t>APP</a:t>
                      </a:r>
                      <a:endParaRPr lang="ko-KR" altLang="en-US" sz="15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+mn-lt"/>
                        </a:rPr>
                        <a:t>어플리케이션 </a:t>
                      </a:r>
                      <a:r>
                        <a:rPr lang="en-US" altLang="ko-KR" sz="1500" dirty="0">
                          <a:latin typeface="+mn-lt"/>
                        </a:rPr>
                        <a:t>UI </a:t>
                      </a:r>
                      <a:r>
                        <a:rPr lang="ko-KR" altLang="en-US" sz="1500" dirty="0">
                          <a:latin typeface="+mn-lt"/>
                        </a:rPr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+mn-lt"/>
                        </a:rPr>
                        <a:t>어플리케이션 주요 기능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+mn-lt"/>
                        </a:rPr>
                        <a:t>어플리케이션 주요 기능     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60912"/>
                  </a:ext>
                </a:extLst>
              </a:tr>
              <a:tr h="1097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lt"/>
                        </a:rPr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+mn-lt"/>
                        </a:rPr>
                        <a:t>서버와 </a:t>
                      </a:r>
                      <a:r>
                        <a:rPr lang="en-US" altLang="ko-KR" sz="1500" dirty="0">
                          <a:latin typeface="+mn-lt"/>
                        </a:rPr>
                        <a:t>DB </a:t>
                      </a:r>
                      <a:r>
                        <a:rPr lang="ko-KR" altLang="en-US" sz="1500" dirty="0">
                          <a:latin typeface="+mn-lt"/>
                        </a:rPr>
                        <a:t>연동</a:t>
                      </a:r>
                      <a:endParaRPr lang="en-US" altLang="ko-KR" sz="1500" dirty="0">
                        <a:latin typeface="+mn-lt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+mn-lt"/>
                        </a:rPr>
                        <a:t>서버와 </a:t>
                      </a:r>
                      <a:r>
                        <a:rPr lang="ko-KR" altLang="en-US" sz="1500" dirty="0" err="1">
                          <a:latin typeface="+mn-lt"/>
                        </a:rPr>
                        <a:t>아두이노</a:t>
                      </a:r>
                      <a:r>
                        <a:rPr lang="ko-KR" altLang="en-US" sz="1500" dirty="0">
                          <a:latin typeface="+mn-lt"/>
                        </a:rPr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+mn-lt"/>
                        </a:rPr>
                        <a:t>서버와 </a:t>
                      </a:r>
                      <a:r>
                        <a:rPr lang="en-US" altLang="ko-KR" sz="1500" dirty="0">
                          <a:latin typeface="+mn-lt"/>
                        </a:rPr>
                        <a:t>APP </a:t>
                      </a:r>
                      <a:r>
                        <a:rPr lang="ko-KR" altLang="en-US" sz="1500" dirty="0">
                          <a:latin typeface="+mn-lt"/>
                        </a:rPr>
                        <a:t>연동</a:t>
                      </a:r>
                      <a:endParaRPr lang="en-US" altLang="ko-KR" sz="1500" dirty="0">
                        <a:latin typeface="+mn-lt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5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+mn-lt"/>
                        </a:rPr>
                        <a:t>서버와 </a:t>
                      </a:r>
                      <a:r>
                        <a:rPr lang="en-US" altLang="ko-KR" sz="1500" dirty="0">
                          <a:latin typeface="+mn-lt"/>
                        </a:rPr>
                        <a:t>APP </a:t>
                      </a:r>
                      <a:r>
                        <a:rPr lang="ko-KR" altLang="en-US" sz="1500" dirty="0">
                          <a:latin typeface="+mn-lt"/>
                        </a:rPr>
                        <a:t>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39726"/>
                  </a:ext>
                </a:extLst>
              </a:tr>
              <a:tr h="109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lt"/>
                        </a:rPr>
                        <a:t>DB</a:t>
                      </a:r>
                      <a:endParaRPr lang="ko-KR" altLang="en-US" sz="15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>
                          <a:latin typeface="+mn-lt"/>
                        </a:rPr>
                        <a:t>DB Schema</a:t>
                      </a:r>
                      <a:r>
                        <a:rPr lang="ko-KR" altLang="en-US" sz="1500" dirty="0">
                          <a:latin typeface="+mn-lt"/>
                        </a:rPr>
                        <a:t> 설계</a:t>
                      </a:r>
                      <a:endParaRPr lang="en-US" altLang="ko-KR" sz="1500" dirty="0">
                        <a:latin typeface="+mn-lt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+mn-lt"/>
                        </a:rPr>
                        <a:t>저장된 </a:t>
                      </a:r>
                      <a:r>
                        <a:rPr lang="en-US" altLang="ko-KR" sz="1500" dirty="0">
                          <a:latin typeface="+mn-lt"/>
                        </a:rPr>
                        <a:t>DATA APP</a:t>
                      </a:r>
                      <a:r>
                        <a:rPr lang="ko-KR" altLang="en-US" sz="1500" dirty="0">
                          <a:latin typeface="+mn-lt"/>
                        </a:rPr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>
                          <a:latin typeface="+mn-lt"/>
                        </a:rPr>
                        <a:t>DB</a:t>
                      </a:r>
                      <a:r>
                        <a:rPr lang="ko-KR" altLang="en-US" sz="1500" dirty="0">
                          <a:latin typeface="+mn-lt"/>
                        </a:rPr>
                        <a:t>에 서버 데이터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>
                          <a:latin typeface="+mn-lt"/>
                        </a:rPr>
                        <a:t>DB</a:t>
                      </a:r>
                      <a:r>
                        <a:rPr lang="ko-KR" altLang="en-US" sz="1500" dirty="0">
                          <a:latin typeface="+mn-lt"/>
                        </a:rPr>
                        <a:t>에 서버 데이터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1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67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양쪽 모서리가 둥근 사각형 6">
            <a:extLst>
              <a:ext uri="{FF2B5EF4-FFF2-40B4-BE49-F238E27FC236}">
                <a16:creationId xmlns:a16="http://schemas.microsoft.com/office/drawing/2014/main" id="{B1A31723-E52B-471C-83DF-0304E44B6C50}"/>
              </a:ext>
            </a:extLst>
          </p:cNvPr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674B099-908C-49DF-8F06-076CC9847CB1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130" name="자유형 11">
              <a:extLst>
                <a:ext uri="{FF2B5EF4-FFF2-40B4-BE49-F238E27FC236}">
                  <a16:creationId xmlns:a16="http://schemas.microsoft.com/office/drawing/2014/main" id="{DC302A2E-85D6-4C05-8996-7D0C47D89F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E379B0D5-7EFC-4D50-B156-14537CAE6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88F3BFA3-D36E-4983-A920-14EE8C11B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64403B9A-4486-4F83-9E2C-23F6D85C3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83071514-4DBD-447D-9FAA-4443676F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1FD26441-61B5-4431-B86B-434937AD7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28C00CF9-0478-4529-8E0D-F5BF6B222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47E28C97-E7F8-4A41-A133-6F8F5A28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5E3621C1-CD02-493C-B4D1-F79F7D766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5F7F2786-3765-4BFD-A54E-C0656F11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36B7490A-0E46-44DD-B921-4F9058AC9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E8A3343E-A01E-4541-93AE-32779A90C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4225F0E3-2EA0-4226-90C2-7C21CA8A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E6C314D8-E12E-4DC9-818C-F3ABBDD79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8F687275-54D9-4D84-9891-0E9F245C5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5" name="Freeform 62">
              <a:extLst>
                <a:ext uri="{FF2B5EF4-FFF2-40B4-BE49-F238E27FC236}">
                  <a16:creationId xmlns:a16="http://schemas.microsoft.com/office/drawing/2014/main" id="{7A461D27-BC61-4105-A3E6-E28166A78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6" name="자유형 27">
              <a:extLst>
                <a:ext uri="{FF2B5EF4-FFF2-40B4-BE49-F238E27FC236}">
                  <a16:creationId xmlns:a16="http://schemas.microsoft.com/office/drawing/2014/main" id="{44629BA4-B58F-443B-9869-9095E096E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A599EE41-D11E-43DB-9ABB-E6F4C76A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96664951-2450-4029-BBD4-4430BB6A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7C380B2F-2341-4618-8CFD-F9D76EC3A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C94827C2-3260-496D-85A8-2A5CE3DE8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1" name="Freeform 45">
              <a:extLst>
                <a:ext uri="{FF2B5EF4-FFF2-40B4-BE49-F238E27FC236}">
                  <a16:creationId xmlns:a16="http://schemas.microsoft.com/office/drawing/2014/main" id="{0D71C6BB-F70B-4A78-AA22-94F6FD0A9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7C471D41-E024-41E9-B10F-5323C6299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5BE41F5E-484B-486B-829B-44DF1E1BB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BC2F5ADF-0647-4812-AA2C-5B3917AE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5" name="Freeform 49">
              <a:extLst>
                <a:ext uri="{FF2B5EF4-FFF2-40B4-BE49-F238E27FC236}">
                  <a16:creationId xmlns:a16="http://schemas.microsoft.com/office/drawing/2014/main" id="{F5284A4C-F7DA-4D2B-869A-70258D2CA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C19672EE-B8E2-4613-9F58-F161ABF10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3BCD3DF6-CF26-49E5-9493-F358C3C4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8" name="Freeform 52">
              <a:extLst>
                <a:ext uri="{FF2B5EF4-FFF2-40B4-BE49-F238E27FC236}">
                  <a16:creationId xmlns:a16="http://schemas.microsoft.com/office/drawing/2014/main" id="{60CB187B-98EE-43F3-B9F0-718839C74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811346F1-C79F-486A-A872-4C78E7C4D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67A21F56-FAF2-47AA-88DF-93B624B63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1" name="Freeform 56">
              <a:extLst>
                <a:ext uri="{FF2B5EF4-FFF2-40B4-BE49-F238E27FC236}">
                  <a16:creationId xmlns:a16="http://schemas.microsoft.com/office/drawing/2014/main" id="{0190AF28-869A-4859-8F6C-9D70418F6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57E80330-2B83-4FA7-8675-A0C8BF7BA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3" name="Freeform 58">
              <a:extLst>
                <a:ext uri="{FF2B5EF4-FFF2-40B4-BE49-F238E27FC236}">
                  <a16:creationId xmlns:a16="http://schemas.microsoft.com/office/drawing/2014/main" id="{5A74A4F5-7E29-4202-ADE3-026B7CCC1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4" name="Freeform 59">
              <a:extLst>
                <a:ext uri="{FF2B5EF4-FFF2-40B4-BE49-F238E27FC236}">
                  <a16:creationId xmlns:a16="http://schemas.microsoft.com/office/drawing/2014/main" id="{41BCF7E4-BD5D-4E78-8F81-B001D63D6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5" name="Freeform 60">
              <a:extLst>
                <a:ext uri="{FF2B5EF4-FFF2-40B4-BE49-F238E27FC236}">
                  <a16:creationId xmlns:a16="http://schemas.microsoft.com/office/drawing/2014/main" id="{81F425B0-F6F7-474D-BBDC-D3E0F150B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6" name="Freeform 61">
              <a:extLst>
                <a:ext uri="{FF2B5EF4-FFF2-40B4-BE49-F238E27FC236}">
                  <a16:creationId xmlns:a16="http://schemas.microsoft.com/office/drawing/2014/main" id="{036B220F-E45E-46E8-ACA7-26D2E50C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7" name="Freeform 63">
              <a:extLst>
                <a:ext uri="{FF2B5EF4-FFF2-40B4-BE49-F238E27FC236}">
                  <a16:creationId xmlns:a16="http://schemas.microsoft.com/office/drawing/2014/main" id="{EC5B78E5-16B1-47C4-9B8B-9E2E9287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8" name="Freeform 64">
              <a:extLst>
                <a:ext uri="{FF2B5EF4-FFF2-40B4-BE49-F238E27FC236}">
                  <a16:creationId xmlns:a16="http://schemas.microsoft.com/office/drawing/2014/main" id="{48100F1B-1C05-4AD9-BF60-7B5C085F0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9" name="Freeform 65">
              <a:extLst>
                <a:ext uri="{FF2B5EF4-FFF2-40B4-BE49-F238E27FC236}">
                  <a16:creationId xmlns:a16="http://schemas.microsoft.com/office/drawing/2014/main" id="{3207FFCB-7FDC-4401-A429-583138C2B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5D4B2884-139B-4A9E-9CFC-71208201F264}"/>
                </a:ext>
              </a:extLst>
            </p:cNvPr>
            <p:cNvCxnSpPr>
              <a:stCxn id="130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25D5602-D84B-449E-B1AF-27B8A7B0E943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48" name="자유형 11">
              <a:extLst>
                <a:ext uri="{FF2B5EF4-FFF2-40B4-BE49-F238E27FC236}">
                  <a16:creationId xmlns:a16="http://schemas.microsoft.com/office/drawing/2014/main" id="{A53893B6-D98B-4FE8-A0E3-6E9880E840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71CEA04B-4334-4CC5-BD71-8A965CB64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659FDE47-30FE-4019-BC47-8529D0DBE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15588FD-7FB8-4A0F-8721-5E604F284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D56DEE78-D7AE-412F-A15B-3512F33F1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C7ECB050-3051-43CC-B138-8E4444893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8810B3F7-023A-452C-AFDA-EC793FF8E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63004AC2-EEE6-4039-B15C-B27D3BF41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D154F4C7-9E7C-47A8-8DCA-95FE50BE4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7000C6DB-C6C4-48F9-9783-479BD17AC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29E435EB-4151-4773-AC29-6787DA091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F192921D-8A2D-4E13-82E4-A7B1A0D0B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FF76654E-4B5F-43E5-AAE7-C75E393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207FC700-26AA-4DF2-BDBD-68F5B2760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B270ECD9-A0DF-46ED-B13E-BD0BB7D8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40A693D0-D3A1-440E-AD34-C51FA979F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4" name="자유형 27">
              <a:extLst>
                <a:ext uri="{FF2B5EF4-FFF2-40B4-BE49-F238E27FC236}">
                  <a16:creationId xmlns:a16="http://schemas.microsoft.com/office/drawing/2014/main" id="{B525DCCA-4D6A-4AB5-B1C9-0A673C518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2F72B34B-6E8B-4582-A40B-FD4539594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23C48182-6E6B-45AC-8020-C063846FE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BA64FC97-B09E-4BB4-BA01-4750CB946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8" name="Freeform 44">
              <a:extLst>
                <a:ext uri="{FF2B5EF4-FFF2-40B4-BE49-F238E27FC236}">
                  <a16:creationId xmlns:a16="http://schemas.microsoft.com/office/drawing/2014/main" id="{23BCD628-500C-441B-B342-770ED83E2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D1D7EFD2-F0D5-439F-9645-E3EB4E84E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0F6BEB1F-3DE1-4D52-80B5-FDFE96EC5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1" name="Freeform 47">
              <a:extLst>
                <a:ext uri="{FF2B5EF4-FFF2-40B4-BE49-F238E27FC236}">
                  <a16:creationId xmlns:a16="http://schemas.microsoft.com/office/drawing/2014/main" id="{A6A685EF-1E2C-4500-BD91-4541ECF1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2" name="Freeform 48">
              <a:extLst>
                <a:ext uri="{FF2B5EF4-FFF2-40B4-BE49-F238E27FC236}">
                  <a16:creationId xmlns:a16="http://schemas.microsoft.com/office/drawing/2014/main" id="{CBC9B931-D507-453D-ADE3-BCBED2D5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8E68E21A-E1C1-436A-8D94-EE01B8122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2A913A67-D92B-42AF-B5B4-5990BC5E9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B92A9B3A-3A1E-418D-AC7B-5D3732EAF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431E81BB-EABA-4894-BF43-89AFDAA00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635B97F0-5F06-40EC-8109-32584237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846FDB50-A249-44ED-A31F-08BB34C90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492E1B9C-6B43-45BF-AB77-179215B9A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489A7EDD-1E0F-4C52-AEE3-E6AE2608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1" name="Freeform 58">
              <a:extLst>
                <a:ext uri="{FF2B5EF4-FFF2-40B4-BE49-F238E27FC236}">
                  <a16:creationId xmlns:a16="http://schemas.microsoft.com/office/drawing/2014/main" id="{FEAA432E-2139-4EB5-BD0E-B144C2B76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2" name="Freeform 59">
              <a:extLst>
                <a:ext uri="{FF2B5EF4-FFF2-40B4-BE49-F238E27FC236}">
                  <a16:creationId xmlns:a16="http://schemas.microsoft.com/office/drawing/2014/main" id="{8BC755A9-041B-4824-8886-7DD9251E6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3" name="Freeform 60">
              <a:extLst>
                <a:ext uri="{FF2B5EF4-FFF2-40B4-BE49-F238E27FC236}">
                  <a16:creationId xmlns:a16="http://schemas.microsoft.com/office/drawing/2014/main" id="{8CB4B619-237F-414F-9B2B-F7D5F11C5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4" name="Freeform 61">
              <a:extLst>
                <a:ext uri="{FF2B5EF4-FFF2-40B4-BE49-F238E27FC236}">
                  <a16:creationId xmlns:a16="http://schemas.microsoft.com/office/drawing/2014/main" id="{A341ECBC-CF22-447E-8954-D086B0C0C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149163E2-25A8-4AA3-B178-24450F7C9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6" name="Freeform 64">
              <a:extLst>
                <a:ext uri="{FF2B5EF4-FFF2-40B4-BE49-F238E27FC236}">
                  <a16:creationId xmlns:a16="http://schemas.microsoft.com/office/drawing/2014/main" id="{30396ABB-4DB5-41D5-B205-FE727FAE7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4BB32C15-FBF8-4883-9C90-EE6D99E2A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E5AAA0C-F83C-4835-AAAB-443B5D2D730F}"/>
                </a:ext>
              </a:extLst>
            </p:cNvPr>
            <p:cNvCxnSpPr>
              <a:cxnSpLocks/>
              <a:stCxn id="48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40D353D6-0528-42FF-8BE6-2BAC41716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50691"/>
              </p:ext>
            </p:extLst>
          </p:nvPr>
        </p:nvGraphicFramePr>
        <p:xfrm>
          <a:off x="2446931" y="1421248"/>
          <a:ext cx="8773552" cy="4441901"/>
        </p:xfrm>
        <a:graphic>
          <a:graphicData uri="http://schemas.openxmlformats.org/drawingml/2006/table">
            <a:tbl>
              <a:tblPr/>
              <a:tblGrid>
                <a:gridCol w="164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6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82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437"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추진일정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추진 사항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7-9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5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주제에 따른 사전조사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 제안서작성 및 제출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55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보드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센서 테스트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55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하드웨어 설계 및 제작</a:t>
                      </a:r>
                      <a:endParaRPr lang="ko-KR" altLang="en-US" sz="1100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5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-Application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 개발</a:t>
                      </a:r>
                      <a:endParaRPr lang="ko-KR" altLang="en-US" sz="1100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55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모듈 통합 및 구현</a:t>
                      </a:r>
                      <a:endParaRPr lang="ko-KR" altLang="en-US" sz="1100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5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통합 테스트 및 보완</a:t>
                      </a:r>
                      <a:endParaRPr lang="ko-KR" altLang="en-US" sz="1100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5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중간 보고서 제출</a:t>
                      </a:r>
                      <a:endParaRPr lang="ko-KR" altLang="en-US" sz="1100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발표 및 시연</a:t>
                      </a:r>
                      <a:endParaRPr lang="ko-KR" altLang="en-US" sz="1100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37341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7C2B6BCC-F075-4332-B58A-61A53A79DA02}"/>
              </a:ext>
            </a:extLst>
          </p:cNvPr>
          <p:cNvSpPr txBox="1"/>
          <p:nvPr/>
        </p:nvSpPr>
        <p:spPr>
          <a:xfrm>
            <a:off x="1905774" y="67339"/>
            <a:ext cx="27687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종합설계 수행 일정</a:t>
            </a:r>
          </a:p>
        </p:txBody>
      </p:sp>
    </p:spTree>
    <p:extLst>
      <p:ext uri="{BB962C8B-B14F-4D97-AF65-F5344CB8AC3E}">
        <p14:creationId xmlns:p14="http://schemas.microsoft.com/office/powerpoint/2010/main" val="3374786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양쪽 모서리가 둥근 사각형 6">
            <a:extLst>
              <a:ext uri="{FF2B5EF4-FFF2-40B4-BE49-F238E27FC236}">
                <a16:creationId xmlns:a16="http://schemas.microsoft.com/office/drawing/2014/main" id="{B1A31723-E52B-471C-83DF-0304E44B6C50}"/>
              </a:ext>
            </a:extLst>
          </p:cNvPr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674B099-908C-49DF-8F06-076CC9847CB1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130" name="자유형 11">
              <a:extLst>
                <a:ext uri="{FF2B5EF4-FFF2-40B4-BE49-F238E27FC236}">
                  <a16:creationId xmlns:a16="http://schemas.microsoft.com/office/drawing/2014/main" id="{DC302A2E-85D6-4C05-8996-7D0C47D89F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E379B0D5-7EFC-4D50-B156-14537CAE6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88F3BFA3-D36E-4983-A920-14EE8C11B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64403B9A-4486-4F83-9E2C-23F6D85C3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83071514-4DBD-447D-9FAA-4443676F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1FD26441-61B5-4431-B86B-434937AD7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28C00CF9-0478-4529-8E0D-F5BF6B222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47E28C97-E7F8-4A41-A133-6F8F5A28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5E3621C1-CD02-493C-B4D1-F79F7D766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5F7F2786-3765-4BFD-A54E-C0656F11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36B7490A-0E46-44DD-B921-4F9058AC9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E8A3343E-A01E-4541-93AE-32779A90C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4225F0E3-2EA0-4226-90C2-7C21CA8A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E6C314D8-E12E-4DC9-818C-F3ABBDD79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8F687275-54D9-4D84-9891-0E9F245C5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5" name="Freeform 62">
              <a:extLst>
                <a:ext uri="{FF2B5EF4-FFF2-40B4-BE49-F238E27FC236}">
                  <a16:creationId xmlns:a16="http://schemas.microsoft.com/office/drawing/2014/main" id="{7A461D27-BC61-4105-A3E6-E28166A78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6" name="자유형 27">
              <a:extLst>
                <a:ext uri="{FF2B5EF4-FFF2-40B4-BE49-F238E27FC236}">
                  <a16:creationId xmlns:a16="http://schemas.microsoft.com/office/drawing/2014/main" id="{44629BA4-B58F-443B-9869-9095E096E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A599EE41-D11E-43DB-9ABB-E6F4C76A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96664951-2450-4029-BBD4-4430BB6A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7C380B2F-2341-4618-8CFD-F9D76EC3A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C94827C2-3260-496D-85A8-2A5CE3DE8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1" name="Freeform 45">
              <a:extLst>
                <a:ext uri="{FF2B5EF4-FFF2-40B4-BE49-F238E27FC236}">
                  <a16:creationId xmlns:a16="http://schemas.microsoft.com/office/drawing/2014/main" id="{0D71C6BB-F70B-4A78-AA22-94F6FD0A9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7C471D41-E024-41E9-B10F-5323C6299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5BE41F5E-484B-486B-829B-44DF1E1BB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BC2F5ADF-0647-4812-AA2C-5B3917AE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5" name="Freeform 49">
              <a:extLst>
                <a:ext uri="{FF2B5EF4-FFF2-40B4-BE49-F238E27FC236}">
                  <a16:creationId xmlns:a16="http://schemas.microsoft.com/office/drawing/2014/main" id="{F5284A4C-F7DA-4D2B-869A-70258D2CA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C19672EE-B8E2-4613-9F58-F161ABF10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3BCD3DF6-CF26-49E5-9493-F358C3C4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8" name="Freeform 52">
              <a:extLst>
                <a:ext uri="{FF2B5EF4-FFF2-40B4-BE49-F238E27FC236}">
                  <a16:creationId xmlns:a16="http://schemas.microsoft.com/office/drawing/2014/main" id="{60CB187B-98EE-43F3-B9F0-718839C74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811346F1-C79F-486A-A872-4C78E7C4D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67A21F56-FAF2-47AA-88DF-93B624B63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1" name="Freeform 56">
              <a:extLst>
                <a:ext uri="{FF2B5EF4-FFF2-40B4-BE49-F238E27FC236}">
                  <a16:creationId xmlns:a16="http://schemas.microsoft.com/office/drawing/2014/main" id="{0190AF28-869A-4859-8F6C-9D70418F6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57E80330-2B83-4FA7-8675-A0C8BF7BA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3" name="Freeform 58">
              <a:extLst>
                <a:ext uri="{FF2B5EF4-FFF2-40B4-BE49-F238E27FC236}">
                  <a16:creationId xmlns:a16="http://schemas.microsoft.com/office/drawing/2014/main" id="{5A74A4F5-7E29-4202-ADE3-026B7CCC1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4" name="Freeform 59">
              <a:extLst>
                <a:ext uri="{FF2B5EF4-FFF2-40B4-BE49-F238E27FC236}">
                  <a16:creationId xmlns:a16="http://schemas.microsoft.com/office/drawing/2014/main" id="{41BCF7E4-BD5D-4E78-8F81-B001D63D6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5" name="Freeform 60">
              <a:extLst>
                <a:ext uri="{FF2B5EF4-FFF2-40B4-BE49-F238E27FC236}">
                  <a16:creationId xmlns:a16="http://schemas.microsoft.com/office/drawing/2014/main" id="{81F425B0-F6F7-474D-BBDC-D3E0F150B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6" name="Freeform 61">
              <a:extLst>
                <a:ext uri="{FF2B5EF4-FFF2-40B4-BE49-F238E27FC236}">
                  <a16:creationId xmlns:a16="http://schemas.microsoft.com/office/drawing/2014/main" id="{036B220F-E45E-46E8-ACA7-26D2E50C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7" name="Freeform 63">
              <a:extLst>
                <a:ext uri="{FF2B5EF4-FFF2-40B4-BE49-F238E27FC236}">
                  <a16:creationId xmlns:a16="http://schemas.microsoft.com/office/drawing/2014/main" id="{EC5B78E5-16B1-47C4-9B8B-9E2E9287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8" name="Freeform 64">
              <a:extLst>
                <a:ext uri="{FF2B5EF4-FFF2-40B4-BE49-F238E27FC236}">
                  <a16:creationId xmlns:a16="http://schemas.microsoft.com/office/drawing/2014/main" id="{48100F1B-1C05-4AD9-BF60-7B5C085F0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9" name="Freeform 65">
              <a:extLst>
                <a:ext uri="{FF2B5EF4-FFF2-40B4-BE49-F238E27FC236}">
                  <a16:creationId xmlns:a16="http://schemas.microsoft.com/office/drawing/2014/main" id="{3207FFCB-7FDC-4401-A429-583138C2B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5D4B2884-139B-4A9E-9CFC-71208201F264}"/>
                </a:ext>
              </a:extLst>
            </p:cNvPr>
            <p:cNvCxnSpPr>
              <a:stCxn id="130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ABA0D51F-23F9-44DB-A192-432BD8E1CDA2}"/>
              </a:ext>
            </a:extLst>
          </p:cNvPr>
          <p:cNvSpPr txBox="1"/>
          <p:nvPr/>
        </p:nvSpPr>
        <p:spPr>
          <a:xfrm>
            <a:off x="1905774" y="67339"/>
            <a:ext cx="3299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기 술 및  참고 문헌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B233D-BF43-4A67-8277-40D65631AA3C}"/>
              </a:ext>
            </a:extLst>
          </p:cNvPr>
          <p:cNvSpPr txBox="1"/>
          <p:nvPr/>
        </p:nvSpPr>
        <p:spPr>
          <a:xfrm>
            <a:off x="2272683" y="754602"/>
            <a:ext cx="8204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필요 기술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라즈베이</a:t>
            </a:r>
            <a:r>
              <a:rPr lang="ko-KR" altLang="en-US" dirty="0"/>
              <a:t> 파이를 이용한 </a:t>
            </a:r>
            <a:r>
              <a:rPr lang="en-US" altLang="ko-KR" dirty="0"/>
              <a:t>GPS DATA </a:t>
            </a:r>
            <a:r>
              <a:rPr lang="ko-KR" altLang="en-US" dirty="0"/>
              <a:t>수집</a:t>
            </a:r>
            <a:r>
              <a:rPr lang="en-US" altLang="ko-KR" dirty="0">
                <a:hlinkClick r:id="rId2"/>
              </a:rPr>
              <a:t>https://www.slideshare.net/ssusere4fd87/</a:t>
            </a:r>
            <a:r>
              <a:rPr lang="ko-KR" altLang="en-US" dirty="0">
                <a:hlinkClick r:id="rId2"/>
              </a:rPr>
              <a:t>헨</a:t>
            </a:r>
            <a:r>
              <a:rPr lang="en-US" altLang="ko-KR" dirty="0">
                <a:hlinkClick r:id="rId2"/>
              </a:rPr>
              <a:t>-data-80451541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스마트폰 기반 디지털 키 </a:t>
            </a:r>
            <a:r>
              <a:rPr lang="en-US" altLang="ko-KR" dirty="0"/>
              <a:t>– </a:t>
            </a:r>
            <a:r>
              <a:rPr lang="en-US" altLang="ko-KR" dirty="0">
                <a:hlinkClick r:id="rId3"/>
              </a:rPr>
              <a:t>https://1boon.daum.net/HMG/5c7c7b0c6a8e5100018ba46d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위치 찾기 앱 만들기 </a:t>
            </a:r>
            <a:r>
              <a:rPr lang="en-US" altLang="ko-KR" dirty="0"/>
              <a:t>– </a:t>
            </a:r>
            <a:r>
              <a:rPr lang="en-US" altLang="ko-KR" dirty="0">
                <a:hlinkClick r:id="rId4"/>
              </a:rPr>
              <a:t>https://www.youtube.com/watch?v=2XaATTr7thw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안드로이드</a:t>
            </a:r>
            <a:r>
              <a:rPr lang="en-US" altLang="ko-KR" dirty="0"/>
              <a:t>/</a:t>
            </a:r>
            <a:r>
              <a:rPr lang="ko-KR" altLang="en-US" dirty="0" err="1"/>
              <a:t>아두이노를</a:t>
            </a:r>
            <a:r>
              <a:rPr lang="ko-KR" altLang="en-US" dirty="0"/>
              <a:t> 이용한 블루투스 통신기 </a:t>
            </a:r>
            <a:r>
              <a:rPr lang="en-US" altLang="ko-KR" dirty="0"/>
              <a:t>– </a:t>
            </a:r>
            <a:r>
              <a:rPr lang="en-US" altLang="ko-KR" dirty="0">
                <a:hlinkClick r:id="rId5"/>
              </a:rPr>
              <a:t>https://junprogramer.tistory.com/26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190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21621" y="4873817"/>
            <a:ext cx="1759464" cy="1742255"/>
            <a:chOff x="-7016079" y="-905412"/>
            <a:chExt cx="12223174" cy="12103622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7" name="Freeform 62"/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1" name="Freeform 43"/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9" name="Freeform 51"/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0" name="Freeform 52"/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1" name="Freeform 54"/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2" name="Freeform 55"/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3" name="Freeform 56"/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4" name="Freeform 57"/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5" name="Freeform 58"/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6" name="Freeform 59"/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7" name="Freeform 60"/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8" name="Freeform 61"/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9" name="Freeform 63"/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0" name="Freeform 64"/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1" name="Freeform 65"/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>
              <a:stCxn id="12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F5CA4ECD-335F-455F-A3DB-533ED73994C9}"/>
              </a:ext>
            </a:extLst>
          </p:cNvPr>
          <p:cNvSpPr/>
          <p:nvPr/>
        </p:nvSpPr>
        <p:spPr>
          <a:xfrm>
            <a:off x="2292694" y="211015"/>
            <a:ext cx="9831898" cy="6515100"/>
          </a:xfrm>
          <a:prstGeom prst="cloudCallout">
            <a:avLst>
              <a:gd name="adj1" fmla="val -51247"/>
              <a:gd name="adj2" fmla="val 328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6F464-2437-4362-9136-0973775BA906}"/>
              </a:ext>
            </a:extLst>
          </p:cNvPr>
          <p:cNvSpPr txBox="1"/>
          <p:nvPr/>
        </p:nvSpPr>
        <p:spPr>
          <a:xfrm>
            <a:off x="3824954" y="1258655"/>
            <a:ext cx="1538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F4467B-E18B-4135-B478-36964F269CA2}"/>
              </a:ext>
            </a:extLst>
          </p:cNvPr>
          <p:cNvSpPr txBox="1"/>
          <p:nvPr/>
        </p:nvSpPr>
        <p:spPr>
          <a:xfrm>
            <a:off x="5526681" y="1990665"/>
            <a:ext cx="26164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및 사례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1D2673-F058-43D0-9BF3-A862BF70FC88}"/>
              </a:ext>
            </a:extLst>
          </p:cNvPr>
          <p:cNvSpPr txBox="1"/>
          <p:nvPr/>
        </p:nvSpPr>
        <p:spPr>
          <a:xfrm>
            <a:off x="5526681" y="2458817"/>
            <a:ext cx="31742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 수행 시나리오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A5EF02-A33B-4F8D-AAA6-25DBB915E0CA}"/>
              </a:ext>
            </a:extLst>
          </p:cNvPr>
          <p:cNvSpPr txBox="1"/>
          <p:nvPr/>
        </p:nvSpPr>
        <p:spPr>
          <a:xfrm>
            <a:off x="5519412" y="2893333"/>
            <a:ext cx="22252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FA9E13-8610-4721-815E-4C078689C476}"/>
              </a:ext>
            </a:extLst>
          </p:cNvPr>
          <p:cNvSpPr txBox="1"/>
          <p:nvPr/>
        </p:nvSpPr>
        <p:spPr>
          <a:xfrm>
            <a:off x="5519412" y="3790396"/>
            <a:ext cx="1667444" cy="492443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260259-518F-4FD8-9339-B4439B2257D2}"/>
              </a:ext>
            </a:extLst>
          </p:cNvPr>
          <p:cNvSpPr txBox="1"/>
          <p:nvPr/>
        </p:nvSpPr>
        <p:spPr>
          <a:xfrm>
            <a:off x="5526681" y="4247786"/>
            <a:ext cx="28392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종합설계 수행 일정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EAFDFD-5AE8-4854-9054-DF090436A580}"/>
              </a:ext>
            </a:extLst>
          </p:cNvPr>
          <p:cNvSpPr txBox="1"/>
          <p:nvPr/>
        </p:nvSpPr>
        <p:spPr>
          <a:xfrm>
            <a:off x="5526681" y="4698874"/>
            <a:ext cx="32303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2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기술 및 참고 문헌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3B729D-CB00-4C99-9C92-1D6AE3090A13}"/>
              </a:ext>
            </a:extLst>
          </p:cNvPr>
          <p:cNvSpPr txBox="1"/>
          <p:nvPr/>
        </p:nvSpPr>
        <p:spPr>
          <a:xfrm>
            <a:off x="5526681" y="5162376"/>
            <a:ext cx="14077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en-US" altLang="ko-KR" sz="26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endParaRPr lang="ko-KR" altLang="en-US" sz="26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701003-6BEC-4B3F-9638-81E550B4451A}"/>
              </a:ext>
            </a:extLst>
          </p:cNvPr>
          <p:cNvSpPr txBox="1"/>
          <p:nvPr/>
        </p:nvSpPr>
        <p:spPr>
          <a:xfrm>
            <a:off x="5526681" y="3355880"/>
            <a:ext cx="3230372" cy="492443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및 개발 방법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5A0BFE-BDFC-4411-93BF-EADEDA98AC8F}"/>
              </a:ext>
            </a:extLst>
          </p:cNvPr>
          <p:cNvSpPr txBox="1"/>
          <p:nvPr/>
        </p:nvSpPr>
        <p:spPr>
          <a:xfrm>
            <a:off x="5519412" y="1535654"/>
            <a:ext cx="22813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 설계 개요</a:t>
            </a:r>
          </a:p>
        </p:txBody>
      </p:sp>
    </p:spTree>
    <p:extLst>
      <p:ext uri="{BB962C8B-B14F-4D97-AF65-F5344CB8AC3E}">
        <p14:creationId xmlns:p14="http://schemas.microsoft.com/office/powerpoint/2010/main" val="3524301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양쪽 모서리가 둥근 사각형 6">
            <a:extLst>
              <a:ext uri="{FF2B5EF4-FFF2-40B4-BE49-F238E27FC236}">
                <a16:creationId xmlns:a16="http://schemas.microsoft.com/office/drawing/2014/main" id="{B1A31723-E52B-471C-83DF-0304E44B6C50}"/>
              </a:ext>
            </a:extLst>
          </p:cNvPr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674B099-908C-49DF-8F06-076CC9847CB1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130" name="자유형 11">
              <a:extLst>
                <a:ext uri="{FF2B5EF4-FFF2-40B4-BE49-F238E27FC236}">
                  <a16:creationId xmlns:a16="http://schemas.microsoft.com/office/drawing/2014/main" id="{DC302A2E-85D6-4C05-8996-7D0C47D89F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E379B0D5-7EFC-4D50-B156-14537CAE6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88F3BFA3-D36E-4983-A920-14EE8C11B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64403B9A-4486-4F83-9E2C-23F6D85C3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83071514-4DBD-447D-9FAA-4443676F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1FD26441-61B5-4431-B86B-434937AD7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28C00CF9-0478-4529-8E0D-F5BF6B222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47E28C97-E7F8-4A41-A133-6F8F5A28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5E3621C1-CD02-493C-B4D1-F79F7D766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5F7F2786-3765-4BFD-A54E-C0656F11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36B7490A-0E46-44DD-B921-4F9058AC9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E8A3343E-A01E-4541-93AE-32779A90C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4225F0E3-2EA0-4226-90C2-7C21CA8A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E6C314D8-E12E-4DC9-818C-F3ABBDD79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8F687275-54D9-4D84-9891-0E9F245C5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5" name="Freeform 62">
              <a:extLst>
                <a:ext uri="{FF2B5EF4-FFF2-40B4-BE49-F238E27FC236}">
                  <a16:creationId xmlns:a16="http://schemas.microsoft.com/office/drawing/2014/main" id="{7A461D27-BC61-4105-A3E6-E28166A78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6" name="자유형 27">
              <a:extLst>
                <a:ext uri="{FF2B5EF4-FFF2-40B4-BE49-F238E27FC236}">
                  <a16:creationId xmlns:a16="http://schemas.microsoft.com/office/drawing/2014/main" id="{44629BA4-B58F-443B-9869-9095E096E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A599EE41-D11E-43DB-9ABB-E6F4C76A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96664951-2450-4029-BBD4-4430BB6A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7C380B2F-2341-4618-8CFD-F9D76EC3A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C94827C2-3260-496D-85A8-2A5CE3DE8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1" name="Freeform 45">
              <a:extLst>
                <a:ext uri="{FF2B5EF4-FFF2-40B4-BE49-F238E27FC236}">
                  <a16:creationId xmlns:a16="http://schemas.microsoft.com/office/drawing/2014/main" id="{0D71C6BB-F70B-4A78-AA22-94F6FD0A9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7C471D41-E024-41E9-B10F-5323C6299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5BE41F5E-484B-486B-829B-44DF1E1BB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BC2F5ADF-0647-4812-AA2C-5B3917AE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5" name="Freeform 49">
              <a:extLst>
                <a:ext uri="{FF2B5EF4-FFF2-40B4-BE49-F238E27FC236}">
                  <a16:creationId xmlns:a16="http://schemas.microsoft.com/office/drawing/2014/main" id="{F5284A4C-F7DA-4D2B-869A-70258D2CA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C19672EE-B8E2-4613-9F58-F161ABF10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3BCD3DF6-CF26-49E5-9493-F358C3C4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8" name="Freeform 52">
              <a:extLst>
                <a:ext uri="{FF2B5EF4-FFF2-40B4-BE49-F238E27FC236}">
                  <a16:creationId xmlns:a16="http://schemas.microsoft.com/office/drawing/2014/main" id="{60CB187B-98EE-43F3-B9F0-718839C74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811346F1-C79F-486A-A872-4C78E7C4D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67A21F56-FAF2-47AA-88DF-93B624B63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1" name="Freeform 56">
              <a:extLst>
                <a:ext uri="{FF2B5EF4-FFF2-40B4-BE49-F238E27FC236}">
                  <a16:creationId xmlns:a16="http://schemas.microsoft.com/office/drawing/2014/main" id="{0190AF28-869A-4859-8F6C-9D70418F6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57E80330-2B83-4FA7-8675-A0C8BF7BA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3" name="Freeform 58">
              <a:extLst>
                <a:ext uri="{FF2B5EF4-FFF2-40B4-BE49-F238E27FC236}">
                  <a16:creationId xmlns:a16="http://schemas.microsoft.com/office/drawing/2014/main" id="{5A74A4F5-7E29-4202-ADE3-026B7CCC1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4" name="Freeform 59">
              <a:extLst>
                <a:ext uri="{FF2B5EF4-FFF2-40B4-BE49-F238E27FC236}">
                  <a16:creationId xmlns:a16="http://schemas.microsoft.com/office/drawing/2014/main" id="{41BCF7E4-BD5D-4E78-8F81-B001D63D6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5" name="Freeform 60">
              <a:extLst>
                <a:ext uri="{FF2B5EF4-FFF2-40B4-BE49-F238E27FC236}">
                  <a16:creationId xmlns:a16="http://schemas.microsoft.com/office/drawing/2014/main" id="{81F425B0-F6F7-474D-BBDC-D3E0F150B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6" name="Freeform 61">
              <a:extLst>
                <a:ext uri="{FF2B5EF4-FFF2-40B4-BE49-F238E27FC236}">
                  <a16:creationId xmlns:a16="http://schemas.microsoft.com/office/drawing/2014/main" id="{036B220F-E45E-46E8-ACA7-26D2E50C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7" name="Freeform 63">
              <a:extLst>
                <a:ext uri="{FF2B5EF4-FFF2-40B4-BE49-F238E27FC236}">
                  <a16:creationId xmlns:a16="http://schemas.microsoft.com/office/drawing/2014/main" id="{EC5B78E5-16B1-47C4-9B8B-9E2E9287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8" name="Freeform 64">
              <a:extLst>
                <a:ext uri="{FF2B5EF4-FFF2-40B4-BE49-F238E27FC236}">
                  <a16:creationId xmlns:a16="http://schemas.microsoft.com/office/drawing/2014/main" id="{48100F1B-1C05-4AD9-BF60-7B5C085F0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9" name="Freeform 65">
              <a:extLst>
                <a:ext uri="{FF2B5EF4-FFF2-40B4-BE49-F238E27FC236}">
                  <a16:creationId xmlns:a16="http://schemas.microsoft.com/office/drawing/2014/main" id="{3207FFCB-7FDC-4401-A429-583138C2B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5D4B2884-139B-4A9E-9CFC-71208201F264}"/>
                </a:ext>
              </a:extLst>
            </p:cNvPr>
            <p:cNvCxnSpPr>
              <a:stCxn id="130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ABA0D51F-23F9-44DB-A192-432BD8E1CDA2}"/>
              </a:ext>
            </a:extLst>
          </p:cNvPr>
          <p:cNvSpPr txBox="1"/>
          <p:nvPr/>
        </p:nvSpPr>
        <p:spPr>
          <a:xfrm>
            <a:off x="1905774" y="67339"/>
            <a:ext cx="14061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 </a:t>
            </a:r>
            <a:r>
              <a:rPr lang="en-US" altLang="ko-KR" sz="25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endParaRPr lang="ko-KR" altLang="en-US" sz="25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B233D-BF43-4A67-8277-40D65631AA3C}"/>
              </a:ext>
            </a:extLst>
          </p:cNvPr>
          <p:cNvSpPr txBox="1"/>
          <p:nvPr/>
        </p:nvSpPr>
        <p:spPr>
          <a:xfrm>
            <a:off x="2272683" y="754602"/>
            <a:ext cx="8204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https://github.com/kyunghohiho/jin10.github.io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092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7" name="Freeform 62"/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1" name="Freeform 43"/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9" name="Freeform 51"/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0" name="Freeform 52"/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1" name="Freeform 54"/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2" name="Freeform 55"/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3" name="Freeform 56"/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4" name="Freeform 57"/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5" name="Freeform 58"/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6" name="Freeform 59"/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7" name="Freeform 60"/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8" name="Freeform 61"/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9" name="Freeform 63"/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0" name="Freeform 64"/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1" name="Freeform 65"/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>
              <a:stCxn id="12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B2E9CF7-E5B7-421C-A301-4D1B7D2CF947}"/>
              </a:ext>
            </a:extLst>
          </p:cNvPr>
          <p:cNvSpPr txBox="1"/>
          <p:nvPr/>
        </p:nvSpPr>
        <p:spPr>
          <a:xfrm>
            <a:off x="1905774" y="67339"/>
            <a:ext cx="21836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 설계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3E92A-E0A6-47A3-8DA1-521ADD744B8C}"/>
              </a:ext>
            </a:extLst>
          </p:cNvPr>
          <p:cNvSpPr txBox="1"/>
          <p:nvPr/>
        </p:nvSpPr>
        <p:spPr>
          <a:xfrm>
            <a:off x="2307383" y="879203"/>
            <a:ext cx="1561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31E759-0FF8-4C56-94CC-D9B4E873E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47" y="1556704"/>
            <a:ext cx="5199671" cy="4120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16555E-A48D-40F7-8D04-4B5B4864B6C6}"/>
              </a:ext>
            </a:extLst>
          </p:cNvPr>
          <p:cNvSpPr txBox="1"/>
          <p:nvPr/>
        </p:nvSpPr>
        <p:spPr>
          <a:xfrm>
            <a:off x="2307382" y="1608992"/>
            <a:ext cx="4365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카 셰어링의 시장 규모가 커지고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자동차와 전동 킥보드에 대한 서비스는 많지만 아직 오토바이에 관련된 국내 서비스가 없다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면허는 있지만 오토바이를 구매하거나 소유하기 어려운 사람들이 자유롭게 이용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개인이 차를 가지고 있지만 가끔은 오토바이를 이용하고 싶을 때 편하게 사용할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073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양쪽 모서리가 둥근 사각형 6">
            <a:extLst>
              <a:ext uri="{FF2B5EF4-FFF2-40B4-BE49-F238E27FC236}">
                <a16:creationId xmlns:a16="http://schemas.microsoft.com/office/drawing/2014/main" id="{F72AEEF2-1C47-4E14-BC46-54A231A16960}"/>
              </a:ext>
            </a:extLst>
          </p:cNvPr>
          <p:cNvSpPr/>
          <p:nvPr/>
        </p:nvSpPr>
        <p:spPr>
          <a:xfrm rot="16200000">
            <a:off x="3511489" y="-1823627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C46D31E-7E95-4E4E-BDBD-38E945110ABE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56" name="자유형 11">
              <a:extLst>
                <a:ext uri="{FF2B5EF4-FFF2-40B4-BE49-F238E27FC236}">
                  <a16:creationId xmlns:a16="http://schemas.microsoft.com/office/drawing/2014/main" id="{AE088F3C-5B09-4BFD-8867-082426E118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23F45B4D-EB06-41E1-AF4C-F16B294C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A9D9F262-E460-416C-A3C4-F3F6BF500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F9423ACC-CA85-48AF-98E3-AF975BA2F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2F296FB8-655F-43D2-895D-56B29DCF6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91069E4C-3BBB-4679-92EA-36907C666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042A090A-73D7-4B6B-95D5-201E7EB2F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95EC533C-668A-429C-B2CD-AC4A59F5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C72541E0-91F3-4E4D-8C9C-E6A933951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E1375A69-F875-4E18-8D89-1C33F8B5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3A948A7E-B787-4B0E-918D-C7C52B230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id="{18D402EC-590C-4B30-8B1B-B2929A29E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id="{6AF770BD-C8CA-4674-9FF6-863BDB475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id="{FF840925-5A0C-4DA9-BC32-59547B26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08788EED-05E7-4744-95FC-07F3A955F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B55A42BD-A23B-4CA2-A287-0D926E51C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2" name="자유형 27">
              <a:extLst>
                <a:ext uri="{FF2B5EF4-FFF2-40B4-BE49-F238E27FC236}">
                  <a16:creationId xmlns:a16="http://schemas.microsoft.com/office/drawing/2014/main" id="{1FE07EF3-9262-425D-B228-52476A42C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EB64FD9F-2019-421F-97AA-CCFFE312E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339BBC1F-DD82-4A08-BEBD-C57F14263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5" name="Freeform 43">
              <a:extLst>
                <a:ext uri="{FF2B5EF4-FFF2-40B4-BE49-F238E27FC236}">
                  <a16:creationId xmlns:a16="http://schemas.microsoft.com/office/drawing/2014/main" id="{D3940C06-E877-4937-9136-806E40782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1A5A68FB-18EC-4584-BC49-971AD6E8B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24AE2461-37F4-4A6E-92F0-C10A820F6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D0D1E691-DF2A-4EEE-91FB-E092B8DB2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A1116074-1793-4B3D-AC78-363C3718A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0" name="Freeform 48">
              <a:extLst>
                <a:ext uri="{FF2B5EF4-FFF2-40B4-BE49-F238E27FC236}">
                  <a16:creationId xmlns:a16="http://schemas.microsoft.com/office/drawing/2014/main" id="{F8298E5C-CEA0-471E-ACA7-E010ECDB8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87542EC1-FD02-4293-854D-8BA44AD29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2" name="Freeform 50">
              <a:extLst>
                <a:ext uri="{FF2B5EF4-FFF2-40B4-BE49-F238E27FC236}">
                  <a16:creationId xmlns:a16="http://schemas.microsoft.com/office/drawing/2014/main" id="{2AD82A93-F57E-4937-BD18-4196C3067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3" name="Freeform 51">
              <a:extLst>
                <a:ext uri="{FF2B5EF4-FFF2-40B4-BE49-F238E27FC236}">
                  <a16:creationId xmlns:a16="http://schemas.microsoft.com/office/drawing/2014/main" id="{E28A6706-2AE3-4075-ADB8-46038BDB6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4" name="Freeform 52">
              <a:extLst>
                <a:ext uri="{FF2B5EF4-FFF2-40B4-BE49-F238E27FC236}">
                  <a16:creationId xmlns:a16="http://schemas.microsoft.com/office/drawing/2014/main" id="{0631CBD4-9076-4702-A3EB-A8CF5BEAA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5" name="Freeform 54">
              <a:extLst>
                <a:ext uri="{FF2B5EF4-FFF2-40B4-BE49-F238E27FC236}">
                  <a16:creationId xmlns:a16="http://schemas.microsoft.com/office/drawing/2014/main" id="{126D1BFC-A4A2-4C1F-9D61-F17471502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6" name="Freeform 55">
              <a:extLst>
                <a:ext uri="{FF2B5EF4-FFF2-40B4-BE49-F238E27FC236}">
                  <a16:creationId xmlns:a16="http://schemas.microsoft.com/office/drawing/2014/main" id="{2204A2D2-B9F9-4F95-9532-A2DA4C387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7" name="Freeform 56">
              <a:extLst>
                <a:ext uri="{FF2B5EF4-FFF2-40B4-BE49-F238E27FC236}">
                  <a16:creationId xmlns:a16="http://schemas.microsoft.com/office/drawing/2014/main" id="{15C2F0B7-9DAD-4433-8826-DAA20EFF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2B69E104-DD59-4146-9E14-2AE4DA348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id="{B082A488-C5BE-4FBD-89F7-B92F7834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0" name="Freeform 59">
              <a:extLst>
                <a:ext uri="{FF2B5EF4-FFF2-40B4-BE49-F238E27FC236}">
                  <a16:creationId xmlns:a16="http://schemas.microsoft.com/office/drawing/2014/main" id="{BAFBBB05-A073-49C9-8861-0F3FFD2CD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1" name="Freeform 60">
              <a:extLst>
                <a:ext uri="{FF2B5EF4-FFF2-40B4-BE49-F238E27FC236}">
                  <a16:creationId xmlns:a16="http://schemas.microsoft.com/office/drawing/2014/main" id="{43A6964B-F565-4EF8-A300-53C46B053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2" name="Freeform 61">
              <a:extLst>
                <a:ext uri="{FF2B5EF4-FFF2-40B4-BE49-F238E27FC236}">
                  <a16:creationId xmlns:a16="http://schemas.microsoft.com/office/drawing/2014/main" id="{A2D6A22F-5F99-4133-9E59-069BF3C66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3" name="Freeform 63">
              <a:extLst>
                <a:ext uri="{FF2B5EF4-FFF2-40B4-BE49-F238E27FC236}">
                  <a16:creationId xmlns:a16="http://schemas.microsoft.com/office/drawing/2014/main" id="{6C747F38-AC67-4892-8A65-9246C4548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4" name="Freeform 64">
              <a:extLst>
                <a:ext uri="{FF2B5EF4-FFF2-40B4-BE49-F238E27FC236}">
                  <a16:creationId xmlns:a16="http://schemas.microsoft.com/office/drawing/2014/main" id="{1EC0AA81-9742-4852-BF42-20759E6AF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5" name="Freeform 65">
              <a:extLst>
                <a:ext uri="{FF2B5EF4-FFF2-40B4-BE49-F238E27FC236}">
                  <a16:creationId xmlns:a16="http://schemas.microsoft.com/office/drawing/2014/main" id="{D6DD5801-BD91-4D50-AAE4-D21CC94BF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99DC634-58FB-43E6-B1F9-C7B7AC032D5F}"/>
                </a:ext>
              </a:extLst>
            </p:cNvPr>
            <p:cNvCxnSpPr>
              <a:cxnSpLocks/>
              <a:stCxn id="56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5E22365-3003-4737-A8CA-A1C43F094537}"/>
              </a:ext>
            </a:extLst>
          </p:cNvPr>
          <p:cNvSpPr txBox="1"/>
          <p:nvPr/>
        </p:nvSpPr>
        <p:spPr>
          <a:xfrm>
            <a:off x="2430474" y="2269317"/>
            <a:ext cx="1561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목표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100B4F-4A6B-49C2-84A9-6D23CDBC1680}"/>
              </a:ext>
            </a:extLst>
          </p:cNvPr>
          <p:cNvSpPr txBox="1"/>
          <p:nvPr/>
        </p:nvSpPr>
        <p:spPr>
          <a:xfrm>
            <a:off x="2369527" y="4313365"/>
            <a:ext cx="1561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효과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11CF34-4E5A-4266-B50F-659628C00FF2}"/>
              </a:ext>
            </a:extLst>
          </p:cNvPr>
          <p:cNvSpPr txBox="1"/>
          <p:nvPr/>
        </p:nvSpPr>
        <p:spPr>
          <a:xfrm>
            <a:off x="2672861" y="2836037"/>
            <a:ext cx="7804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가까운 위치에 있는 오토바이의 위치 정보를 알려주고</a:t>
            </a:r>
            <a:r>
              <a:rPr lang="en-US" altLang="ko-KR" dirty="0"/>
              <a:t>, </a:t>
            </a:r>
            <a:r>
              <a:rPr lang="ko-KR" altLang="en-US" dirty="0"/>
              <a:t>사용자가 편하게 이용할 수 있는 시스템을 개발한다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사용자가 오토바이를 이용할 때 어플리케이션 스마트키를 이용하여   캐비닛의 </a:t>
            </a:r>
            <a:r>
              <a:rPr lang="ko-KR" altLang="en-US" dirty="0" err="1"/>
              <a:t>락을</a:t>
            </a:r>
            <a:r>
              <a:rPr lang="ko-KR" altLang="en-US" dirty="0"/>
              <a:t> 풀어서 헬멧과 키를 이용할 수 있는 시스템을 개발한다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03B80B-E114-4546-8579-EFAE010F2400}"/>
              </a:ext>
            </a:extLst>
          </p:cNvPr>
          <p:cNvSpPr txBox="1"/>
          <p:nvPr/>
        </p:nvSpPr>
        <p:spPr>
          <a:xfrm>
            <a:off x="1905774" y="67339"/>
            <a:ext cx="21836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 설계 개요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69D5502-9A9E-4CD7-900C-8FA54F5C7BDF}"/>
              </a:ext>
            </a:extLst>
          </p:cNvPr>
          <p:cNvSpPr txBox="1"/>
          <p:nvPr/>
        </p:nvSpPr>
        <p:spPr>
          <a:xfrm>
            <a:off x="2672861" y="4819343"/>
            <a:ext cx="7499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사용자들에게 공유 오토바이를 이용하는 데 있어서 편의를 제공한다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애플리케이션 시스템을 이용하여 오토바이 사용의 접근성을 높인다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 추후에 전기 스쿠터와 같은 친환경적인 이동 수단과의 결합을 통한 확장 가능성이 있다</a:t>
            </a:r>
            <a:r>
              <a:rPr lang="en-US" altLang="ko-KR" dirty="0"/>
              <a:t>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7011160-AC52-4D87-BFD5-5D4138BA4D08}"/>
              </a:ext>
            </a:extLst>
          </p:cNvPr>
          <p:cNvSpPr txBox="1"/>
          <p:nvPr/>
        </p:nvSpPr>
        <p:spPr>
          <a:xfrm>
            <a:off x="2216963" y="544393"/>
            <a:ext cx="1561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E317B6-C732-4325-946E-73A9DC18A201}"/>
              </a:ext>
            </a:extLst>
          </p:cNvPr>
          <p:cNvSpPr txBox="1"/>
          <p:nvPr/>
        </p:nvSpPr>
        <p:spPr>
          <a:xfrm>
            <a:off x="2672861" y="1069016"/>
            <a:ext cx="7804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자신의 위치정보를 통해 가까운 위치에 있는 오토바이의 위치 정보를 알려주고</a:t>
            </a:r>
            <a:r>
              <a:rPr lang="en-US" altLang="ko-KR" dirty="0"/>
              <a:t>, </a:t>
            </a:r>
            <a:r>
              <a:rPr lang="ko-KR" altLang="en-US" dirty="0"/>
              <a:t>오토바이의 예약 시간을 알아 예약을 하고 예약을 하게 되면 스마트 키를 이용하여 캐비닛을 열어서 키와 헬멧을 가지고 오토바이를 이용하는 시스템을 개발 </a:t>
            </a:r>
          </a:p>
        </p:txBody>
      </p:sp>
    </p:spTree>
    <p:extLst>
      <p:ext uri="{BB962C8B-B14F-4D97-AF65-F5344CB8AC3E}">
        <p14:creationId xmlns:p14="http://schemas.microsoft.com/office/powerpoint/2010/main" val="2032877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7" name="Freeform 62"/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1" name="Freeform 43"/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9" name="Freeform 51"/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0" name="Freeform 52"/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1" name="Freeform 54"/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2" name="Freeform 55"/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3" name="Freeform 56"/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4" name="Freeform 57"/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5" name="Freeform 58"/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6" name="Freeform 59"/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7" name="Freeform 60"/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8" name="Freeform 61"/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9" name="Freeform 63"/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0" name="Freeform 64"/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1" name="Freeform 65"/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>
              <a:stCxn id="12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480EBE4-25A1-4F46-B39E-F36CC2C36CFB}"/>
              </a:ext>
            </a:extLst>
          </p:cNvPr>
          <p:cNvSpPr txBox="1"/>
          <p:nvPr/>
        </p:nvSpPr>
        <p:spPr>
          <a:xfrm>
            <a:off x="2307382" y="879203"/>
            <a:ext cx="225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쏘카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(SOCAR)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B6796E-792C-4A6A-9A96-3C04618CD7C7}"/>
              </a:ext>
            </a:extLst>
          </p:cNvPr>
          <p:cNvSpPr txBox="1"/>
          <p:nvPr/>
        </p:nvSpPr>
        <p:spPr>
          <a:xfrm>
            <a:off x="1905774" y="67339"/>
            <a:ext cx="25026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및 사례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19B1B0-6341-44D1-BE74-0C0735725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97" y="1377521"/>
            <a:ext cx="4915326" cy="152413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7F05B8E-78C6-4BD3-8926-3CAAD7E5B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88" y="1402512"/>
            <a:ext cx="2411685" cy="428955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245A28F-ED93-47B4-823E-DBDACA816C1A}"/>
              </a:ext>
            </a:extLst>
          </p:cNvPr>
          <p:cNvSpPr txBox="1"/>
          <p:nvPr/>
        </p:nvSpPr>
        <p:spPr>
          <a:xfrm>
            <a:off x="2307382" y="1608992"/>
            <a:ext cx="4332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스마트폰 앱을 통해 자신의 위치와  근처에 있는 사용 가능한 차의 위치를 확인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스마트키를 이용하여 문 잠금과      문 열기가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운전면허와 결제카드를 등록하여    이용이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차량 이용이 끝나면 지정한 장소에  주차 후 앱 내 반납하기를 이용하여    반납한다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28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7" name="Freeform 62"/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1" name="Freeform 43"/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9" name="Freeform 51"/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0" name="Freeform 52"/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1" name="Freeform 54"/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2" name="Freeform 55"/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3" name="Freeform 56"/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4" name="Freeform 57"/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5" name="Freeform 58"/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6" name="Freeform 59"/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7" name="Freeform 60"/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8" name="Freeform 61"/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9" name="Freeform 63"/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0" name="Freeform 64"/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1" name="Freeform 65"/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>
              <a:stCxn id="12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480EBE4-25A1-4F46-B39E-F36CC2C36CFB}"/>
              </a:ext>
            </a:extLst>
          </p:cNvPr>
          <p:cNvSpPr txBox="1"/>
          <p:nvPr/>
        </p:nvSpPr>
        <p:spPr>
          <a:xfrm>
            <a:off x="2307382" y="879203"/>
            <a:ext cx="303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킥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고잉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(Kick Going)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B6796E-792C-4A6A-9A96-3C04618CD7C7}"/>
              </a:ext>
            </a:extLst>
          </p:cNvPr>
          <p:cNvSpPr txBox="1"/>
          <p:nvPr/>
        </p:nvSpPr>
        <p:spPr>
          <a:xfrm>
            <a:off x="1905774" y="67339"/>
            <a:ext cx="25026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및 사례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45A28F-ED93-47B4-823E-DBDACA816C1A}"/>
              </a:ext>
            </a:extLst>
          </p:cNvPr>
          <p:cNvSpPr txBox="1"/>
          <p:nvPr/>
        </p:nvSpPr>
        <p:spPr>
          <a:xfrm>
            <a:off x="2307382" y="1608992"/>
            <a:ext cx="4332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어플리케이션에 접속하여 가장 가까운 전동 킥보드를 찾는다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이용할 킥보드에서 부착된 </a:t>
            </a:r>
            <a:r>
              <a:rPr lang="en-US" altLang="ko-KR" dirty="0"/>
              <a:t>QR </a:t>
            </a:r>
            <a:r>
              <a:rPr lang="ko-KR" altLang="en-US" dirty="0"/>
              <a:t>코드를 인식한다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자유롭게 이용한다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반납할 때 지도에 표시된 곳에 주차한다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089AD9-3C7A-49B3-B400-484410567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258" y="990571"/>
            <a:ext cx="2873495" cy="423198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A4F0F1C-AB70-4E9D-9B8E-372CE0E99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67" y="2463819"/>
            <a:ext cx="3012537" cy="39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05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7" name="Freeform 62"/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1" name="Freeform 43"/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9" name="Freeform 51"/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0" name="Freeform 52"/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1" name="Freeform 54"/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2" name="Freeform 55"/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3" name="Freeform 56"/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4" name="Freeform 57"/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5" name="Freeform 58"/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6" name="Freeform 59"/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7" name="Freeform 60"/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8" name="Freeform 61"/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9" name="Freeform 63"/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0" name="Freeform 64"/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1" name="Freeform 65"/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>
              <a:stCxn id="12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CAD3E8C-FD4C-4317-9EC9-6DF9EB957EBB}"/>
              </a:ext>
            </a:extLst>
          </p:cNvPr>
          <p:cNvSpPr txBox="1"/>
          <p:nvPr/>
        </p:nvSpPr>
        <p:spPr>
          <a:xfrm>
            <a:off x="2321169" y="5125915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및 운전면허증 등록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3E7FF3-F4D8-4E75-87A8-030C91B7C49B}"/>
              </a:ext>
            </a:extLst>
          </p:cNvPr>
          <p:cNvSpPr txBox="1"/>
          <p:nvPr/>
        </p:nvSpPr>
        <p:spPr>
          <a:xfrm>
            <a:off x="5542083" y="5117122"/>
            <a:ext cx="3119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통해 근처에 사용할 수 있는 오토바이의 수를 확인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4FE21A-15AA-4CD5-803E-5E710BFDD2E1}"/>
              </a:ext>
            </a:extLst>
          </p:cNvPr>
          <p:cNvSpPr txBox="1"/>
          <p:nvPr/>
        </p:nvSpPr>
        <p:spPr>
          <a:xfrm>
            <a:off x="8661344" y="5108329"/>
            <a:ext cx="2922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예약하려고 하는 오토바이의 정보와 예약할 수 있는 시간정보가 나오고 예약을 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E501F01F-8FBA-4699-ADA6-D73FAA09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78" y="752278"/>
            <a:ext cx="2291297" cy="407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>
            <a:extLst>
              <a:ext uri="{FF2B5EF4-FFF2-40B4-BE49-F238E27FC236}">
                <a16:creationId xmlns:a16="http://schemas.microsoft.com/office/drawing/2014/main" id="{941FEEC2-313C-426E-9A97-FAFFE9DE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895" y="765879"/>
            <a:ext cx="2232140" cy="39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778F0632-C469-419C-95D0-3CD0C5542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52" y="712856"/>
            <a:ext cx="2451927" cy="415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ED746D4-18CF-43D5-8579-31B2E857D7C2}"/>
              </a:ext>
            </a:extLst>
          </p:cNvPr>
          <p:cNvSpPr txBox="1"/>
          <p:nvPr/>
        </p:nvSpPr>
        <p:spPr>
          <a:xfrm>
            <a:off x="1905774" y="67339"/>
            <a:ext cx="29819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수행 시나리오</a:t>
            </a:r>
          </a:p>
        </p:txBody>
      </p:sp>
    </p:spTree>
    <p:extLst>
      <p:ext uri="{BB962C8B-B14F-4D97-AF65-F5344CB8AC3E}">
        <p14:creationId xmlns:p14="http://schemas.microsoft.com/office/powerpoint/2010/main" val="527818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7" name="Freeform 62"/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1" name="Freeform 43"/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39" name="Freeform 51"/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0" name="Freeform 52"/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1" name="Freeform 54"/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2" name="Freeform 55"/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3" name="Freeform 56"/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4" name="Freeform 57"/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5" name="Freeform 58"/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6" name="Freeform 59"/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7" name="Freeform 60"/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8" name="Freeform 61"/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49" name="Freeform 63"/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0" name="Freeform 64"/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1" name="Freeform 65"/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>
              <a:stCxn id="12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ED746D4-18CF-43D5-8579-31B2E857D7C2}"/>
              </a:ext>
            </a:extLst>
          </p:cNvPr>
          <p:cNvSpPr txBox="1"/>
          <p:nvPr/>
        </p:nvSpPr>
        <p:spPr>
          <a:xfrm>
            <a:off x="1905774" y="67339"/>
            <a:ext cx="29819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수행 시나리오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E5BE703D-B666-410D-BB87-D35D8469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47" y="888108"/>
            <a:ext cx="2283069" cy="406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AFB1444-A926-4154-B60A-874E71BF452D}"/>
              </a:ext>
            </a:extLst>
          </p:cNvPr>
          <p:cNvSpPr txBox="1"/>
          <p:nvPr/>
        </p:nvSpPr>
        <p:spPr>
          <a:xfrm>
            <a:off x="2727715" y="5516132"/>
            <a:ext cx="2822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예약을 하게 되면 예약한 오토바이에 대한 스마트 키의 권한이 생기고 스마트 키를 사용 가능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9861B3-57D3-4B43-875C-AE9944EE05AB}"/>
              </a:ext>
            </a:extLst>
          </p:cNvPr>
          <p:cNvSpPr txBox="1"/>
          <p:nvPr/>
        </p:nvSpPr>
        <p:spPr>
          <a:xfrm>
            <a:off x="7763178" y="5617683"/>
            <a:ext cx="296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 키를 사용하여 캐비닛의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락을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해제하여 헬멧과 실제 키를 사용 가능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0ADA51-F58F-4519-9A83-4EDF6B736A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178" y="888108"/>
            <a:ext cx="296690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19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양쪽 모서리가 둥근 사각형 6">
            <a:extLst>
              <a:ext uri="{FF2B5EF4-FFF2-40B4-BE49-F238E27FC236}">
                <a16:creationId xmlns:a16="http://schemas.microsoft.com/office/drawing/2014/main" id="{0EDE7719-AF40-46BB-AD1D-EB9753B8F22C}"/>
              </a:ext>
            </a:extLst>
          </p:cNvPr>
          <p:cNvSpPr/>
          <p:nvPr/>
        </p:nvSpPr>
        <p:spPr>
          <a:xfrm rot="16200000">
            <a:off x="3511491" y="-1822511"/>
            <a:ext cx="6883517" cy="10477504"/>
          </a:xfrm>
          <a:prstGeom prst="round2SameRect">
            <a:avLst>
              <a:gd name="adj1" fmla="val 6105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7CD83E7-20A8-4CC0-A355-DD1F33A56DD9}"/>
              </a:ext>
            </a:extLst>
          </p:cNvPr>
          <p:cNvGrpSpPr/>
          <p:nvPr/>
        </p:nvGrpSpPr>
        <p:grpSpPr>
          <a:xfrm>
            <a:off x="124906" y="5345723"/>
            <a:ext cx="1448917" cy="1384649"/>
            <a:chOff x="-7016079" y="-905412"/>
            <a:chExt cx="12223174" cy="12103622"/>
          </a:xfrm>
        </p:grpSpPr>
        <p:sp>
          <p:nvSpPr>
            <p:cNvPr id="57" name="자유형 11">
              <a:extLst>
                <a:ext uri="{FF2B5EF4-FFF2-40B4-BE49-F238E27FC236}">
                  <a16:creationId xmlns:a16="http://schemas.microsoft.com/office/drawing/2014/main" id="{C6449BD1-137D-4299-9791-C926F8F3F0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7599" y="5795848"/>
              <a:ext cx="4209496" cy="4136859"/>
            </a:xfrm>
            <a:custGeom>
              <a:avLst/>
              <a:gdLst>
                <a:gd name="connsiteX0" fmla="*/ 2068218 w 2068218"/>
                <a:gd name="connsiteY0" fmla="*/ 0 h 2032529"/>
                <a:gd name="connsiteX1" fmla="*/ 1644121 w 2068218"/>
                <a:gd name="connsiteY1" fmla="*/ 0 h 2032529"/>
                <a:gd name="connsiteX2" fmla="*/ 1602317 w 2068218"/>
                <a:gd name="connsiteY2" fmla="*/ 0 h 2032529"/>
                <a:gd name="connsiteX3" fmla="*/ 1517650 w 2068218"/>
                <a:gd name="connsiteY3" fmla="*/ 4233 h 2032529"/>
                <a:gd name="connsiteX4" fmla="*/ 1434571 w 2068218"/>
                <a:gd name="connsiteY4" fmla="*/ 12700 h 2032529"/>
                <a:gd name="connsiteX5" fmla="*/ 1353079 w 2068218"/>
                <a:gd name="connsiteY5" fmla="*/ 24870 h 2032529"/>
                <a:gd name="connsiteX6" fmla="*/ 1273175 w 2068218"/>
                <a:gd name="connsiteY6" fmla="*/ 41804 h 2032529"/>
                <a:gd name="connsiteX7" fmla="*/ 1193800 w 2068218"/>
                <a:gd name="connsiteY7" fmla="*/ 62441 h 2032529"/>
                <a:gd name="connsiteX8" fmla="*/ 1117071 w 2068218"/>
                <a:gd name="connsiteY8" fmla="*/ 85725 h 2032529"/>
                <a:gd name="connsiteX9" fmla="*/ 1041400 w 2068218"/>
                <a:gd name="connsiteY9" fmla="*/ 113241 h 2032529"/>
                <a:gd name="connsiteX10" fmla="*/ 967846 w 2068218"/>
                <a:gd name="connsiteY10" fmla="*/ 144462 h 2032529"/>
                <a:gd name="connsiteX11" fmla="*/ 895879 w 2068218"/>
                <a:gd name="connsiteY11" fmla="*/ 179387 h 2032529"/>
                <a:gd name="connsiteX12" fmla="*/ 826029 w 2068218"/>
                <a:gd name="connsiteY12" fmla="*/ 217487 h 2032529"/>
                <a:gd name="connsiteX13" fmla="*/ 758296 w 2068218"/>
                <a:gd name="connsiteY13" fmla="*/ 258762 h 2032529"/>
                <a:gd name="connsiteX14" fmla="*/ 692679 w 2068218"/>
                <a:gd name="connsiteY14" fmla="*/ 303212 h 2032529"/>
                <a:gd name="connsiteX15" fmla="*/ 629179 w 2068218"/>
                <a:gd name="connsiteY15" fmla="*/ 350308 h 2032529"/>
                <a:gd name="connsiteX16" fmla="*/ 568325 w 2068218"/>
                <a:gd name="connsiteY16" fmla="*/ 400579 h 2032529"/>
                <a:gd name="connsiteX17" fmla="*/ 509588 w 2068218"/>
                <a:gd name="connsiteY17" fmla="*/ 454025 h 2032529"/>
                <a:gd name="connsiteX18" fmla="*/ 454025 w 2068218"/>
                <a:gd name="connsiteY18" fmla="*/ 509587 h 2032529"/>
                <a:gd name="connsiteX19" fmla="*/ 400579 w 2068218"/>
                <a:gd name="connsiteY19" fmla="*/ 568325 h 2032529"/>
                <a:gd name="connsiteX20" fmla="*/ 350308 w 2068218"/>
                <a:gd name="connsiteY20" fmla="*/ 629179 h 2032529"/>
                <a:gd name="connsiteX21" fmla="*/ 303212 w 2068218"/>
                <a:gd name="connsiteY21" fmla="*/ 692150 h 2032529"/>
                <a:gd name="connsiteX22" fmla="*/ 259292 w 2068218"/>
                <a:gd name="connsiteY22" fmla="*/ 757766 h 2032529"/>
                <a:gd name="connsiteX23" fmla="*/ 218017 w 2068218"/>
                <a:gd name="connsiteY23" fmla="*/ 825500 h 2032529"/>
                <a:gd name="connsiteX24" fmla="*/ 179917 w 2068218"/>
                <a:gd name="connsiteY24" fmla="*/ 895879 h 2032529"/>
                <a:gd name="connsiteX25" fmla="*/ 144992 w 2068218"/>
                <a:gd name="connsiteY25" fmla="*/ 967316 h 2032529"/>
                <a:gd name="connsiteX26" fmla="*/ 114300 w 2068218"/>
                <a:gd name="connsiteY26" fmla="*/ 1041400 h 2032529"/>
                <a:gd name="connsiteX27" fmla="*/ 86254 w 2068218"/>
                <a:gd name="connsiteY27" fmla="*/ 1116541 h 2032529"/>
                <a:gd name="connsiteX28" fmla="*/ 62442 w 2068218"/>
                <a:gd name="connsiteY28" fmla="*/ 1193800 h 2032529"/>
                <a:gd name="connsiteX29" fmla="*/ 41804 w 2068218"/>
                <a:gd name="connsiteY29" fmla="*/ 1272646 h 2032529"/>
                <a:gd name="connsiteX30" fmla="*/ 25400 w 2068218"/>
                <a:gd name="connsiteY30" fmla="*/ 1353079 h 2032529"/>
                <a:gd name="connsiteX31" fmla="*/ 12700 w 2068218"/>
                <a:gd name="connsiteY31" fmla="*/ 1434571 h 2032529"/>
                <a:gd name="connsiteX32" fmla="*/ 4762 w 2068218"/>
                <a:gd name="connsiteY32" fmla="*/ 1517650 h 2032529"/>
                <a:gd name="connsiteX33" fmla="*/ 0 w 2068218"/>
                <a:gd name="connsiteY33" fmla="*/ 1601787 h 2032529"/>
                <a:gd name="connsiteX34" fmla="*/ 0 w 2068218"/>
                <a:gd name="connsiteY34" fmla="*/ 1644121 h 2032529"/>
                <a:gd name="connsiteX35" fmla="*/ 0 w 2068218"/>
                <a:gd name="connsiteY35" fmla="*/ 1910821 h 2032529"/>
                <a:gd name="connsiteX36" fmla="*/ 529 w 2068218"/>
                <a:gd name="connsiteY36" fmla="*/ 1922992 h 2032529"/>
                <a:gd name="connsiteX37" fmla="*/ 5292 w 2068218"/>
                <a:gd name="connsiteY37" fmla="*/ 1947333 h 2032529"/>
                <a:gd name="connsiteX38" fmla="*/ 14288 w 2068218"/>
                <a:gd name="connsiteY38" fmla="*/ 1968500 h 2032529"/>
                <a:gd name="connsiteX39" fmla="*/ 27517 w 2068218"/>
                <a:gd name="connsiteY39" fmla="*/ 1988079 h 2032529"/>
                <a:gd name="connsiteX40" fmla="*/ 44450 w 2068218"/>
                <a:gd name="connsiteY40" fmla="*/ 2005012 h 2032529"/>
                <a:gd name="connsiteX41" fmla="*/ 64029 w 2068218"/>
                <a:gd name="connsiteY41" fmla="*/ 2018242 h 2032529"/>
                <a:gd name="connsiteX42" fmla="*/ 86254 w 2068218"/>
                <a:gd name="connsiteY42" fmla="*/ 2027237 h 2032529"/>
                <a:gd name="connsiteX43" fmla="*/ 109538 w 2068218"/>
                <a:gd name="connsiteY43" fmla="*/ 2032529 h 2032529"/>
                <a:gd name="connsiteX44" fmla="*/ 122767 w 2068218"/>
                <a:gd name="connsiteY44" fmla="*/ 2032529 h 2032529"/>
                <a:gd name="connsiteX45" fmla="*/ 2068218 w 2068218"/>
                <a:gd name="connsiteY45" fmla="*/ 2032529 h 203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68218" h="2032529">
                  <a:moveTo>
                    <a:pt x="2068218" y="0"/>
                  </a:moveTo>
                  <a:lnTo>
                    <a:pt x="1644121" y="0"/>
                  </a:lnTo>
                  <a:lnTo>
                    <a:pt x="1602317" y="0"/>
                  </a:lnTo>
                  <a:lnTo>
                    <a:pt x="1517650" y="4233"/>
                  </a:lnTo>
                  <a:lnTo>
                    <a:pt x="1434571" y="12700"/>
                  </a:lnTo>
                  <a:lnTo>
                    <a:pt x="1353079" y="24870"/>
                  </a:lnTo>
                  <a:lnTo>
                    <a:pt x="1273175" y="41804"/>
                  </a:lnTo>
                  <a:lnTo>
                    <a:pt x="1193800" y="62441"/>
                  </a:lnTo>
                  <a:lnTo>
                    <a:pt x="1117071" y="85725"/>
                  </a:lnTo>
                  <a:lnTo>
                    <a:pt x="1041400" y="113241"/>
                  </a:lnTo>
                  <a:lnTo>
                    <a:pt x="967846" y="144462"/>
                  </a:lnTo>
                  <a:lnTo>
                    <a:pt x="895879" y="179387"/>
                  </a:lnTo>
                  <a:lnTo>
                    <a:pt x="826029" y="217487"/>
                  </a:lnTo>
                  <a:lnTo>
                    <a:pt x="758296" y="258762"/>
                  </a:lnTo>
                  <a:lnTo>
                    <a:pt x="692679" y="303212"/>
                  </a:lnTo>
                  <a:lnTo>
                    <a:pt x="629179" y="350308"/>
                  </a:lnTo>
                  <a:lnTo>
                    <a:pt x="568325" y="400579"/>
                  </a:lnTo>
                  <a:lnTo>
                    <a:pt x="509588" y="454025"/>
                  </a:lnTo>
                  <a:lnTo>
                    <a:pt x="454025" y="509587"/>
                  </a:lnTo>
                  <a:lnTo>
                    <a:pt x="400579" y="568325"/>
                  </a:lnTo>
                  <a:lnTo>
                    <a:pt x="350308" y="629179"/>
                  </a:lnTo>
                  <a:lnTo>
                    <a:pt x="303212" y="692150"/>
                  </a:lnTo>
                  <a:lnTo>
                    <a:pt x="259292" y="757766"/>
                  </a:lnTo>
                  <a:lnTo>
                    <a:pt x="218017" y="825500"/>
                  </a:lnTo>
                  <a:lnTo>
                    <a:pt x="179917" y="895879"/>
                  </a:lnTo>
                  <a:lnTo>
                    <a:pt x="144992" y="967316"/>
                  </a:lnTo>
                  <a:lnTo>
                    <a:pt x="114300" y="1041400"/>
                  </a:lnTo>
                  <a:lnTo>
                    <a:pt x="86254" y="1116541"/>
                  </a:lnTo>
                  <a:lnTo>
                    <a:pt x="62442" y="1193800"/>
                  </a:lnTo>
                  <a:lnTo>
                    <a:pt x="41804" y="1272646"/>
                  </a:lnTo>
                  <a:lnTo>
                    <a:pt x="25400" y="1353079"/>
                  </a:lnTo>
                  <a:lnTo>
                    <a:pt x="12700" y="1434571"/>
                  </a:lnTo>
                  <a:lnTo>
                    <a:pt x="4762" y="1517650"/>
                  </a:lnTo>
                  <a:lnTo>
                    <a:pt x="0" y="1601787"/>
                  </a:lnTo>
                  <a:lnTo>
                    <a:pt x="0" y="1644121"/>
                  </a:lnTo>
                  <a:lnTo>
                    <a:pt x="0" y="1910821"/>
                  </a:lnTo>
                  <a:lnTo>
                    <a:pt x="529" y="1922992"/>
                  </a:lnTo>
                  <a:lnTo>
                    <a:pt x="5292" y="1947333"/>
                  </a:lnTo>
                  <a:lnTo>
                    <a:pt x="14288" y="1968500"/>
                  </a:lnTo>
                  <a:lnTo>
                    <a:pt x="27517" y="1988079"/>
                  </a:lnTo>
                  <a:lnTo>
                    <a:pt x="44450" y="2005012"/>
                  </a:lnTo>
                  <a:lnTo>
                    <a:pt x="64029" y="2018242"/>
                  </a:lnTo>
                  <a:lnTo>
                    <a:pt x="86254" y="2027237"/>
                  </a:lnTo>
                  <a:lnTo>
                    <a:pt x="109538" y="2032529"/>
                  </a:lnTo>
                  <a:lnTo>
                    <a:pt x="122767" y="2032529"/>
                  </a:lnTo>
                  <a:lnTo>
                    <a:pt x="2068218" y="2032529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9FB5ABF5-3D24-4ED3-9C17-555C1C13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4445254"/>
              <a:ext cx="8972708" cy="5505760"/>
            </a:xfrm>
            <a:custGeom>
              <a:avLst/>
              <a:gdLst>
                <a:gd name="T0" fmla="*/ 7242 w 8331"/>
                <a:gd name="T1" fmla="*/ 1731 h 5113"/>
                <a:gd name="T2" fmla="*/ 4743 w 8331"/>
                <a:gd name="T3" fmla="*/ 1729 h 5113"/>
                <a:gd name="T4" fmla="*/ 4571 w 8331"/>
                <a:gd name="T5" fmla="*/ 1742 h 5113"/>
                <a:gd name="T6" fmla="*/ 4355 w 8331"/>
                <a:gd name="T7" fmla="*/ 1797 h 5113"/>
                <a:gd name="T8" fmla="*/ 4159 w 8331"/>
                <a:gd name="T9" fmla="*/ 1892 h 5113"/>
                <a:gd name="T10" fmla="*/ 3987 w 8331"/>
                <a:gd name="T11" fmla="*/ 2021 h 5113"/>
                <a:gd name="T12" fmla="*/ 3841 w 8331"/>
                <a:gd name="T13" fmla="*/ 2181 h 5113"/>
                <a:gd name="T14" fmla="*/ 3729 w 8331"/>
                <a:gd name="T15" fmla="*/ 2366 h 5113"/>
                <a:gd name="T16" fmla="*/ 3654 w 8331"/>
                <a:gd name="T17" fmla="*/ 2572 h 5113"/>
                <a:gd name="T18" fmla="*/ 3620 w 8331"/>
                <a:gd name="T19" fmla="*/ 2795 h 5113"/>
                <a:gd name="T20" fmla="*/ 3612 w 8331"/>
                <a:gd name="T21" fmla="*/ 4327 h 5113"/>
                <a:gd name="T22" fmla="*/ 1877 w 8331"/>
                <a:gd name="T23" fmla="*/ 4331 h 5113"/>
                <a:gd name="T24" fmla="*/ 1697 w 8331"/>
                <a:gd name="T25" fmla="*/ 4307 h 5113"/>
                <a:gd name="T26" fmla="*/ 1546 w 8331"/>
                <a:gd name="T27" fmla="*/ 4230 h 5113"/>
                <a:gd name="T28" fmla="*/ 1422 w 8331"/>
                <a:gd name="T29" fmla="*/ 4105 h 5113"/>
                <a:gd name="T30" fmla="*/ 1324 w 8331"/>
                <a:gd name="T31" fmla="*/ 3934 h 5113"/>
                <a:gd name="T32" fmla="*/ 1248 w 8331"/>
                <a:gd name="T33" fmla="*/ 3722 h 5113"/>
                <a:gd name="T34" fmla="*/ 1183 w 8331"/>
                <a:gd name="T35" fmla="*/ 3408 h 5113"/>
                <a:gd name="T36" fmla="*/ 1142 w 8331"/>
                <a:gd name="T37" fmla="*/ 2806 h 5113"/>
                <a:gd name="T38" fmla="*/ 1159 w 8331"/>
                <a:gd name="T39" fmla="*/ 2112 h 5113"/>
                <a:gd name="T40" fmla="*/ 1244 w 8331"/>
                <a:gd name="T41" fmla="*/ 1166 h 5113"/>
                <a:gd name="T42" fmla="*/ 1396 w 8331"/>
                <a:gd name="T43" fmla="*/ 0 h 5113"/>
                <a:gd name="T44" fmla="*/ 648 w 8331"/>
                <a:gd name="T45" fmla="*/ 86 h 5113"/>
                <a:gd name="T46" fmla="*/ 478 w 8331"/>
                <a:gd name="T47" fmla="*/ 448 h 5113"/>
                <a:gd name="T48" fmla="*/ 332 w 8331"/>
                <a:gd name="T49" fmla="*/ 838 h 5113"/>
                <a:gd name="T50" fmla="*/ 214 w 8331"/>
                <a:gd name="T51" fmla="*/ 1245 h 5113"/>
                <a:gd name="T52" fmla="*/ 102 w 8331"/>
                <a:gd name="T53" fmla="*/ 1772 h 5113"/>
                <a:gd name="T54" fmla="*/ 7 w 8331"/>
                <a:gd name="T55" fmla="*/ 2622 h 5113"/>
                <a:gd name="T56" fmla="*/ 11 w 8331"/>
                <a:gd name="T57" fmla="*/ 3332 h 5113"/>
                <a:gd name="T58" fmla="*/ 50 w 8331"/>
                <a:gd name="T59" fmla="*/ 3709 h 5113"/>
                <a:gd name="T60" fmla="*/ 116 w 8331"/>
                <a:gd name="T61" fmla="*/ 4055 h 5113"/>
                <a:gd name="T62" fmla="*/ 209 w 8331"/>
                <a:gd name="T63" fmla="*/ 4366 h 5113"/>
                <a:gd name="T64" fmla="*/ 327 w 8331"/>
                <a:gd name="T65" fmla="*/ 4631 h 5113"/>
                <a:gd name="T66" fmla="*/ 474 w 8331"/>
                <a:gd name="T67" fmla="*/ 4845 h 5113"/>
                <a:gd name="T68" fmla="*/ 646 w 8331"/>
                <a:gd name="T69" fmla="*/ 5002 h 5113"/>
                <a:gd name="T70" fmla="*/ 846 w 8331"/>
                <a:gd name="T71" fmla="*/ 5093 h 5113"/>
                <a:gd name="T72" fmla="*/ 1015 w 8331"/>
                <a:gd name="T73" fmla="*/ 5113 h 5113"/>
                <a:gd name="T74" fmla="*/ 8331 w 8331"/>
                <a:gd name="T75" fmla="*/ 2854 h 5113"/>
                <a:gd name="T76" fmla="*/ 8319 w 8331"/>
                <a:gd name="T77" fmla="*/ 2688 h 5113"/>
                <a:gd name="T78" fmla="*/ 8267 w 8331"/>
                <a:gd name="T79" fmla="*/ 2481 h 5113"/>
                <a:gd name="T80" fmla="*/ 8179 w 8331"/>
                <a:gd name="T81" fmla="*/ 2289 h 5113"/>
                <a:gd name="T82" fmla="*/ 8060 w 8331"/>
                <a:gd name="T83" fmla="*/ 2121 h 5113"/>
                <a:gd name="T84" fmla="*/ 7910 w 8331"/>
                <a:gd name="T85" fmla="*/ 1977 h 5113"/>
                <a:gd name="T86" fmla="*/ 7737 w 8331"/>
                <a:gd name="T87" fmla="*/ 1862 h 5113"/>
                <a:gd name="T88" fmla="*/ 7543 w 8331"/>
                <a:gd name="T89" fmla="*/ 1781 h 5113"/>
                <a:gd name="T90" fmla="*/ 7333 w 8331"/>
                <a:gd name="T91" fmla="*/ 1736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31" h="5113">
                  <a:moveTo>
                    <a:pt x="7277" y="1732"/>
                  </a:moveTo>
                  <a:lnTo>
                    <a:pt x="7242" y="1731"/>
                  </a:lnTo>
                  <a:lnTo>
                    <a:pt x="7208" y="1729"/>
                  </a:lnTo>
                  <a:lnTo>
                    <a:pt x="4743" y="1729"/>
                  </a:lnTo>
                  <a:lnTo>
                    <a:pt x="4685" y="1731"/>
                  </a:lnTo>
                  <a:lnTo>
                    <a:pt x="4571" y="1742"/>
                  </a:lnTo>
                  <a:lnTo>
                    <a:pt x="4462" y="1765"/>
                  </a:lnTo>
                  <a:lnTo>
                    <a:pt x="4355" y="1797"/>
                  </a:lnTo>
                  <a:lnTo>
                    <a:pt x="4255" y="1840"/>
                  </a:lnTo>
                  <a:lnTo>
                    <a:pt x="4159" y="1892"/>
                  </a:lnTo>
                  <a:lnTo>
                    <a:pt x="4070" y="1952"/>
                  </a:lnTo>
                  <a:lnTo>
                    <a:pt x="3987" y="2021"/>
                  </a:lnTo>
                  <a:lnTo>
                    <a:pt x="3910" y="2098"/>
                  </a:lnTo>
                  <a:lnTo>
                    <a:pt x="3841" y="2181"/>
                  </a:lnTo>
                  <a:lnTo>
                    <a:pt x="3781" y="2271"/>
                  </a:lnTo>
                  <a:lnTo>
                    <a:pt x="3729" y="2366"/>
                  </a:lnTo>
                  <a:lnTo>
                    <a:pt x="3686" y="2466"/>
                  </a:lnTo>
                  <a:lnTo>
                    <a:pt x="3654" y="2572"/>
                  </a:lnTo>
                  <a:lnTo>
                    <a:pt x="3631" y="2682"/>
                  </a:lnTo>
                  <a:lnTo>
                    <a:pt x="3620" y="2795"/>
                  </a:lnTo>
                  <a:lnTo>
                    <a:pt x="3618" y="2854"/>
                  </a:lnTo>
                  <a:lnTo>
                    <a:pt x="3612" y="4327"/>
                  </a:lnTo>
                  <a:lnTo>
                    <a:pt x="1928" y="4327"/>
                  </a:lnTo>
                  <a:lnTo>
                    <a:pt x="1877" y="4331"/>
                  </a:lnTo>
                  <a:lnTo>
                    <a:pt x="1784" y="4326"/>
                  </a:lnTo>
                  <a:lnTo>
                    <a:pt x="1697" y="4307"/>
                  </a:lnTo>
                  <a:lnTo>
                    <a:pt x="1618" y="4275"/>
                  </a:lnTo>
                  <a:lnTo>
                    <a:pt x="1546" y="4230"/>
                  </a:lnTo>
                  <a:lnTo>
                    <a:pt x="1481" y="4173"/>
                  </a:lnTo>
                  <a:lnTo>
                    <a:pt x="1422" y="4105"/>
                  </a:lnTo>
                  <a:lnTo>
                    <a:pt x="1371" y="4025"/>
                  </a:lnTo>
                  <a:lnTo>
                    <a:pt x="1324" y="3934"/>
                  </a:lnTo>
                  <a:lnTo>
                    <a:pt x="1284" y="3833"/>
                  </a:lnTo>
                  <a:lnTo>
                    <a:pt x="1248" y="3722"/>
                  </a:lnTo>
                  <a:lnTo>
                    <a:pt x="1219" y="3603"/>
                  </a:lnTo>
                  <a:lnTo>
                    <a:pt x="1183" y="3408"/>
                  </a:lnTo>
                  <a:lnTo>
                    <a:pt x="1155" y="3122"/>
                  </a:lnTo>
                  <a:lnTo>
                    <a:pt x="1142" y="2806"/>
                  </a:lnTo>
                  <a:lnTo>
                    <a:pt x="1145" y="2468"/>
                  </a:lnTo>
                  <a:lnTo>
                    <a:pt x="1159" y="2112"/>
                  </a:lnTo>
                  <a:lnTo>
                    <a:pt x="1186" y="1741"/>
                  </a:lnTo>
                  <a:lnTo>
                    <a:pt x="1244" y="1166"/>
                  </a:lnTo>
                  <a:lnTo>
                    <a:pt x="1342" y="386"/>
                  </a:lnTo>
                  <a:lnTo>
                    <a:pt x="1396" y="0"/>
                  </a:lnTo>
                  <a:lnTo>
                    <a:pt x="695" y="0"/>
                  </a:lnTo>
                  <a:lnTo>
                    <a:pt x="648" y="86"/>
                  </a:lnTo>
                  <a:lnTo>
                    <a:pt x="560" y="263"/>
                  </a:lnTo>
                  <a:lnTo>
                    <a:pt x="478" y="448"/>
                  </a:lnTo>
                  <a:lnTo>
                    <a:pt x="402" y="639"/>
                  </a:lnTo>
                  <a:lnTo>
                    <a:pt x="332" y="838"/>
                  </a:lnTo>
                  <a:lnTo>
                    <a:pt x="271" y="1039"/>
                  </a:lnTo>
                  <a:lnTo>
                    <a:pt x="214" y="1245"/>
                  </a:lnTo>
                  <a:lnTo>
                    <a:pt x="164" y="1454"/>
                  </a:lnTo>
                  <a:lnTo>
                    <a:pt x="102" y="1772"/>
                  </a:lnTo>
                  <a:lnTo>
                    <a:pt x="42" y="2199"/>
                  </a:lnTo>
                  <a:lnTo>
                    <a:pt x="7" y="2622"/>
                  </a:lnTo>
                  <a:lnTo>
                    <a:pt x="0" y="3034"/>
                  </a:lnTo>
                  <a:lnTo>
                    <a:pt x="11" y="3332"/>
                  </a:lnTo>
                  <a:lnTo>
                    <a:pt x="27" y="3523"/>
                  </a:lnTo>
                  <a:lnTo>
                    <a:pt x="50" y="3709"/>
                  </a:lnTo>
                  <a:lnTo>
                    <a:pt x="80" y="3886"/>
                  </a:lnTo>
                  <a:lnTo>
                    <a:pt x="116" y="4055"/>
                  </a:lnTo>
                  <a:lnTo>
                    <a:pt x="158" y="4215"/>
                  </a:lnTo>
                  <a:lnTo>
                    <a:pt x="209" y="4366"/>
                  </a:lnTo>
                  <a:lnTo>
                    <a:pt x="265" y="4504"/>
                  </a:lnTo>
                  <a:lnTo>
                    <a:pt x="327" y="4631"/>
                  </a:lnTo>
                  <a:lnTo>
                    <a:pt x="397" y="4745"/>
                  </a:lnTo>
                  <a:lnTo>
                    <a:pt x="474" y="4845"/>
                  </a:lnTo>
                  <a:lnTo>
                    <a:pt x="557" y="4932"/>
                  </a:lnTo>
                  <a:lnTo>
                    <a:pt x="646" y="5002"/>
                  </a:lnTo>
                  <a:lnTo>
                    <a:pt x="743" y="5056"/>
                  </a:lnTo>
                  <a:lnTo>
                    <a:pt x="846" y="5093"/>
                  </a:lnTo>
                  <a:lnTo>
                    <a:pt x="957" y="5112"/>
                  </a:lnTo>
                  <a:lnTo>
                    <a:pt x="1015" y="5113"/>
                  </a:lnTo>
                  <a:lnTo>
                    <a:pt x="8331" y="5113"/>
                  </a:lnTo>
                  <a:lnTo>
                    <a:pt x="8331" y="2854"/>
                  </a:lnTo>
                  <a:lnTo>
                    <a:pt x="8329" y="2798"/>
                  </a:lnTo>
                  <a:lnTo>
                    <a:pt x="8319" y="2688"/>
                  </a:lnTo>
                  <a:lnTo>
                    <a:pt x="8297" y="2583"/>
                  </a:lnTo>
                  <a:lnTo>
                    <a:pt x="8267" y="2481"/>
                  </a:lnTo>
                  <a:lnTo>
                    <a:pt x="8228" y="2383"/>
                  </a:lnTo>
                  <a:lnTo>
                    <a:pt x="8179" y="2289"/>
                  </a:lnTo>
                  <a:lnTo>
                    <a:pt x="8123" y="2203"/>
                  </a:lnTo>
                  <a:lnTo>
                    <a:pt x="8060" y="2121"/>
                  </a:lnTo>
                  <a:lnTo>
                    <a:pt x="7988" y="2045"/>
                  </a:lnTo>
                  <a:lnTo>
                    <a:pt x="7910" y="1977"/>
                  </a:lnTo>
                  <a:lnTo>
                    <a:pt x="7827" y="1915"/>
                  </a:lnTo>
                  <a:lnTo>
                    <a:pt x="7737" y="1862"/>
                  </a:lnTo>
                  <a:lnTo>
                    <a:pt x="7642" y="1817"/>
                  </a:lnTo>
                  <a:lnTo>
                    <a:pt x="7543" y="1781"/>
                  </a:lnTo>
                  <a:lnTo>
                    <a:pt x="7439" y="1754"/>
                  </a:lnTo>
                  <a:lnTo>
                    <a:pt x="7333" y="1736"/>
                  </a:lnTo>
                  <a:lnTo>
                    <a:pt x="7277" y="173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B15079AA-02FF-40A4-9D0C-6F8E30FA0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8698" y="3750574"/>
              <a:ext cx="300492" cy="920859"/>
            </a:xfrm>
            <a:custGeom>
              <a:avLst/>
              <a:gdLst>
                <a:gd name="T0" fmla="*/ 280 w 280"/>
                <a:gd name="T1" fmla="*/ 0 h 854"/>
                <a:gd name="T2" fmla="*/ 252 w 280"/>
                <a:gd name="T3" fmla="*/ 3 h 854"/>
                <a:gd name="T4" fmla="*/ 195 w 280"/>
                <a:gd name="T5" fmla="*/ 22 h 854"/>
                <a:gd name="T6" fmla="*/ 146 w 280"/>
                <a:gd name="T7" fmla="*/ 55 h 854"/>
                <a:gd name="T8" fmla="*/ 102 w 280"/>
                <a:gd name="T9" fmla="*/ 101 h 854"/>
                <a:gd name="T10" fmla="*/ 63 w 280"/>
                <a:gd name="T11" fmla="*/ 158 h 854"/>
                <a:gd name="T12" fmla="*/ 33 w 280"/>
                <a:gd name="T13" fmla="*/ 226 h 854"/>
                <a:gd name="T14" fmla="*/ 13 w 280"/>
                <a:gd name="T15" fmla="*/ 302 h 854"/>
                <a:gd name="T16" fmla="*/ 1 w 280"/>
                <a:gd name="T17" fmla="*/ 383 h 854"/>
                <a:gd name="T18" fmla="*/ 0 w 280"/>
                <a:gd name="T19" fmla="*/ 426 h 854"/>
                <a:gd name="T20" fmla="*/ 1 w 280"/>
                <a:gd name="T21" fmla="*/ 469 h 854"/>
                <a:gd name="T22" fmla="*/ 13 w 280"/>
                <a:gd name="T23" fmla="*/ 552 h 854"/>
                <a:gd name="T24" fmla="*/ 33 w 280"/>
                <a:gd name="T25" fmla="*/ 628 h 854"/>
                <a:gd name="T26" fmla="*/ 63 w 280"/>
                <a:gd name="T27" fmla="*/ 696 h 854"/>
                <a:gd name="T28" fmla="*/ 102 w 280"/>
                <a:gd name="T29" fmla="*/ 753 h 854"/>
                <a:gd name="T30" fmla="*/ 146 w 280"/>
                <a:gd name="T31" fmla="*/ 799 h 854"/>
                <a:gd name="T32" fmla="*/ 195 w 280"/>
                <a:gd name="T33" fmla="*/ 832 h 854"/>
                <a:gd name="T34" fmla="*/ 252 w 280"/>
                <a:gd name="T35" fmla="*/ 851 h 854"/>
                <a:gd name="T36" fmla="*/ 280 w 280"/>
                <a:gd name="T37" fmla="*/ 854 h 854"/>
                <a:gd name="T38" fmla="*/ 280 w 280"/>
                <a:gd name="T3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854">
                  <a:moveTo>
                    <a:pt x="280" y="0"/>
                  </a:moveTo>
                  <a:lnTo>
                    <a:pt x="252" y="3"/>
                  </a:lnTo>
                  <a:lnTo>
                    <a:pt x="195" y="22"/>
                  </a:lnTo>
                  <a:lnTo>
                    <a:pt x="146" y="55"/>
                  </a:lnTo>
                  <a:lnTo>
                    <a:pt x="102" y="101"/>
                  </a:lnTo>
                  <a:lnTo>
                    <a:pt x="63" y="158"/>
                  </a:lnTo>
                  <a:lnTo>
                    <a:pt x="33" y="226"/>
                  </a:lnTo>
                  <a:lnTo>
                    <a:pt x="13" y="302"/>
                  </a:lnTo>
                  <a:lnTo>
                    <a:pt x="1" y="383"/>
                  </a:lnTo>
                  <a:lnTo>
                    <a:pt x="0" y="426"/>
                  </a:lnTo>
                  <a:lnTo>
                    <a:pt x="1" y="469"/>
                  </a:lnTo>
                  <a:lnTo>
                    <a:pt x="13" y="552"/>
                  </a:lnTo>
                  <a:lnTo>
                    <a:pt x="33" y="628"/>
                  </a:lnTo>
                  <a:lnTo>
                    <a:pt x="63" y="696"/>
                  </a:lnTo>
                  <a:lnTo>
                    <a:pt x="102" y="753"/>
                  </a:lnTo>
                  <a:lnTo>
                    <a:pt x="146" y="799"/>
                  </a:lnTo>
                  <a:lnTo>
                    <a:pt x="195" y="832"/>
                  </a:lnTo>
                  <a:lnTo>
                    <a:pt x="252" y="851"/>
                  </a:lnTo>
                  <a:lnTo>
                    <a:pt x="280" y="85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04876395-F3B9-4E20-93E3-9C9AFD5FF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50439" y="2613235"/>
              <a:ext cx="888548" cy="1227811"/>
            </a:xfrm>
            <a:custGeom>
              <a:avLst/>
              <a:gdLst>
                <a:gd name="T0" fmla="*/ 133 w 825"/>
                <a:gd name="T1" fmla="*/ 1140 h 1140"/>
                <a:gd name="T2" fmla="*/ 0 w 825"/>
                <a:gd name="T3" fmla="*/ 1073 h 1140"/>
                <a:gd name="T4" fmla="*/ 413 w 825"/>
                <a:gd name="T5" fmla="*/ 249 h 1140"/>
                <a:gd name="T6" fmla="*/ 429 w 825"/>
                <a:gd name="T7" fmla="*/ 220 h 1140"/>
                <a:gd name="T8" fmla="*/ 463 w 825"/>
                <a:gd name="T9" fmla="*/ 168 h 1140"/>
                <a:gd name="T10" fmla="*/ 505 w 825"/>
                <a:gd name="T11" fmla="*/ 122 h 1140"/>
                <a:gd name="T12" fmla="*/ 552 w 825"/>
                <a:gd name="T13" fmla="*/ 84 h 1140"/>
                <a:gd name="T14" fmla="*/ 604 w 825"/>
                <a:gd name="T15" fmla="*/ 52 h 1140"/>
                <a:gd name="T16" fmla="*/ 660 w 825"/>
                <a:gd name="T17" fmla="*/ 27 h 1140"/>
                <a:gd name="T18" fmla="*/ 721 w 825"/>
                <a:gd name="T19" fmla="*/ 10 h 1140"/>
                <a:gd name="T20" fmla="*/ 783 w 825"/>
                <a:gd name="T21" fmla="*/ 1 h 1140"/>
                <a:gd name="T22" fmla="*/ 815 w 825"/>
                <a:gd name="T23" fmla="*/ 0 h 1140"/>
                <a:gd name="T24" fmla="*/ 825 w 825"/>
                <a:gd name="T25" fmla="*/ 0 h 1140"/>
                <a:gd name="T26" fmla="*/ 825 w 825"/>
                <a:gd name="T27" fmla="*/ 151 h 1140"/>
                <a:gd name="T28" fmla="*/ 815 w 825"/>
                <a:gd name="T29" fmla="*/ 151 h 1140"/>
                <a:gd name="T30" fmla="*/ 773 w 825"/>
                <a:gd name="T31" fmla="*/ 153 h 1140"/>
                <a:gd name="T32" fmla="*/ 694 w 825"/>
                <a:gd name="T33" fmla="*/ 176 h 1140"/>
                <a:gd name="T34" fmla="*/ 624 w 825"/>
                <a:gd name="T35" fmla="*/ 219 h 1140"/>
                <a:gd name="T36" fmla="*/ 568 w 825"/>
                <a:gd name="T37" fmla="*/ 279 h 1140"/>
                <a:gd name="T38" fmla="*/ 548 w 825"/>
                <a:gd name="T39" fmla="*/ 315 h 1140"/>
                <a:gd name="T40" fmla="*/ 133 w 825"/>
                <a:gd name="T41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5" h="1140">
                  <a:moveTo>
                    <a:pt x="133" y="1140"/>
                  </a:moveTo>
                  <a:lnTo>
                    <a:pt x="0" y="1073"/>
                  </a:lnTo>
                  <a:lnTo>
                    <a:pt x="413" y="249"/>
                  </a:lnTo>
                  <a:lnTo>
                    <a:pt x="429" y="220"/>
                  </a:lnTo>
                  <a:lnTo>
                    <a:pt x="463" y="168"/>
                  </a:lnTo>
                  <a:lnTo>
                    <a:pt x="505" y="122"/>
                  </a:lnTo>
                  <a:lnTo>
                    <a:pt x="552" y="84"/>
                  </a:lnTo>
                  <a:lnTo>
                    <a:pt x="604" y="52"/>
                  </a:lnTo>
                  <a:lnTo>
                    <a:pt x="660" y="27"/>
                  </a:lnTo>
                  <a:lnTo>
                    <a:pt x="721" y="10"/>
                  </a:lnTo>
                  <a:lnTo>
                    <a:pt x="783" y="1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825" y="151"/>
                  </a:lnTo>
                  <a:lnTo>
                    <a:pt x="815" y="151"/>
                  </a:lnTo>
                  <a:lnTo>
                    <a:pt x="773" y="153"/>
                  </a:lnTo>
                  <a:lnTo>
                    <a:pt x="694" y="176"/>
                  </a:lnTo>
                  <a:lnTo>
                    <a:pt x="624" y="219"/>
                  </a:lnTo>
                  <a:lnTo>
                    <a:pt x="568" y="279"/>
                  </a:lnTo>
                  <a:lnTo>
                    <a:pt x="548" y="315"/>
                  </a:lnTo>
                  <a:lnTo>
                    <a:pt x="133" y="1140"/>
                  </a:lnTo>
                  <a:close/>
                </a:path>
              </a:pathLst>
            </a:custGeom>
            <a:solidFill>
              <a:srgbClr val="50758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377887D1-87EE-4B84-A443-0D226335E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52564" y="8212692"/>
              <a:ext cx="2332839" cy="1738322"/>
            </a:xfrm>
            <a:custGeom>
              <a:avLst/>
              <a:gdLst>
                <a:gd name="T0" fmla="*/ 2164 w 2164"/>
                <a:gd name="T1" fmla="*/ 1613 h 1613"/>
                <a:gd name="T2" fmla="*/ 1781 w 2164"/>
                <a:gd name="T3" fmla="*/ 1613 h 1613"/>
                <a:gd name="T4" fmla="*/ 1780 w 2164"/>
                <a:gd name="T5" fmla="*/ 1534 h 1613"/>
                <a:gd name="T6" fmla="*/ 1764 w 2164"/>
                <a:gd name="T7" fmla="*/ 1379 h 1613"/>
                <a:gd name="T8" fmla="*/ 1734 w 2164"/>
                <a:gd name="T9" fmla="*/ 1231 h 1613"/>
                <a:gd name="T10" fmla="*/ 1689 w 2164"/>
                <a:gd name="T11" fmla="*/ 1087 h 1613"/>
                <a:gd name="T12" fmla="*/ 1630 w 2164"/>
                <a:gd name="T13" fmla="*/ 950 h 1613"/>
                <a:gd name="T14" fmla="*/ 1561 w 2164"/>
                <a:gd name="T15" fmla="*/ 819 h 1613"/>
                <a:gd name="T16" fmla="*/ 1477 w 2164"/>
                <a:gd name="T17" fmla="*/ 698 h 1613"/>
                <a:gd name="T18" fmla="*/ 1385 w 2164"/>
                <a:gd name="T19" fmla="*/ 585 h 1613"/>
                <a:gd name="T20" fmla="*/ 1281 w 2164"/>
                <a:gd name="T21" fmla="*/ 479 h 1613"/>
                <a:gd name="T22" fmla="*/ 1168 w 2164"/>
                <a:gd name="T23" fmla="*/ 386 h 1613"/>
                <a:gd name="T24" fmla="*/ 1047 w 2164"/>
                <a:gd name="T25" fmla="*/ 304 h 1613"/>
                <a:gd name="T26" fmla="*/ 917 w 2164"/>
                <a:gd name="T27" fmla="*/ 232 h 1613"/>
                <a:gd name="T28" fmla="*/ 780 w 2164"/>
                <a:gd name="T29" fmla="*/ 174 h 1613"/>
                <a:gd name="T30" fmla="*/ 638 w 2164"/>
                <a:gd name="T31" fmla="*/ 130 h 1613"/>
                <a:gd name="T32" fmla="*/ 488 w 2164"/>
                <a:gd name="T33" fmla="*/ 98 h 1613"/>
                <a:gd name="T34" fmla="*/ 336 w 2164"/>
                <a:gd name="T35" fmla="*/ 82 h 1613"/>
                <a:gd name="T36" fmla="*/ 256 w 2164"/>
                <a:gd name="T37" fmla="*/ 81 h 1613"/>
                <a:gd name="T38" fmla="*/ 192 w 2164"/>
                <a:gd name="T39" fmla="*/ 82 h 1613"/>
                <a:gd name="T40" fmla="*/ 62 w 2164"/>
                <a:gd name="T41" fmla="*/ 94 h 1613"/>
                <a:gd name="T42" fmla="*/ 0 w 2164"/>
                <a:gd name="T43" fmla="*/ 104 h 1613"/>
                <a:gd name="T44" fmla="*/ 66 w 2164"/>
                <a:gd name="T45" fmla="*/ 79 h 1613"/>
                <a:gd name="T46" fmla="*/ 202 w 2164"/>
                <a:gd name="T47" fmla="*/ 42 h 1613"/>
                <a:gd name="T48" fmla="*/ 343 w 2164"/>
                <a:gd name="T49" fmla="*/ 14 h 1613"/>
                <a:gd name="T50" fmla="*/ 488 w 2164"/>
                <a:gd name="T51" fmla="*/ 1 h 1613"/>
                <a:gd name="T52" fmla="*/ 562 w 2164"/>
                <a:gd name="T53" fmla="*/ 0 h 1613"/>
                <a:gd name="T54" fmla="*/ 644 w 2164"/>
                <a:gd name="T55" fmla="*/ 1 h 1613"/>
                <a:gd name="T56" fmla="*/ 806 w 2164"/>
                <a:gd name="T57" fmla="*/ 19 h 1613"/>
                <a:gd name="T58" fmla="*/ 962 w 2164"/>
                <a:gd name="T59" fmla="*/ 50 h 1613"/>
                <a:gd name="T60" fmla="*/ 1113 w 2164"/>
                <a:gd name="T61" fmla="*/ 98 h 1613"/>
                <a:gd name="T62" fmla="*/ 1257 w 2164"/>
                <a:gd name="T63" fmla="*/ 160 h 1613"/>
                <a:gd name="T64" fmla="*/ 1392 w 2164"/>
                <a:gd name="T65" fmla="*/ 235 h 1613"/>
                <a:gd name="T66" fmla="*/ 1520 w 2164"/>
                <a:gd name="T67" fmla="*/ 321 h 1613"/>
                <a:gd name="T68" fmla="*/ 1640 w 2164"/>
                <a:gd name="T69" fmla="*/ 420 h 1613"/>
                <a:gd name="T70" fmla="*/ 1748 w 2164"/>
                <a:gd name="T71" fmla="*/ 530 h 1613"/>
                <a:gd name="T72" fmla="*/ 1846 w 2164"/>
                <a:gd name="T73" fmla="*/ 649 h 1613"/>
                <a:gd name="T74" fmla="*/ 1932 w 2164"/>
                <a:gd name="T75" fmla="*/ 779 h 1613"/>
                <a:gd name="T76" fmla="*/ 2007 w 2164"/>
                <a:gd name="T77" fmla="*/ 916 h 1613"/>
                <a:gd name="T78" fmla="*/ 2068 w 2164"/>
                <a:gd name="T79" fmla="*/ 1060 h 1613"/>
                <a:gd name="T80" fmla="*/ 2114 w 2164"/>
                <a:gd name="T81" fmla="*/ 1211 h 1613"/>
                <a:gd name="T82" fmla="*/ 2147 w 2164"/>
                <a:gd name="T83" fmla="*/ 1368 h 1613"/>
                <a:gd name="T84" fmla="*/ 2163 w 2164"/>
                <a:gd name="T85" fmla="*/ 1529 h 1613"/>
                <a:gd name="T86" fmla="*/ 2164 w 2164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4" h="1613">
                  <a:moveTo>
                    <a:pt x="2164" y="1613"/>
                  </a:moveTo>
                  <a:lnTo>
                    <a:pt x="1781" y="1613"/>
                  </a:lnTo>
                  <a:lnTo>
                    <a:pt x="1780" y="1534"/>
                  </a:lnTo>
                  <a:lnTo>
                    <a:pt x="1764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0" y="950"/>
                  </a:lnTo>
                  <a:lnTo>
                    <a:pt x="1561" y="819"/>
                  </a:lnTo>
                  <a:lnTo>
                    <a:pt x="1477" y="698"/>
                  </a:lnTo>
                  <a:lnTo>
                    <a:pt x="1385" y="585"/>
                  </a:lnTo>
                  <a:lnTo>
                    <a:pt x="1281" y="479"/>
                  </a:lnTo>
                  <a:lnTo>
                    <a:pt x="1168" y="386"/>
                  </a:lnTo>
                  <a:lnTo>
                    <a:pt x="1047" y="304"/>
                  </a:lnTo>
                  <a:lnTo>
                    <a:pt x="917" y="232"/>
                  </a:lnTo>
                  <a:lnTo>
                    <a:pt x="780" y="174"/>
                  </a:lnTo>
                  <a:lnTo>
                    <a:pt x="638" y="130"/>
                  </a:lnTo>
                  <a:lnTo>
                    <a:pt x="488" y="98"/>
                  </a:lnTo>
                  <a:lnTo>
                    <a:pt x="336" y="82"/>
                  </a:lnTo>
                  <a:lnTo>
                    <a:pt x="256" y="81"/>
                  </a:lnTo>
                  <a:lnTo>
                    <a:pt x="192" y="82"/>
                  </a:lnTo>
                  <a:lnTo>
                    <a:pt x="62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2" y="42"/>
                  </a:lnTo>
                  <a:lnTo>
                    <a:pt x="343" y="14"/>
                  </a:lnTo>
                  <a:lnTo>
                    <a:pt x="488" y="1"/>
                  </a:lnTo>
                  <a:lnTo>
                    <a:pt x="562" y="0"/>
                  </a:lnTo>
                  <a:lnTo>
                    <a:pt x="644" y="1"/>
                  </a:lnTo>
                  <a:lnTo>
                    <a:pt x="806" y="19"/>
                  </a:lnTo>
                  <a:lnTo>
                    <a:pt x="962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2" y="235"/>
                  </a:lnTo>
                  <a:lnTo>
                    <a:pt x="1520" y="321"/>
                  </a:lnTo>
                  <a:lnTo>
                    <a:pt x="1640" y="420"/>
                  </a:lnTo>
                  <a:lnTo>
                    <a:pt x="1748" y="530"/>
                  </a:lnTo>
                  <a:lnTo>
                    <a:pt x="1846" y="649"/>
                  </a:lnTo>
                  <a:lnTo>
                    <a:pt x="1932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4" y="1211"/>
                  </a:lnTo>
                  <a:lnTo>
                    <a:pt x="2147" y="1368"/>
                  </a:lnTo>
                  <a:lnTo>
                    <a:pt x="2163" y="1529"/>
                  </a:lnTo>
                  <a:lnTo>
                    <a:pt x="2164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E199AB28-703A-4B94-9F1C-390D6137D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353" y="8212692"/>
              <a:ext cx="2332839" cy="1738322"/>
            </a:xfrm>
            <a:custGeom>
              <a:avLst/>
              <a:gdLst>
                <a:gd name="T0" fmla="*/ 2165 w 2165"/>
                <a:gd name="T1" fmla="*/ 1613 h 1613"/>
                <a:gd name="T2" fmla="*/ 1782 w 2165"/>
                <a:gd name="T3" fmla="*/ 1613 h 1613"/>
                <a:gd name="T4" fmla="*/ 1781 w 2165"/>
                <a:gd name="T5" fmla="*/ 1534 h 1613"/>
                <a:gd name="T6" fmla="*/ 1765 w 2165"/>
                <a:gd name="T7" fmla="*/ 1379 h 1613"/>
                <a:gd name="T8" fmla="*/ 1734 w 2165"/>
                <a:gd name="T9" fmla="*/ 1231 h 1613"/>
                <a:gd name="T10" fmla="*/ 1689 w 2165"/>
                <a:gd name="T11" fmla="*/ 1087 h 1613"/>
                <a:gd name="T12" fmla="*/ 1631 w 2165"/>
                <a:gd name="T13" fmla="*/ 950 h 1613"/>
                <a:gd name="T14" fmla="*/ 1561 w 2165"/>
                <a:gd name="T15" fmla="*/ 819 h 1613"/>
                <a:gd name="T16" fmla="*/ 1479 w 2165"/>
                <a:gd name="T17" fmla="*/ 698 h 1613"/>
                <a:gd name="T18" fmla="*/ 1385 w 2165"/>
                <a:gd name="T19" fmla="*/ 585 h 1613"/>
                <a:gd name="T20" fmla="*/ 1283 w 2165"/>
                <a:gd name="T21" fmla="*/ 479 h 1613"/>
                <a:gd name="T22" fmla="*/ 1169 w 2165"/>
                <a:gd name="T23" fmla="*/ 386 h 1613"/>
                <a:gd name="T24" fmla="*/ 1048 w 2165"/>
                <a:gd name="T25" fmla="*/ 304 h 1613"/>
                <a:gd name="T26" fmla="*/ 919 w 2165"/>
                <a:gd name="T27" fmla="*/ 232 h 1613"/>
                <a:gd name="T28" fmla="*/ 782 w 2165"/>
                <a:gd name="T29" fmla="*/ 174 h 1613"/>
                <a:gd name="T30" fmla="*/ 638 w 2165"/>
                <a:gd name="T31" fmla="*/ 130 h 1613"/>
                <a:gd name="T32" fmla="*/ 490 w 2165"/>
                <a:gd name="T33" fmla="*/ 98 h 1613"/>
                <a:gd name="T34" fmla="*/ 335 w 2165"/>
                <a:gd name="T35" fmla="*/ 82 h 1613"/>
                <a:gd name="T36" fmla="*/ 258 w 2165"/>
                <a:gd name="T37" fmla="*/ 81 h 1613"/>
                <a:gd name="T38" fmla="*/ 191 w 2165"/>
                <a:gd name="T39" fmla="*/ 82 h 1613"/>
                <a:gd name="T40" fmla="*/ 63 w 2165"/>
                <a:gd name="T41" fmla="*/ 94 h 1613"/>
                <a:gd name="T42" fmla="*/ 0 w 2165"/>
                <a:gd name="T43" fmla="*/ 104 h 1613"/>
                <a:gd name="T44" fmla="*/ 66 w 2165"/>
                <a:gd name="T45" fmla="*/ 79 h 1613"/>
                <a:gd name="T46" fmla="*/ 203 w 2165"/>
                <a:gd name="T47" fmla="*/ 42 h 1613"/>
                <a:gd name="T48" fmla="*/ 344 w 2165"/>
                <a:gd name="T49" fmla="*/ 14 h 1613"/>
                <a:gd name="T50" fmla="*/ 488 w 2165"/>
                <a:gd name="T51" fmla="*/ 1 h 1613"/>
                <a:gd name="T52" fmla="*/ 563 w 2165"/>
                <a:gd name="T53" fmla="*/ 0 h 1613"/>
                <a:gd name="T54" fmla="*/ 645 w 2165"/>
                <a:gd name="T55" fmla="*/ 1 h 1613"/>
                <a:gd name="T56" fmla="*/ 806 w 2165"/>
                <a:gd name="T57" fmla="*/ 19 h 1613"/>
                <a:gd name="T58" fmla="*/ 963 w 2165"/>
                <a:gd name="T59" fmla="*/ 50 h 1613"/>
                <a:gd name="T60" fmla="*/ 1113 w 2165"/>
                <a:gd name="T61" fmla="*/ 98 h 1613"/>
                <a:gd name="T62" fmla="*/ 1257 w 2165"/>
                <a:gd name="T63" fmla="*/ 160 h 1613"/>
                <a:gd name="T64" fmla="*/ 1394 w 2165"/>
                <a:gd name="T65" fmla="*/ 235 h 1613"/>
                <a:gd name="T66" fmla="*/ 1522 w 2165"/>
                <a:gd name="T67" fmla="*/ 321 h 1613"/>
                <a:gd name="T68" fmla="*/ 1640 w 2165"/>
                <a:gd name="T69" fmla="*/ 420 h 1613"/>
                <a:gd name="T70" fmla="*/ 1749 w 2165"/>
                <a:gd name="T71" fmla="*/ 530 h 1613"/>
                <a:gd name="T72" fmla="*/ 1847 w 2165"/>
                <a:gd name="T73" fmla="*/ 649 h 1613"/>
                <a:gd name="T74" fmla="*/ 1934 w 2165"/>
                <a:gd name="T75" fmla="*/ 779 h 1613"/>
                <a:gd name="T76" fmla="*/ 2007 w 2165"/>
                <a:gd name="T77" fmla="*/ 916 h 1613"/>
                <a:gd name="T78" fmla="*/ 2068 w 2165"/>
                <a:gd name="T79" fmla="*/ 1060 h 1613"/>
                <a:gd name="T80" fmla="*/ 2115 w 2165"/>
                <a:gd name="T81" fmla="*/ 1211 h 1613"/>
                <a:gd name="T82" fmla="*/ 2147 w 2165"/>
                <a:gd name="T83" fmla="*/ 1368 h 1613"/>
                <a:gd name="T84" fmla="*/ 2164 w 2165"/>
                <a:gd name="T85" fmla="*/ 1529 h 1613"/>
                <a:gd name="T86" fmla="*/ 2165 w 2165"/>
                <a:gd name="T87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5" h="1613">
                  <a:moveTo>
                    <a:pt x="2165" y="1613"/>
                  </a:moveTo>
                  <a:lnTo>
                    <a:pt x="1782" y="1613"/>
                  </a:lnTo>
                  <a:lnTo>
                    <a:pt x="1781" y="1534"/>
                  </a:lnTo>
                  <a:lnTo>
                    <a:pt x="1765" y="1379"/>
                  </a:lnTo>
                  <a:lnTo>
                    <a:pt x="1734" y="1231"/>
                  </a:lnTo>
                  <a:lnTo>
                    <a:pt x="1689" y="1087"/>
                  </a:lnTo>
                  <a:lnTo>
                    <a:pt x="1631" y="950"/>
                  </a:lnTo>
                  <a:lnTo>
                    <a:pt x="1561" y="819"/>
                  </a:lnTo>
                  <a:lnTo>
                    <a:pt x="1479" y="698"/>
                  </a:lnTo>
                  <a:lnTo>
                    <a:pt x="1385" y="585"/>
                  </a:lnTo>
                  <a:lnTo>
                    <a:pt x="1283" y="479"/>
                  </a:lnTo>
                  <a:lnTo>
                    <a:pt x="1169" y="386"/>
                  </a:lnTo>
                  <a:lnTo>
                    <a:pt x="1048" y="304"/>
                  </a:lnTo>
                  <a:lnTo>
                    <a:pt x="919" y="232"/>
                  </a:lnTo>
                  <a:lnTo>
                    <a:pt x="782" y="174"/>
                  </a:lnTo>
                  <a:lnTo>
                    <a:pt x="638" y="130"/>
                  </a:lnTo>
                  <a:lnTo>
                    <a:pt x="490" y="98"/>
                  </a:lnTo>
                  <a:lnTo>
                    <a:pt x="335" y="82"/>
                  </a:lnTo>
                  <a:lnTo>
                    <a:pt x="258" y="81"/>
                  </a:lnTo>
                  <a:lnTo>
                    <a:pt x="191" y="82"/>
                  </a:lnTo>
                  <a:lnTo>
                    <a:pt x="63" y="94"/>
                  </a:lnTo>
                  <a:lnTo>
                    <a:pt x="0" y="104"/>
                  </a:lnTo>
                  <a:lnTo>
                    <a:pt x="66" y="79"/>
                  </a:lnTo>
                  <a:lnTo>
                    <a:pt x="203" y="42"/>
                  </a:lnTo>
                  <a:lnTo>
                    <a:pt x="344" y="14"/>
                  </a:lnTo>
                  <a:lnTo>
                    <a:pt x="488" y="1"/>
                  </a:lnTo>
                  <a:lnTo>
                    <a:pt x="563" y="0"/>
                  </a:lnTo>
                  <a:lnTo>
                    <a:pt x="645" y="1"/>
                  </a:lnTo>
                  <a:lnTo>
                    <a:pt x="806" y="19"/>
                  </a:lnTo>
                  <a:lnTo>
                    <a:pt x="963" y="50"/>
                  </a:lnTo>
                  <a:lnTo>
                    <a:pt x="1113" y="98"/>
                  </a:lnTo>
                  <a:lnTo>
                    <a:pt x="1257" y="160"/>
                  </a:lnTo>
                  <a:lnTo>
                    <a:pt x="1394" y="235"/>
                  </a:lnTo>
                  <a:lnTo>
                    <a:pt x="1522" y="321"/>
                  </a:lnTo>
                  <a:lnTo>
                    <a:pt x="1640" y="420"/>
                  </a:lnTo>
                  <a:lnTo>
                    <a:pt x="1749" y="530"/>
                  </a:lnTo>
                  <a:lnTo>
                    <a:pt x="1847" y="649"/>
                  </a:lnTo>
                  <a:lnTo>
                    <a:pt x="1934" y="779"/>
                  </a:lnTo>
                  <a:lnTo>
                    <a:pt x="2007" y="916"/>
                  </a:lnTo>
                  <a:lnTo>
                    <a:pt x="2068" y="1060"/>
                  </a:lnTo>
                  <a:lnTo>
                    <a:pt x="2115" y="1211"/>
                  </a:lnTo>
                  <a:lnTo>
                    <a:pt x="2147" y="1368"/>
                  </a:lnTo>
                  <a:lnTo>
                    <a:pt x="2164" y="1529"/>
                  </a:lnTo>
                  <a:lnTo>
                    <a:pt x="2165" y="1613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25E69083-F187-40A1-8DC4-162A31BEE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64" y="8703818"/>
              <a:ext cx="2494392" cy="2494392"/>
            </a:xfrm>
            <a:custGeom>
              <a:avLst/>
              <a:gdLst>
                <a:gd name="T0" fmla="*/ 2316 w 2318"/>
                <a:gd name="T1" fmla="*/ 1219 h 2317"/>
                <a:gd name="T2" fmla="*/ 2282 w 2318"/>
                <a:gd name="T3" fmla="*/ 1449 h 2317"/>
                <a:gd name="T4" fmla="*/ 2204 w 2318"/>
                <a:gd name="T5" fmla="*/ 1661 h 2317"/>
                <a:gd name="T6" fmla="*/ 2087 w 2318"/>
                <a:gd name="T7" fmla="*/ 1852 h 2317"/>
                <a:gd name="T8" fmla="*/ 1939 w 2318"/>
                <a:gd name="T9" fmla="*/ 2016 h 2317"/>
                <a:gd name="T10" fmla="*/ 1761 w 2318"/>
                <a:gd name="T11" fmla="*/ 2150 h 2317"/>
                <a:gd name="T12" fmla="*/ 1558 w 2318"/>
                <a:gd name="T13" fmla="*/ 2247 h 2317"/>
                <a:gd name="T14" fmla="*/ 1336 w 2318"/>
                <a:gd name="T15" fmla="*/ 2304 h 2317"/>
                <a:gd name="T16" fmla="*/ 1159 w 2318"/>
                <a:gd name="T17" fmla="*/ 2317 h 2317"/>
                <a:gd name="T18" fmla="*/ 982 w 2318"/>
                <a:gd name="T19" fmla="*/ 2304 h 2317"/>
                <a:gd name="T20" fmla="*/ 760 w 2318"/>
                <a:gd name="T21" fmla="*/ 2247 h 2317"/>
                <a:gd name="T22" fmla="*/ 557 w 2318"/>
                <a:gd name="T23" fmla="*/ 2150 h 2317"/>
                <a:gd name="T24" fmla="*/ 380 w 2318"/>
                <a:gd name="T25" fmla="*/ 2016 h 2317"/>
                <a:gd name="T26" fmla="*/ 230 w 2318"/>
                <a:gd name="T27" fmla="*/ 1852 h 2317"/>
                <a:gd name="T28" fmla="*/ 113 w 2318"/>
                <a:gd name="T29" fmla="*/ 1661 h 2317"/>
                <a:gd name="T30" fmla="*/ 36 w 2318"/>
                <a:gd name="T31" fmla="*/ 1449 h 2317"/>
                <a:gd name="T32" fmla="*/ 1 w 2318"/>
                <a:gd name="T33" fmla="*/ 1219 h 2317"/>
                <a:gd name="T34" fmla="*/ 1 w 2318"/>
                <a:gd name="T35" fmla="*/ 1099 h 2317"/>
                <a:gd name="T36" fmla="*/ 36 w 2318"/>
                <a:gd name="T37" fmla="*/ 869 h 2317"/>
                <a:gd name="T38" fmla="*/ 113 w 2318"/>
                <a:gd name="T39" fmla="*/ 656 h 2317"/>
                <a:gd name="T40" fmla="*/ 230 w 2318"/>
                <a:gd name="T41" fmla="*/ 466 h 2317"/>
                <a:gd name="T42" fmla="*/ 380 w 2318"/>
                <a:gd name="T43" fmla="*/ 300 h 2317"/>
                <a:gd name="T44" fmla="*/ 557 w 2318"/>
                <a:gd name="T45" fmla="*/ 167 h 2317"/>
                <a:gd name="T46" fmla="*/ 760 w 2318"/>
                <a:gd name="T47" fmla="*/ 70 h 2317"/>
                <a:gd name="T48" fmla="*/ 982 w 2318"/>
                <a:gd name="T49" fmla="*/ 13 h 2317"/>
                <a:gd name="T50" fmla="*/ 1159 w 2318"/>
                <a:gd name="T51" fmla="*/ 0 h 2317"/>
                <a:gd name="T52" fmla="*/ 1336 w 2318"/>
                <a:gd name="T53" fmla="*/ 13 h 2317"/>
                <a:gd name="T54" fmla="*/ 1558 w 2318"/>
                <a:gd name="T55" fmla="*/ 70 h 2317"/>
                <a:gd name="T56" fmla="*/ 1761 w 2318"/>
                <a:gd name="T57" fmla="*/ 167 h 2317"/>
                <a:gd name="T58" fmla="*/ 1939 w 2318"/>
                <a:gd name="T59" fmla="*/ 300 h 2317"/>
                <a:gd name="T60" fmla="*/ 2087 w 2318"/>
                <a:gd name="T61" fmla="*/ 466 h 2317"/>
                <a:gd name="T62" fmla="*/ 2204 w 2318"/>
                <a:gd name="T63" fmla="*/ 656 h 2317"/>
                <a:gd name="T64" fmla="*/ 2282 w 2318"/>
                <a:gd name="T65" fmla="*/ 869 h 2317"/>
                <a:gd name="T66" fmla="*/ 2316 w 2318"/>
                <a:gd name="T67" fmla="*/ 1099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2318" y="1158"/>
                  </a:moveTo>
                  <a:lnTo>
                    <a:pt x="2316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4" y="1661"/>
                  </a:lnTo>
                  <a:lnTo>
                    <a:pt x="2151" y="1760"/>
                  </a:lnTo>
                  <a:lnTo>
                    <a:pt x="2087" y="1852"/>
                  </a:lnTo>
                  <a:lnTo>
                    <a:pt x="2017" y="1937"/>
                  </a:lnTo>
                  <a:lnTo>
                    <a:pt x="1939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1" y="2204"/>
                  </a:lnTo>
                  <a:lnTo>
                    <a:pt x="1558" y="2247"/>
                  </a:lnTo>
                  <a:lnTo>
                    <a:pt x="1448" y="2281"/>
                  </a:lnTo>
                  <a:lnTo>
                    <a:pt x="1336" y="2304"/>
                  </a:lnTo>
                  <a:lnTo>
                    <a:pt x="1218" y="2316"/>
                  </a:lnTo>
                  <a:lnTo>
                    <a:pt x="1159" y="2317"/>
                  </a:lnTo>
                  <a:lnTo>
                    <a:pt x="1098" y="2316"/>
                  </a:lnTo>
                  <a:lnTo>
                    <a:pt x="982" y="2304"/>
                  </a:lnTo>
                  <a:lnTo>
                    <a:pt x="869" y="2281"/>
                  </a:lnTo>
                  <a:lnTo>
                    <a:pt x="760" y="2247"/>
                  </a:lnTo>
                  <a:lnTo>
                    <a:pt x="656" y="2204"/>
                  </a:lnTo>
                  <a:lnTo>
                    <a:pt x="557" y="2150"/>
                  </a:lnTo>
                  <a:lnTo>
                    <a:pt x="465" y="2087"/>
                  </a:lnTo>
                  <a:lnTo>
                    <a:pt x="380" y="2016"/>
                  </a:lnTo>
                  <a:lnTo>
                    <a:pt x="301" y="1937"/>
                  </a:lnTo>
                  <a:lnTo>
                    <a:pt x="230" y="1852"/>
                  </a:lnTo>
                  <a:lnTo>
                    <a:pt x="167" y="1760"/>
                  </a:lnTo>
                  <a:lnTo>
                    <a:pt x="113" y="1661"/>
                  </a:lnTo>
                  <a:lnTo>
                    <a:pt x="70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1" y="1219"/>
                  </a:lnTo>
                  <a:lnTo>
                    <a:pt x="0" y="1158"/>
                  </a:lnTo>
                  <a:lnTo>
                    <a:pt x="1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0" y="759"/>
                  </a:lnTo>
                  <a:lnTo>
                    <a:pt x="113" y="656"/>
                  </a:lnTo>
                  <a:lnTo>
                    <a:pt x="167" y="558"/>
                  </a:lnTo>
                  <a:lnTo>
                    <a:pt x="230" y="466"/>
                  </a:lnTo>
                  <a:lnTo>
                    <a:pt x="301" y="379"/>
                  </a:lnTo>
                  <a:lnTo>
                    <a:pt x="380" y="300"/>
                  </a:lnTo>
                  <a:lnTo>
                    <a:pt x="465" y="229"/>
                  </a:lnTo>
                  <a:lnTo>
                    <a:pt x="557" y="167"/>
                  </a:lnTo>
                  <a:lnTo>
                    <a:pt x="656" y="114"/>
                  </a:lnTo>
                  <a:lnTo>
                    <a:pt x="760" y="70"/>
                  </a:lnTo>
                  <a:lnTo>
                    <a:pt x="869" y="36"/>
                  </a:lnTo>
                  <a:lnTo>
                    <a:pt x="982" y="13"/>
                  </a:lnTo>
                  <a:lnTo>
                    <a:pt x="1098" y="2"/>
                  </a:lnTo>
                  <a:lnTo>
                    <a:pt x="1159" y="0"/>
                  </a:lnTo>
                  <a:lnTo>
                    <a:pt x="1218" y="2"/>
                  </a:lnTo>
                  <a:lnTo>
                    <a:pt x="1336" y="13"/>
                  </a:lnTo>
                  <a:lnTo>
                    <a:pt x="1448" y="36"/>
                  </a:lnTo>
                  <a:lnTo>
                    <a:pt x="1558" y="70"/>
                  </a:lnTo>
                  <a:lnTo>
                    <a:pt x="1661" y="114"/>
                  </a:lnTo>
                  <a:lnTo>
                    <a:pt x="1761" y="167"/>
                  </a:lnTo>
                  <a:lnTo>
                    <a:pt x="1853" y="229"/>
                  </a:lnTo>
                  <a:lnTo>
                    <a:pt x="1939" y="300"/>
                  </a:lnTo>
                  <a:lnTo>
                    <a:pt x="2017" y="379"/>
                  </a:lnTo>
                  <a:lnTo>
                    <a:pt x="2087" y="466"/>
                  </a:lnTo>
                  <a:lnTo>
                    <a:pt x="2151" y="558"/>
                  </a:lnTo>
                  <a:lnTo>
                    <a:pt x="2204" y="656"/>
                  </a:lnTo>
                  <a:lnTo>
                    <a:pt x="2249" y="759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6" y="1099"/>
                  </a:lnTo>
                  <a:lnTo>
                    <a:pt x="2318" y="1158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EB822200-DB85-465E-9FB5-7D9322E87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99" y="9375881"/>
              <a:ext cx="1153496" cy="1153496"/>
            </a:xfrm>
            <a:custGeom>
              <a:avLst/>
              <a:gdLst>
                <a:gd name="T0" fmla="*/ 536 w 1071"/>
                <a:gd name="T1" fmla="*/ 0 h 1072"/>
                <a:gd name="T2" fmla="*/ 590 w 1071"/>
                <a:gd name="T3" fmla="*/ 2 h 1072"/>
                <a:gd name="T4" fmla="*/ 696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70 w 1071"/>
                <a:gd name="T17" fmla="*/ 480 h 1072"/>
                <a:gd name="T18" fmla="*/ 1071 w 1071"/>
                <a:gd name="T19" fmla="*/ 535 h 1072"/>
                <a:gd name="T20" fmla="*/ 1070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6 w 1071"/>
                <a:gd name="T33" fmla="*/ 1048 h 1072"/>
                <a:gd name="T34" fmla="*/ 590 w 1071"/>
                <a:gd name="T35" fmla="*/ 1069 h 1072"/>
                <a:gd name="T36" fmla="*/ 536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79 w 1071"/>
                <a:gd name="T43" fmla="*/ 1008 h 1072"/>
                <a:gd name="T44" fmla="*/ 194 w 1071"/>
                <a:gd name="T45" fmla="*/ 950 h 1072"/>
                <a:gd name="T46" fmla="*/ 123 w 1071"/>
                <a:gd name="T47" fmla="*/ 877 h 1072"/>
                <a:gd name="T48" fmla="*/ 63 w 1071"/>
                <a:gd name="T49" fmla="*/ 792 h 1072"/>
                <a:gd name="T50" fmla="*/ 23 w 1071"/>
                <a:gd name="T51" fmla="*/ 695 h 1072"/>
                <a:gd name="T52" fmla="*/ 2 w 1071"/>
                <a:gd name="T53" fmla="*/ 591 h 1072"/>
                <a:gd name="T54" fmla="*/ 0 w 1071"/>
                <a:gd name="T55" fmla="*/ 535 h 1072"/>
                <a:gd name="T56" fmla="*/ 2 w 1071"/>
                <a:gd name="T57" fmla="*/ 480 h 1072"/>
                <a:gd name="T58" fmla="*/ 23 w 1071"/>
                <a:gd name="T59" fmla="*/ 377 h 1072"/>
                <a:gd name="T60" fmla="*/ 63 w 1071"/>
                <a:gd name="T61" fmla="*/ 280 h 1072"/>
                <a:gd name="T62" fmla="*/ 123 w 1071"/>
                <a:gd name="T63" fmla="*/ 194 h 1072"/>
                <a:gd name="T64" fmla="*/ 194 w 1071"/>
                <a:gd name="T65" fmla="*/ 122 h 1072"/>
                <a:gd name="T66" fmla="*/ 279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6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6" y="0"/>
                  </a:moveTo>
                  <a:lnTo>
                    <a:pt x="590" y="2"/>
                  </a:lnTo>
                  <a:lnTo>
                    <a:pt x="696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70" y="480"/>
                  </a:lnTo>
                  <a:lnTo>
                    <a:pt x="1071" y="535"/>
                  </a:lnTo>
                  <a:lnTo>
                    <a:pt x="1070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6" y="1048"/>
                  </a:lnTo>
                  <a:lnTo>
                    <a:pt x="590" y="1069"/>
                  </a:lnTo>
                  <a:lnTo>
                    <a:pt x="536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79" y="1008"/>
                  </a:lnTo>
                  <a:lnTo>
                    <a:pt x="194" y="950"/>
                  </a:lnTo>
                  <a:lnTo>
                    <a:pt x="123" y="877"/>
                  </a:lnTo>
                  <a:lnTo>
                    <a:pt x="63" y="792"/>
                  </a:lnTo>
                  <a:lnTo>
                    <a:pt x="23" y="695"/>
                  </a:lnTo>
                  <a:lnTo>
                    <a:pt x="2" y="591"/>
                  </a:lnTo>
                  <a:lnTo>
                    <a:pt x="0" y="535"/>
                  </a:lnTo>
                  <a:lnTo>
                    <a:pt x="2" y="480"/>
                  </a:lnTo>
                  <a:lnTo>
                    <a:pt x="23" y="377"/>
                  </a:lnTo>
                  <a:lnTo>
                    <a:pt x="63" y="280"/>
                  </a:lnTo>
                  <a:lnTo>
                    <a:pt x="123" y="194"/>
                  </a:lnTo>
                  <a:lnTo>
                    <a:pt x="194" y="122"/>
                  </a:lnTo>
                  <a:lnTo>
                    <a:pt x="279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7D6DF758-59FF-4D82-97AE-D5AC88B45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5798" y="3973516"/>
              <a:ext cx="1224580" cy="294028"/>
            </a:xfrm>
            <a:custGeom>
              <a:avLst/>
              <a:gdLst>
                <a:gd name="T0" fmla="*/ 1136 w 1136"/>
                <a:gd name="T1" fmla="*/ 137 h 275"/>
                <a:gd name="T2" fmla="*/ 1133 w 1136"/>
                <a:gd name="T3" fmla="*/ 166 h 275"/>
                <a:gd name="T4" fmla="*/ 1113 w 1136"/>
                <a:gd name="T5" fmla="*/ 214 h 275"/>
                <a:gd name="T6" fmla="*/ 1076 w 1136"/>
                <a:gd name="T7" fmla="*/ 252 h 275"/>
                <a:gd name="T8" fmla="*/ 1027 w 1136"/>
                <a:gd name="T9" fmla="*/ 274 h 275"/>
                <a:gd name="T10" fmla="*/ 998 w 1136"/>
                <a:gd name="T11" fmla="*/ 275 h 275"/>
                <a:gd name="T12" fmla="*/ 0 w 1136"/>
                <a:gd name="T13" fmla="*/ 275 h 275"/>
                <a:gd name="T14" fmla="*/ 0 w 1136"/>
                <a:gd name="T15" fmla="*/ 0 h 275"/>
                <a:gd name="T16" fmla="*/ 998 w 1136"/>
                <a:gd name="T17" fmla="*/ 0 h 275"/>
                <a:gd name="T18" fmla="*/ 1027 w 1136"/>
                <a:gd name="T19" fmla="*/ 1 h 275"/>
                <a:gd name="T20" fmla="*/ 1076 w 1136"/>
                <a:gd name="T21" fmla="*/ 23 h 275"/>
                <a:gd name="T22" fmla="*/ 1113 w 1136"/>
                <a:gd name="T23" fmla="*/ 60 h 275"/>
                <a:gd name="T24" fmla="*/ 1133 w 1136"/>
                <a:gd name="T25" fmla="*/ 109 h 275"/>
                <a:gd name="T26" fmla="*/ 1136 w 1136"/>
                <a:gd name="T27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275">
                  <a:moveTo>
                    <a:pt x="1136" y="137"/>
                  </a:moveTo>
                  <a:lnTo>
                    <a:pt x="1133" y="166"/>
                  </a:lnTo>
                  <a:lnTo>
                    <a:pt x="1113" y="214"/>
                  </a:lnTo>
                  <a:lnTo>
                    <a:pt x="1076" y="252"/>
                  </a:lnTo>
                  <a:lnTo>
                    <a:pt x="1027" y="274"/>
                  </a:lnTo>
                  <a:lnTo>
                    <a:pt x="998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998" y="0"/>
                  </a:lnTo>
                  <a:lnTo>
                    <a:pt x="1027" y="1"/>
                  </a:lnTo>
                  <a:lnTo>
                    <a:pt x="1076" y="23"/>
                  </a:lnTo>
                  <a:lnTo>
                    <a:pt x="1113" y="60"/>
                  </a:lnTo>
                  <a:lnTo>
                    <a:pt x="1133" y="109"/>
                  </a:lnTo>
                  <a:lnTo>
                    <a:pt x="1136" y="137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6A0A88CB-3B65-469B-B3F1-DEA97A899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940" y="3637485"/>
              <a:ext cx="1240734" cy="1143801"/>
            </a:xfrm>
            <a:custGeom>
              <a:avLst/>
              <a:gdLst>
                <a:gd name="T0" fmla="*/ 1005 w 1153"/>
                <a:gd name="T1" fmla="*/ 0 h 1062"/>
                <a:gd name="T2" fmla="*/ 0 w 1153"/>
                <a:gd name="T3" fmla="*/ 0 h 1062"/>
                <a:gd name="T4" fmla="*/ 0 w 1153"/>
                <a:gd name="T5" fmla="*/ 1062 h 1062"/>
                <a:gd name="T6" fmla="*/ 1005 w 1153"/>
                <a:gd name="T7" fmla="*/ 1062 h 1062"/>
                <a:gd name="T8" fmla="*/ 1035 w 1153"/>
                <a:gd name="T9" fmla="*/ 1059 h 1062"/>
                <a:gd name="T10" fmla="*/ 1089 w 1153"/>
                <a:gd name="T11" fmla="*/ 1037 h 1062"/>
                <a:gd name="T12" fmla="*/ 1129 w 1153"/>
                <a:gd name="T13" fmla="*/ 997 h 1062"/>
                <a:gd name="T14" fmla="*/ 1150 w 1153"/>
                <a:gd name="T15" fmla="*/ 944 h 1062"/>
                <a:gd name="T16" fmla="*/ 1153 w 1153"/>
                <a:gd name="T17" fmla="*/ 913 h 1062"/>
                <a:gd name="T18" fmla="*/ 1153 w 1153"/>
                <a:gd name="T19" fmla="*/ 149 h 1062"/>
                <a:gd name="T20" fmla="*/ 1150 w 1153"/>
                <a:gd name="T21" fmla="*/ 118 h 1062"/>
                <a:gd name="T22" fmla="*/ 1129 w 1153"/>
                <a:gd name="T23" fmla="*/ 65 h 1062"/>
                <a:gd name="T24" fmla="*/ 1089 w 1153"/>
                <a:gd name="T25" fmla="*/ 25 h 1062"/>
                <a:gd name="T26" fmla="*/ 1035 w 1153"/>
                <a:gd name="T27" fmla="*/ 2 h 1062"/>
                <a:gd name="T28" fmla="*/ 1005 w 1153"/>
                <a:gd name="T2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1062">
                  <a:moveTo>
                    <a:pt x="1005" y="0"/>
                  </a:moveTo>
                  <a:lnTo>
                    <a:pt x="0" y="0"/>
                  </a:lnTo>
                  <a:lnTo>
                    <a:pt x="0" y="1062"/>
                  </a:lnTo>
                  <a:lnTo>
                    <a:pt x="1005" y="1062"/>
                  </a:lnTo>
                  <a:lnTo>
                    <a:pt x="1035" y="1059"/>
                  </a:lnTo>
                  <a:lnTo>
                    <a:pt x="1089" y="1037"/>
                  </a:lnTo>
                  <a:lnTo>
                    <a:pt x="1129" y="997"/>
                  </a:lnTo>
                  <a:lnTo>
                    <a:pt x="1150" y="944"/>
                  </a:lnTo>
                  <a:lnTo>
                    <a:pt x="1153" y="913"/>
                  </a:lnTo>
                  <a:lnTo>
                    <a:pt x="1153" y="149"/>
                  </a:lnTo>
                  <a:lnTo>
                    <a:pt x="1150" y="118"/>
                  </a:lnTo>
                  <a:lnTo>
                    <a:pt x="1129" y="65"/>
                  </a:lnTo>
                  <a:lnTo>
                    <a:pt x="1089" y="25"/>
                  </a:lnTo>
                  <a:lnTo>
                    <a:pt x="1035" y="2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52AF16D2-E16F-4AF4-B7BD-F615613F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4055" y="3485627"/>
              <a:ext cx="407116" cy="1447524"/>
            </a:xfrm>
            <a:custGeom>
              <a:avLst/>
              <a:gdLst>
                <a:gd name="T0" fmla="*/ 377 w 377"/>
                <a:gd name="T1" fmla="*/ 90 h 1345"/>
                <a:gd name="T2" fmla="*/ 377 w 377"/>
                <a:gd name="T3" fmla="*/ 1254 h 1345"/>
                <a:gd name="T4" fmla="*/ 377 w 377"/>
                <a:gd name="T5" fmla="*/ 1273 h 1345"/>
                <a:gd name="T6" fmla="*/ 363 w 377"/>
                <a:gd name="T7" fmla="*/ 1306 h 1345"/>
                <a:gd name="T8" fmla="*/ 338 w 377"/>
                <a:gd name="T9" fmla="*/ 1330 h 1345"/>
                <a:gd name="T10" fmla="*/ 305 w 377"/>
                <a:gd name="T11" fmla="*/ 1345 h 1345"/>
                <a:gd name="T12" fmla="*/ 286 w 377"/>
                <a:gd name="T13" fmla="*/ 1345 h 1345"/>
                <a:gd name="T14" fmla="*/ 91 w 377"/>
                <a:gd name="T15" fmla="*/ 1345 h 1345"/>
                <a:gd name="T16" fmla="*/ 72 w 377"/>
                <a:gd name="T17" fmla="*/ 1345 h 1345"/>
                <a:gd name="T18" fmla="*/ 40 w 377"/>
                <a:gd name="T19" fmla="*/ 1330 h 1345"/>
                <a:gd name="T20" fmla="*/ 16 w 377"/>
                <a:gd name="T21" fmla="*/ 1306 h 1345"/>
                <a:gd name="T22" fmla="*/ 1 w 377"/>
                <a:gd name="T23" fmla="*/ 1273 h 1345"/>
                <a:gd name="T24" fmla="*/ 0 w 377"/>
                <a:gd name="T25" fmla="*/ 1254 h 1345"/>
                <a:gd name="T26" fmla="*/ 0 w 377"/>
                <a:gd name="T27" fmla="*/ 90 h 1345"/>
                <a:gd name="T28" fmla="*/ 1 w 377"/>
                <a:gd name="T29" fmla="*/ 73 h 1345"/>
                <a:gd name="T30" fmla="*/ 16 w 377"/>
                <a:gd name="T31" fmla="*/ 40 h 1345"/>
                <a:gd name="T32" fmla="*/ 40 w 377"/>
                <a:gd name="T33" fmla="*/ 16 h 1345"/>
                <a:gd name="T34" fmla="*/ 72 w 377"/>
                <a:gd name="T35" fmla="*/ 1 h 1345"/>
                <a:gd name="T36" fmla="*/ 91 w 377"/>
                <a:gd name="T37" fmla="*/ 0 h 1345"/>
                <a:gd name="T38" fmla="*/ 286 w 377"/>
                <a:gd name="T39" fmla="*/ 0 h 1345"/>
                <a:gd name="T40" fmla="*/ 305 w 377"/>
                <a:gd name="T41" fmla="*/ 1 h 1345"/>
                <a:gd name="T42" fmla="*/ 338 w 377"/>
                <a:gd name="T43" fmla="*/ 16 h 1345"/>
                <a:gd name="T44" fmla="*/ 363 w 377"/>
                <a:gd name="T45" fmla="*/ 40 h 1345"/>
                <a:gd name="T46" fmla="*/ 377 w 377"/>
                <a:gd name="T47" fmla="*/ 73 h 1345"/>
                <a:gd name="T48" fmla="*/ 377 w 377"/>
                <a:gd name="T49" fmla="*/ 9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1345">
                  <a:moveTo>
                    <a:pt x="377" y="90"/>
                  </a:moveTo>
                  <a:lnTo>
                    <a:pt x="377" y="1254"/>
                  </a:lnTo>
                  <a:lnTo>
                    <a:pt x="377" y="1273"/>
                  </a:lnTo>
                  <a:lnTo>
                    <a:pt x="363" y="1306"/>
                  </a:lnTo>
                  <a:lnTo>
                    <a:pt x="338" y="1330"/>
                  </a:lnTo>
                  <a:lnTo>
                    <a:pt x="305" y="1345"/>
                  </a:lnTo>
                  <a:lnTo>
                    <a:pt x="286" y="1345"/>
                  </a:lnTo>
                  <a:lnTo>
                    <a:pt x="91" y="1345"/>
                  </a:lnTo>
                  <a:lnTo>
                    <a:pt x="72" y="1345"/>
                  </a:lnTo>
                  <a:lnTo>
                    <a:pt x="40" y="1330"/>
                  </a:lnTo>
                  <a:lnTo>
                    <a:pt x="16" y="1306"/>
                  </a:lnTo>
                  <a:lnTo>
                    <a:pt x="1" y="1273"/>
                  </a:lnTo>
                  <a:lnTo>
                    <a:pt x="0" y="1254"/>
                  </a:lnTo>
                  <a:lnTo>
                    <a:pt x="0" y="90"/>
                  </a:lnTo>
                  <a:lnTo>
                    <a:pt x="1" y="73"/>
                  </a:lnTo>
                  <a:lnTo>
                    <a:pt x="16" y="40"/>
                  </a:lnTo>
                  <a:lnTo>
                    <a:pt x="40" y="16"/>
                  </a:lnTo>
                  <a:lnTo>
                    <a:pt x="72" y="1"/>
                  </a:lnTo>
                  <a:lnTo>
                    <a:pt x="91" y="0"/>
                  </a:lnTo>
                  <a:lnTo>
                    <a:pt x="286" y="0"/>
                  </a:lnTo>
                  <a:lnTo>
                    <a:pt x="305" y="1"/>
                  </a:lnTo>
                  <a:lnTo>
                    <a:pt x="338" y="16"/>
                  </a:lnTo>
                  <a:lnTo>
                    <a:pt x="363" y="40"/>
                  </a:lnTo>
                  <a:lnTo>
                    <a:pt x="377" y="73"/>
                  </a:lnTo>
                  <a:lnTo>
                    <a:pt x="377" y="9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0" name="Freeform 39">
              <a:extLst>
                <a:ext uri="{FF2B5EF4-FFF2-40B4-BE49-F238E27FC236}">
                  <a16:creationId xmlns:a16="http://schemas.microsoft.com/office/drawing/2014/main" id="{7BC73F49-1A91-4737-98C7-C78DF2558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5118" y="8703818"/>
              <a:ext cx="2497626" cy="2494392"/>
            </a:xfrm>
            <a:custGeom>
              <a:avLst/>
              <a:gdLst>
                <a:gd name="T0" fmla="*/ 1220 w 2318"/>
                <a:gd name="T1" fmla="*/ 2 h 2317"/>
                <a:gd name="T2" fmla="*/ 1450 w 2318"/>
                <a:gd name="T3" fmla="*/ 36 h 2317"/>
                <a:gd name="T4" fmla="*/ 1662 w 2318"/>
                <a:gd name="T5" fmla="*/ 114 h 2317"/>
                <a:gd name="T6" fmla="*/ 1853 w 2318"/>
                <a:gd name="T7" fmla="*/ 231 h 2317"/>
                <a:gd name="T8" fmla="*/ 2017 w 2318"/>
                <a:gd name="T9" fmla="*/ 379 h 2317"/>
                <a:gd name="T10" fmla="*/ 2151 w 2318"/>
                <a:gd name="T11" fmla="*/ 558 h 2317"/>
                <a:gd name="T12" fmla="*/ 2249 w 2318"/>
                <a:gd name="T13" fmla="*/ 761 h 2317"/>
                <a:gd name="T14" fmla="*/ 2305 w 2318"/>
                <a:gd name="T15" fmla="*/ 983 h 2317"/>
                <a:gd name="T16" fmla="*/ 2318 w 2318"/>
                <a:gd name="T17" fmla="*/ 1158 h 2317"/>
                <a:gd name="T18" fmla="*/ 2305 w 2318"/>
                <a:gd name="T19" fmla="*/ 1335 h 2317"/>
                <a:gd name="T20" fmla="*/ 2249 w 2318"/>
                <a:gd name="T21" fmla="*/ 1557 h 2317"/>
                <a:gd name="T22" fmla="*/ 2151 w 2318"/>
                <a:gd name="T23" fmla="*/ 1760 h 2317"/>
                <a:gd name="T24" fmla="*/ 2017 w 2318"/>
                <a:gd name="T25" fmla="*/ 1939 h 2317"/>
                <a:gd name="T26" fmla="*/ 1853 w 2318"/>
                <a:gd name="T27" fmla="*/ 2087 h 2317"/>
                <a:gd name="T28" fmla="*/ 1662 w 2318"/>
                <a:gd name="T29" fmla="*/ 2204 h 2317"/>
                <a:gd name="T30" fmla="*/ 1450 w 2318"/>
                <a:gd name="T31" fmla="*/ 2281 h 2317"/>
                <a:gd name="T32" fmla="*/ 1220 w 2318"/>
                <a:gd name="T33" fmla="*/ 2316 h 2317"/>
                <a:gd name="T34" fmla="*/ 1100 w 2318"/>
                <a:gd name="T35" fmla="*/ 2316 h 2317"/>
                <a:gd name="T36" fmla="*/ 870 w 2318"/>
                <a:gd name="T37" fmla="*/ 2281 h 2317"/>
                <a:gd name="T38" fmla="*/ 657 w 2318"/>
                <a:gd name="T39" fmla="*/ 2204 h 2317"/>
                <a:gd name="T40" fmla="*/ 467 w 2318"/>
                <a:gd name="T41" fmla="*/ 2087 h 2317"/>
                <a:gd name="T42" fmla="*/ 301 w 2318"/>
                <a:gd name="T43" fmla="*/ 1939 h 2317"/>
                <a:gd name="T44" fmla="*/ 169 w 2318"/>
                <a:gd name="T45" fmla="*/ 1760 h 2317"/>
                <a:gd name="T46" fmla="*/ 71 w 2318"/>
                <a:gd name="T47" fmla="*/ 1557 h 2317"/>
                <a:gd name="T48" fmla="*/ 13 w 2318"/>
                <a:gd name="T49" fmla="*/ 1335 h 2317"/>
                <a:gd name="T50" fmla="*/ 0 w 2318"/>
                <a:gd name="T51" fmla="*/ 1158 h 2317"/>
                <a:gd name="T52" fmla="*/ 13 w 2318"/>
                <a:gd name="T53" fmla="*/ 983 h 2317"/>
                <a:gd name="T54" fmla="*/ 71 w 2318"/>
                <a:gd name="T55" fmla="*/ 761 h 2317"/>
                <a:gd name="T56" fmla="*/ 169 w 2318"/>
                <a:gd name="T57" fmla="*/ 558 h 2317"/>
                <a:gd name="T58" fmla="*/ 301 w 2318"/>
                <a:gd name="T59" fmla="*/ 379 h 2317"/>
                <a:gd name="T60" fmla="*/ 467 w 2318"/>
                <a:gd name="T61" fmla="*/ 231 h 2317"/>
                <a:gd name="T62" fmla="*/ 657 w 2318"/>
                <a:gd name="T63" fmla="*/ 114 h 2317"/>
                <a:gd name="T64" fmla="*/ 870 w 2318"/>
                <a:gd name="T65" fmla="*/ 36 h 2317"/>
                <a:gd name="T66" fmla="*/ 1100 w 2318"/>
                <a:gd name="T67" fmla="*/ 2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8" h="2317">
                  <a:moveTo>
                    <a:pt x="1159" y="0"/>
                  </a:moveTo>
                  <a:lnTo>
                    <a:pt x="1220" y="2"/>
                  </a:lnTo>
                  <a:lnTo>
                    <a:pt x="1336" y="13"/>
                  </a:lnTo>
                  <a:lnTo>
                    <a:pt x="1450" y="36"/>
                  </a:lnTo>
                  <a:lnTo>
                    <a:pt x="1558" y="70"/>
                  </a:lnTo>
                  <a:lnTo>
                    <a:pt x="1662" y="114"/>
                  </a:lnTo>
                  <a:lnTo>
                    <a:pt x="1761" y="167"/>
                  </a:lnTo>
                  <a:lnTo>
                    <a:pt x="1853" y="231"/>
                  </a:lnTo>
                  <a:lnTo>
                    <a:pt x="1940" y="301"/>
                  </a:lnTo>
                  <a:lnTo>
                    <a:pt x="2017" y="379"/>
                  </a:lnTo>
                  <a:lnTo>
                    <a:pt x="2089" y="466"/>
                  </a:lnTo>
                  <a:lnTo>
                    <a:pt x="2151" y="558"/>
                  </a:lnTo>
                  <a:lnTo>
                    <a:pt x="2205" y="657"/>
                  </a:lnTo>
                  <a:lnTo>
                    <a:pt x="2249" y="761"/>
                  </a:lnTo>
                  <a:lnTo>
                    <a:pt x="2282" y="869"/>
                  </a:lnTo>
                  <a:lnTo>
                    <a:pt x="2305" y="983"/>
                  </a:lnTo>
                  <a:lnTo>
                    <a:pt x="2318" y="1099"/>
                  </a:lnTo>
                  <a:lnTo>
                    <a:pt x="2318" y="1158"/>
                  </a:lnTo>
                  <a:lnTo>
                    <a:pt x="2318" y="1219"/>
                  </a:lnTo>
                  <a:lnTo>
                    <a:pt x="2305" y="1335"/>
                  </a:lnTo>
                  <a:lnTo>
                    <a:pt x="2282" y="1449"/>
                  </a:lnTo>
                  <a:lnTo>
                    <a:pt x="2249" y="1557"/>
                  </a:lnTo>
                  <a:lnTo>
                    <a:pt x="2205" y="1661"/>
                  </a:lnTo>
                  <a:lnTo>
                    <a:pt x="2151" y="1760"/>
                  </a:lnTo>
                  <a:lnTo>
                    <a:pt x="2089" y="1852"/>
                  </a:lnTo>
                  <a:lnTo>
                    <a:pt x="2017" y="1939"/>
                  </a:lnTo>
                  <a:lnTo>
                    <a:pt x="1940" y="2016"/>
                  </a:lnTo>
                  <a:lnTo>
                    <a:pt x="1853" y="2087"/>
                  </a:lnTo>
                  <a:lnTo>
                    <a:pt x="1761" y="2150"/>
                  </a:lnTo>
                  <a:lnTo>
                    <a:pt x="1662" y="2204"/>
                  </a:lnTo>
                  <a:lnTo>
                    <a:pt x="1558" y="2247"/>
                  </a:lnTo>
                  <a:lnTo>
                    <a:pt x="1450" y="2281"/>
                  </a:lnTo>
                  <a:lnTo>
                    <a:pt x="1336" y="2304"/>
                  </a:lnTo>
                  <a:lnTo>
                    <a:pt x="1220" y="2316"/>
                  </a:lnTo>
                  <a:lnTo>
                    <a:pt x="1159" y="2317"/>
                  </a:lnTo>
                  <a:lnTo>
                    <a:pt x="1100" y="2316"/>
                  </a:lnTo>
                  <a:lnTo>
                    <a:pt x="984" y="2304"/>
                  </a:lnTo>
                  <a:lnTo>
                    <a:pt x="870" y="2281"/>
                  </a:lnTo>
                  <a:lnTo>
                    <a:pt x="760" y="2247"/>
                  </a:lnTo>
                  <a:lnTo>
                    <a:pt x="657" y="2204"/>
                  </a:lnTo>
                  <a:lnTo>
                    <a:pt x="559" y="2150"/>
                  </a:lnTo>
                  <a:lnTo>
                    <a:pt x="467" y="2087"/>
                  </a:lnTo>
                  <a:lnTo>
                    <a:pt x="380" y="2016"/>
                  </a:lnTo>
                  <a:lnTo>
                    <a:pt x="301" y="1939"/>
                  </a:lnTo>
                  <a:lnTo>
                    <a:pt x="231" y="1852"/>
                  </a:lnTo>
                  <a:lnTo>
                    <a:pt x="169" y="1760"/>
                  </a:lnTo>
                  <a:lnTo>
                    <a:pt x="115" y="1661"/>
                  </a:lnTo>
                  <a:lnTo>
                    <a:pt x="71" y="1557"/>
                  </a:lnTo>
                  <a:lnTo>
                    <a:pt x="36" y="1449"/>
                  </a:lnTo>
                  <a:lnTo>
                    <a:pt x="13" y="1335"/>
                  </a:lnTo>
                  <a:lnTo>
                    <a:pt x="2" y="1219"/>
                  </a:lnTo>
                  <a:lnTo>
                    <a:pt x="0" y="1158"/>
                  </a:lnTo>
                  <a:lnTo>
                    <a:pt x="2" y="1099"/>
                  </a:lnTo>
                  <a:lnTo>
                    <a:pt x="13" y="983"/>
                  </a:lnTo>
                  <a:lnTo>
                    <a:pt x="36" y="869"/>
                  </a:lnTo>
                  <a:lnTo>
                    <a:pt x="71" y="761"/>
                  </a:lnTo>
                  <a:lnTo>
                    <a:pt x="115" y="657"/>
                  </a:lnTo>
                  <a:lnTo>
                    <a:pt x="169" y="558"/>
                  </a:lnTo>
                  <a:lnTo>
                    <a:pt x="231" y="466"/>
                  </a:lnTo>
                  <a:lnTo>
                    <a:pt x="301" y="379"/>
                  </a:lnTo>
                  <a:lnTo>
                    <a:pt x="380" y="301"/>
                  </a:lnTo>
                  <a:lnTo>
                    <a:pt x="467" y="231"/>
                  </a:lnTo>
                  <a:lnTo>
                    <a:pt x="559" y="167"/>
                  </a:lnTo>
                  <a:lnTo>
                    <a:pt x="657" y="114"/>
                  </a:lnTo>
                  <a:lnTo>
                    <a:pt x="760" y="70"/>
                  </a:lnTo>
                  <a:lnTo>
                    <a:pt x="870" y="36"/>
                  </a:lnTo>
                  <a:lnTo>
                    <a:pt x="984" y="13"/>
                  </a:lnTo>
                  <a:lnTo>
                    <a:pt x="1100" y="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1" name="Freeform 40">
              <a:extLst>
                <a:ext uri="{FF2B5EF4-FFF2-40B4-BE49-F238E27FC236}">
                  <a16:creationId xmlns:a16="http://schemas.microsoft.com/office/drawing/2014/main" id="{D5239FD4-767B-46D2-A212-74D4E91D2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052" y="9375881"/>
              <a:ext cx="1153496" cy="1153496"/>
            </a:xfrm>
            <a:custGeom>
              <a:avLst/>
              <a:gdLst>
                <a:gd name="T0" fmla="*/ 535 w 1071"/>
                <a:gd name="T1" fmla="*/ 0 h 1072"/>
                <a:gd name="T2" fmla="*/ 591 w 1071"/>
                <a:gd name="T3" fmla="*/ 2 h 1072"/>
                <a:gd name="T4" fmla="*/ 695 w 1071"/>
                <a:gd name="T5" fmla="*/ 24 h 1072"/>
                <a:gd name="T6" fmla="*/ 792 w 1071"/>
                <a:gd name="T7" fmla="*/ 64 h 1072"/>
                <a:gd name="T8" fmla="*/ 877 w 1071"/>
                <a:gd name="T9" fmla="*/ 122 h 1072"/>
                <a:gd name="T10" fmla="*/ 950 w 1071"/>
                <a:gd name="T11" fmla="*/ 194 h 1072"/>
                <a:gd name="T12" fmla="*/ 1008 w 1071"/>
                <a:gd name="T13" fmla="*/ 280 h 1072"/>
                <a:gd name="T14" fmla="*/ 1048 w 1071"/>
                <a:gd name="T15" fmla="*/ 377 h 1072"/>
                <a:gd name="T16" fmla="*/ 1069 w 1071"/>
                <a:gd name="T17" fmla="*/ 480 h 1072"/>
                <a:gd name="T18" fmla="*/ 1071 w 1071"/>
                <a:gd name="T19" fmla="*/ 535 h 1072"/>
                <a:gd name="T20" fmla="*/ 1069 w 1071"/>
                <a:gd name="T21" fmla="*/ 591 h 1072"/>
                <a:gd name="T22" fmla="*/ 1048 w 1071"/>
                <a:gd name="T23" fmla="*/ 695 h 1072"/>
                <a:gd name="T24" fmla="*/ 1008 w 1071"/>
                <a:gd name="T25" fmla="*/ 792 h 1072"/>
                <a:gd name="T26" fmla="*/ 950 w 1071"/>
                <a:gd name="T27" fmla="*/ 877 h 1072"/>
                <a:gd name="T28" fmla="*/ 877 w 1071"/>
                <a:gd name="T29" fmla="*/ 950 h 1072"/>
                <a:gd name="T30" fmla="*/ 792 w 1071"/>
                <a:gd name="T31" fmla="*/ 1008 h 1072"/>
                <a:gd name="T32" fmla="*/ 695 w 1071"/>
                <a:gd name="T33" fmla="*/ 1048 h 1072"/>
                <a:gd name="T34" fmla="*/ 591 w 1071"/>
                <a:gd name="T35" fmla="*/ 1069 h 1072"/>
                <a:gd name="T36" fmla="*/ 535 w 1071"/>
                <a:gd name="T37" fmla="*/ 1072 h 1072"/>
                <a:gd name="T38" fmla="*/ 481 w 1071"/>
                <a:gd name="T39" fmla="*/ 1069 h 1072"/>
                <a:gd name="T40" fmla="*/ 376 w 1071"/>
                <a:gd name="T41" fmla="*/ 1048 h 1072"/>
                <a:gd name="T42" fmla="*/ 280 w 1071"/>
                <a:gd name="T43" fmla="*/ 1008 h 1072"/>
                <a:gd name="T44" fmla="*/ 194 w 1071"/>
                <a:gd name="T45" fmla="*/ 950 h 1072"/>
                <a:gd name="T46" fmla="*/ 122 w 1071"/>
                <a:gd name="T47" fmla="*/ 877 h 1072"/>
                <a:gd name="T48" fmla="*/ 65 w 1071"/>
                <a:gd name="T49" fmla="*/ 792 h 1072"/>
                <a:gd name="T50" fmla="*/ 23 w 1071"/>
                <a:gd name="T51" fmla="*/ 695 h 1072"/>
                <a:gd name="T52" fmla="*/ 3 w 1071"/>
                <a:gd name="T53" fmla="*/ 591 h 1072"/>
                <a:gd name="T54" fmla="*/ 0 w 1071"/>
                <a:gd name="T55" fmla="*/ 535 h 1072"/>
                <a:gd name="T56" fmla="*/ 3 w 1071"/>
                <a:gd name="T57" fmla="*/ 480 h 1072"/>
                <a:gd name="T58" fmla="*/ 23 w 1071"/>
                <a:gd name="T59" fmla="*/ 377 h 1072"/>
                <a:gd name="T60" fmla="*/ 65 w 1071"/>
                <a:gd name="T61" fmla="*/ 280 h 1072"/>
                <a:gd name="T62" fmla="*/ 122 w 1071"/>
                <a:gd name="T63" fmla="*/ 194 h 1072"/>
                <a:gd name="T64" fmla="*/ 194 w 1071"/>
                <a:gd name="T65" fmla="*/ 122 h 1072"/>
                <a:gd name="T66" fmla="*/ 280 w 1071"/>
                <a:gd name="T67" fmla="*/ 64 h 1072"/>
                <a:gd name="T68" fmla="*/ 376 w 1071"/>
                <a:gd name="T69" fmla="*/ 24 h 1072"/>
                <a:gd name="T70" fmla="*/ 481 w 1071"/>
                <a:gd name="T71" fmla="*/ 2 h 1072"/>
                <a:gd name="T72" fmla="*/ 535 w 1071"/>
                <a:gd name="T73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1" h="1072">
                  <a:moveTo>
                    <a:pt x="535" y="0"/>
                  </a:moveTo>
                  <a:lnTo>
                    <a:pt x="591" y="2"/>
                  </a:lnTo>
                  <a:lnTo>
                    <a:pt x="695" y="24"/>
                  </a:lnTo>
                  <a:lnTo>
                    <a:pt x="792" y="64"/>
                  </a:lnTo>
                  <a:lnTo>
                    <a:pt x="877" y="122"/>
                  </a:lnTo>
                  <a:lnTo>
                    <a:pt x="950" y="194"/>
                  </a:lnTo>
                  <a:lnTo>
                    <a:pt x="1008" y="280"/>
                  </a:lnTo>
                  <a:lnTo>
                    <a:pt x="1048" y="377"/>
                  </a:lnTo>
                  <a:lnTo>
                    <a:pt x="1069" y="480"/>
                  </a:lnTo>
                  <a:lnTo>
                    <a:pt x="1071" y="535"/>
                  </a:lnTo>
                  <a:lnTo>
                    <a:pt x="1069" y="591"/>
                  </a:lnTo>
                  <a:lnTo>
                    <a:pt x="1048" y="695"/>
                  </a:lnTo>
                  <a:lnTo>
                    <a:pt x="1008" y="792"/>
                  </a:lnTo>
                  <a:lnTo>
                    <a:pt x="950" y="877"/>
                  </a:lnTo>
                  <a:lnTo>
                    <a:pt x="877" y="950"/>
                  </a:lnTo>
                  <a:lnTo>
                    <a:pt x="792" y="1008"/>
                  </a:lnTo>
                  <a:lnTo>
                    <a:pt x="695" y="1048"/>
                  </a:lnTo>
                  <a:lnTo>
                    <a:pt x="591" y="1069"/>
                  </a:lnTo>
                  <a:lnTo>
                    <a:pt x="535" y="1072"/>
                  </a:lnTo>
                  <a:lnTo>
                    <a:pt x="481" y="1069"/>
                  </a:lnTo>
                  <a:lnTo>
                    <a:pt x="376" y="1048"/>
                  </a:lnTo>
                  <a:lnTo>
                    <a:pt x="280" y="1008"/>
                  </a:lnTo>
                  <a:lnTo>
                    <a:pt x="194" y="950"/>
                  </a:lnTo>
                  <a:lnTo>
                    <a:pt x="122" y="877"/>
                  </a:lnTo>
                  <a:lnTo>
                    <a:pt x="65" y="792"/>
                  </a:lnTo>
                  <a:lnTo>
                    <a:pt x="23" y="695"/>
                  </a:lnTo>
                  <a:lnTo>
                    <a:pt x="3" y="591"/>
                  </a:lnTo>
                  <a:lnTo>
                    <a:pt x="0" y="535"/>
                  </a:lnTo>
                  <a:lnTo>
                    <a:pt x="3" y="480"/>
                  </a:lnTo>
                  <a:lnTo>
                    <a:pt x="23" y="377"/>
                  </a:lnTo>
                  <a:lnTo>
                    <a:pt x="65" y="280"/>
                  </a:lnTo>
                  <a:lnTo>
                    <a:pt x="122" y="194"/>
                  </a:lnTo>
                  <a:lnTo>
                    <a:pt x="194" y="122"/>
                  </a:lnTo>
                  <a:lnTo>
                    <a:pt x="280" y="64"/>
                  </a:lnTo>
                  <a:lnTo>
                    <a:pt x="376" y="24"/>
                  </a:lnTo>
                  <a:lnTo>
                    <a:pt x="481" y="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E1E9E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5D0686E9-573F-45DE-8F0B-1802D1751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079" y="8299933"/>
              <a:ext cx="3282777" cy="1651083"/>
            </a:xfrm>
            <a:custGeom>
              <a:avLst/>
              <a:gdLst>
                <a:gd name="T0" fmla="*/ 3048 w 3048"/>
                <a:gd name="T1" fmla="*/ 1533 h 1533"/>
                <a:gd name="T2" fmla="*/ 0 w 3048"/>
                <a:gd name="T3" fmla="*/ 1533 h 1533"/>
                <a:gd name="T4" fmla="*/ 1 w 3048"/>
                <a:gd name="T5" fmla="*/ 1454 h 1533"/>
                <a:gd name="T6" fmla="*/ 17 w 3048"/>
                <a:gd name="T7" fmla="*/ 1300 h 1533"/>
                <a:gd name="T8" fmla="*/ 48 w 3048"/>
                <a:gd name="T9" fmla="*/ 1152 h 1533"/>
                <a:gd name="T10" fmla="*/ 92 w 3048"/>
                <a:gd name="T11" fmla="*/ 1008 h 1533"/>
                <a:gd name="T12" fmla="*/ 150 w 3048"/>
                <a:gd name="T13" fmla="*/ 869 h 1533"/>
                <a:gd name="T14" fmla="*/ 220 w 3048"/>
                <a:gd name="T15" fmla="*/ 740 h 1533"/>
                <a:gd name="T16" fmla="*/ 302 w 3048"/>
                <a:gd name="T17" fmla="*/ 617 h 1533"/>
                <a:gd name="T18" fmla="*/ 396 w 3048"/>
                <a:gd name="T19" fmla="*/ 504 h 1533"/>
                <a:gd name="T20" fmla="*/ 498 w 3048"/>
                <a:gd name="T21" fmla="*/ 400 h 1533"/>
                <a:gd name="T22" fmla="*/ 612 w 3048"/>
                <a:gd name="T23" fmla="*/ 305 h 1533"/>
                <a:gd name="T24" fmla="*/ 733 w 3048"/>
                <a:gd name="T25" fmla="*/ 223 h 1533"/>
                <a:gd name="T26" fmla="*/ 862 w 3048"/>
                <a:gd name="T27" fmla="*/ 151 h 1533"/>
                <a:gd name="T28" fmla="*/ 999 w 3048"/>
                <a:gd name="T29" fmla="*/ 93 h 1533"/>
                <a:gd name="T30" fmla="*/ 1143 w 3048"/>
                <a:gd name="T31" fmla="*/ 47 h 1533"/>
                <a:gd name="T32" fmla="*/ 1292 w 3048"/>
                <a:gd name="T33" fmla="*/ 17 h 1533"/>
                <a:gd name="T34" fmla="*/ 1446 w 3048"/>
                <a:gd name="T35" fmla="*/ 1 h 1533"/>
                <a:gd name="T36" fmla="*/ 1523 w 3048"/>
                <a:gd name="T37" fmla="*/ 0 h 1533"/>
                <a:gd name="T38" fmla="*/ 1603 w 3048"/>
                <a:gd name="T39" fmla="*/ 1 h 1533"/>
                <a:gd name="T40" fmla="*/ 1757 w 3048"/>
                <a:gd name="T41" fmla="*/ 17 h 1533"/>
                <a:gd name="T42" fmla="*/ 1905 w 3048"/>
                <a:gd name="T43" fmla="*/ 47 h 1533"/>
                <a:gd name="T44" fmla="*/ 2047 w 3048"/>
                <a:gd name="T45" fmla="*/ 93 h 1533"/>
                <a:gd name="T46" fmla="*/ 2184 w 3048"/>
                <a:gd name="T47" fmla="*/ 151 h 1533"/>
                <a:gd name="T48" fmla="*/ 2314 w 3048"/>
                <a:gd name="T49" fmla="*/ 223 h 1533"/>
                <a:gd name="T50" fmla="*/ 2436 w 3048"/>
                <a:gd name="T51" fmla="*/ 305 h 1533"/>
                <a:gd name="T52" fmla="*/ 2548 w 3048"/>
                <a:gd name="T53" fmla="*/ 400 h 1533"/>
                <a:gd name="T54" fmla="*/ 2652 w 3048"/>
                <a:gd name="T55" fmla="*/ 504 h 1533"/>
                <a:gd name="T56" fmla="*/ 2746 w 3048"/>
                <a:gd name="T57" fmla="*/ 617 h 1533"/>
                <a:gd name="T58" fmla="*/ 2828 w 3048"/>
                <a:gd name="T59" fmla="*/ 740 h 1533"/>
                <a:gd name="T60" fmla="*/ 2898 w 3048"/>
                <a:gd name="T61" fmla="*/ 869 h 1533"/>
                <a:gd name="T62" fmla="*/ 2956 w 3048"/>
                <a:gd name="T63" fmla="*/ 1008 h 1533"/>
                <a:gd name="T64" fmla="*/ 3001 w 3048"/>
                <a:gd name="T65" fmla="*/ 1152 h 1533"/>
                <a:gd name="T66" fmla="*/ 3031 w 3048"/>
                <a:gd name="T67" fmla="*/ 1300 h 1533"/>
                <a:gd name="T68" fmla="*/ 3047 w 3048"/>
                <a:gd name="T69" fmla="*/ 1454 h 1533"/>
                <a:gd name="T70" fmla="*/ 3048 w 3048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8" h="1533">
                  <a:moveTo>
                    <a:pt x="3048" y="1533"/>
                  </a:moveTo>
                  <a:lnTo>
                    <a:pt x="0" y="1533"/>
                  </a:lnTo>
                  <a:lnTo>
                    <a:pt x="1" y="1454"/>
                  </a:lnTo>
                  <a:lnTo>
                    <a:pt x="17" y="1300"/>
                  </a:lnTo>
                  <a:lnTo>
                    <a:pt x="48" y="1152"/>
                  </a:lnTo>
                  <a:lnTo>
                    <a:pt x="92" y="1008"/>
                  </a:lnTo>
                  <a:lnTo>
                    <a:pt x="150" y="869"/>
                  </a:lnTo>
                  <a:lnTo>
                    <a:pt x="220" y="740"/>
                  </a:lnTo>
                  <a:lnTo>
                    <a:pt x="302" y="617"/>
                  </a:lnTo>
                  <a:lnTo>
                    <a:pt x="396" y="504"/>
                  </a:lnTo>
                  <a:lnTo>
                    <a:pt x="498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2" y="151"/>
                  </a:lnTo>
                  <a:lnTo>
                    <a:pt x="999" y="93"/>
                  </a:lnTo>
                  <a:lnTo>
                    <a:pt x="1143" y="47"/>
                  </a:lnTo>
                  <a:lnTo>
                    <a:pt x="1292" y="17"/>
                  </a:lnTo>
                  <a:lnTo>
                    <a:pt x="1446" y="1"/>
                  </a:lnTo>
                  <a:lnTo>
                    <a:pt x="1523" y="0"/>
                  </a:lnTo>
                  <a:lnTo>
                    <a:pt x="1603" y="1"/>
                  </a:lnTo>
                  <a:lnTo>
                    <a:pt x="1757" y="17"/>
                  </a:lnTo>
                  <a:lnTo>
                    <a:pt x="1905" y="47"/>
                  </a:lnTo>
                  <a:lnTo>
                    <a:pt x="2047" y="93"/>
                  </a:lnTo>
                  <a:lnTo>
                    <a:pt x="2184" y="151"/>
                  </a:lnTo>
                  <a:lnTo>
                    <a:pt x="2314" y="223"/>
                  </a:lnTo>
                  <a:lnTo>
                    <a:pt x="2436" y="305"/>
                  </a:lnTo>
                  <a:lnTo>
                    <a:pt x="2548" y="400"/>
                  </a:lnTo>
                  <a:lnTo>
                    <a:pt x="2652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8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8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3" name="Freeform 42">
              <a:extLst>
                <a:ext uri="{FF2B5EF4-FFF2-40B4-BE49-F238E27FC236}">
                  <a16:creationId xmlns:a16="http://schemas.microsoft.com/office/drawing/2014/main" id="{C91F8DBE-19A4-4830-94D9-5FBB456A4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72" y="8299933"/>
              <a:ext cx="3282777" cy="1651083"/>
            </a:xfrm>
            <a:custGeom>
              <a:avLst/>
              <a:gdLst>
                <a:gd name="T0" fmla="*/ 3047 w 3047"/>
                <a:gd name="T1" fmla="*/ 1533 h 1533"/>
                <a:gd name="T2" fmla="*/ 0 w 3047"/>
                <a:gd name="T3" fmla="*/ 1533 h 1533"/>
                <a:gd name="T4" fmla="*/ 2 w 3047"/>
                <a:gd name="T5" fmla="*/ 1454 h 1533"/>
                <a:gd name="T6" fmla="*/ 16 w 3047"/>
                <a:gd name="T7" fmla="*/ 1300 h 1533"/>
                <a:gd name="T8" fmla="*/ 48 w 3047"/>
                <a:gd name="T9" fmla="*/ 1152 h 1533"/>
                <a:gd name="T10" fmla="*/ 93 w 3047"/>
                <a:gd name="T11" fmla="*/ 1008 h 1533"/>
                <a:gd name="T12" fmla="*/ 150 w 3047"/>
                <a:gd name="T13" fmla="*/ 869 h 1533"/>
                <a:gd name="T14" fmla="*/ 221 w 3047"/>
                <a:gd name="T15" fmla="*/ 740 h 1533"/>
                <a:gd name="T16" fmla="*/ 303 w 3047"/>
                <a:gd name="T17" fmla="*/ 617 h 1533"/>
                <a:gd name="T18" fmla="*/ 395 w 3047"/>
                <a:gd name="T19" fmla="*/ 504 h 1533"/>
                <a:gd name="T20" fmla="*/ 499 w 3047"/>
                <a:gd name="T21" fmla="*/ 400 h 1533"/>
                <a:gd name="T22" fmla="*/ 612 w 3047"/>
                <a:gd name="T23" fmla="*/ 305 h 1533"/>
                <a:gd name="T24" fmla="*/ 733 w 3047"/>
                <a:gd name="T25" fmla="*/ 223 h 1533"/>
                <a:gd name="T26" fmla="*/ 863 w 3047"/>
                <a:gd name="T27" fmla="*/ 151 h 1533"/>
                <a:gd name="T28" fmla="*/ 1000 w 3047"/>
                <a:gd name="T29" fmla="*/ 93 h 1533"/>
                <a:gd name="T30" fmla="*/ 1142 w 3047"/>
                <a:gd name="T31" fmla="*/ 47 h 1533"/>
                <a:gd name="T32" fmla="*/ 1292 w 3047"/>
                <a:gd name="T33" fmla="*/ 17 h 1533"/>
                <a:gd name="T34" fmla="*/ 1445 w 3047"/>
                <a:gd name="T35" fmla="*/ 1 h 1533"/>
                <a:gd name="T36" fmla="*/ 1524 w 3047"/>
                <a:gd name="T37" fmla="*/ 0 h 1533"/>
                <a:gd name="T38" fmla="*/ 1601 w 3047"/>
                <a:gd name="T39" fmla="*/ 1 h 1533"/>
                <a:gd name="T40" fmla="*/ 1756 w 3047"/>
                <a:gd name="T41" fmla="*/ 17 h 1533"/>
                <a:gd name="T42" fmla="*/ 1905 w 3047"/>
                <a:gd name="T43" fmla="*/ 47 h 1533"/>
                <a:gd name="T44" fmla="*/ 2048 w 3047"/>
                <a:gd name="T45" fmla="*/ 93 h 1533"/>
                <a:gd name="T46" fmla="*/ 2185 w 3047"/>
                <a:gd name="T47" fmla="*/ 151 h 1533"/>
                <a:gd name="T48" fmla="*/ 2314 w 3047"/>
                <a:gd name="T49" fmla="*/ 223 h 1533"/>
                <a:gd name="T50" fmla="*/ 2437 w 3047"/>
                <a:gd name="T51" fmla="*/ 305 h 1533"/>
                <a:gd name="T52" fmla="*/ 2549 w 3047"/>
                <a:gd name="T53" fmla="*/ 400 h 1533"/>
                <a:gd name="T54" fmla="*/ 2653 w 3047"/>
                <a:gd name="T55" fmla="*/ 504 h 1533"/>
                <a:gd name="T56" fmla="*/ 2746 w 3047"/>
                <a:gd name="T57" fmla="*/ 617 h 1533"/>
                <a:gd name="T58" fmla="*/ 2828 w 3047"/>
                <a:gd name="T59" fmla="*/ 740 h 1533"/>
                <a:gd name="T60" fmla="*/ 2897 w 3047"/>
                <a:gd name="T61" fmla="*/ 869 h 1533"/>
                <a:gd name="T62" fmla="*/ 2956 w 3047"/>
                <a:gd name="T63" fmla="*/ 1008 h 1533"/>
                <a:gd name="T64" fmla="*/ 3001 w 3047"/>
                <a:gd name="T65" fmla="*/ 1152 h 1533"/>
                <a:gd name="T66" fmla="*/ 3031 w 3047"/>
                <a:gd name="T67" fmla="*/ 1300 h 1533"/>
                <a:gd name="T68" fmla="*/ 3047 w 3047"/>
                <a:gd name="T69" fmla="*/ 1454 h 1533"/>
                <a:gd name="T70" fmla="*/ 3047 w 3047"/>
                <a:gd name="T7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7" h="1533">
                  <a:moveTo>
                    <a:pt x="3047" y="1533"/>
                  </a:moveTo>
                  <a:lnTo>
                    <a:pt x="0" y="1533"/>
                  </a:lnTo>
                  <a:lnTo>
                    <a:pt x="2" y="1454"/>
                  </a:lnTo>
                  <a:lnTo>
                    <a:pt x="16" y="1300"/>
                  </a:lnTo>
                  <a:lnTo>
                    <a:pt x="48" y="1152"/>
                  </a:lnTo>
                  <a:lnTo>
                    <a:pt x="93" y="1008"/>
                  </a:lnTo>
                  <a:lnTo>
                    <a:pt x="150" y="869"/>
                  </a:lnTo>
                  <a:lnTo>
                    <a:pt x="221" y="740"/>
                  </a:lnTo>
                  <a:lnTo>
                    <a:pt x="303" y="617"/>
                  </a:lnTo>
                  <a:lnTo>
                    <a:pt x="395" y="504"/>
                  </a:lnTo>
                  <a:lnTo>
                    <a:pt x="499" y="400"/>
                  </a:lnTo>
                  <a:lnTo>
                    <a:pt x="612" y="305"/>
                  </a:lnTo>
                  <a:lnTo>
                    <a:pt x="733" y="223"/>
                  </a:lnTo>
                  <a:lnTo>
                    <a:pt x="863" y="151"/>
                  </a:lnTo>
                  <a:lnTo>
                    <a:pt x="1000" y="93"/>
                  </a:lnTo>
                  <a:lnTo>
                    <a:pt x="1142" y="47"/>
                  </a:lnTo>
                  <a:lnTo>
                    <a:pt x="1292" y="17"/>
                  </a:lnTo>
                  <a:lnTo>
                    <a:pt x="1445" y="1"/>
                  </a:lnTo>
                  <a:lnTo>
                    <a:pt x="1524" y="0"/>
                  </a:lnTo>
                  <a:lnTo>
                    <a:pt x="1601" y="1"/>
                  </a:lnTo>
                  <a:lnTo>
                    <a:pt x="1756" y="17"/>
                  </a:lnTo>
                  <a:lnTo>
                    <a:pt x="1905" y="47"/>
                  </a:lnTo>
                  <a:lnTo>
                    <a:pt x="2048" y="93"/>
                  </a:lnTo>
                  <a:lnTo>
                    <a:pt x="2185" y="151"/>
                  </a:lnTo>
                  <a:lnTo>
                    <a:pt x="2314" y="223"/>
                  </a:lnTo>
                  <a:lnTo>
                    <a:pt x="2437" y="305"/>
                  </a:lnTo>
                  <a:lnTo>
                    <a:pt x="2549" y="400"/>
                  </a:lnTo>
                  <a:lnTo>
                    <a:pt x="2653" y="504"/>
                  </a:lnTo>
                  <a:lnTo>
                    <a:pt x="2746" y="617"/>
                  </a:lnTo>
                  <a:lnTo>
                    <a:pt x="2828" y="740"/>
                  </a:lnTo>
                  <a:lnTo>
                    <a:pt x="2897" y="869"/>
                  </a:lnTo>
                  <a:lnTo>
                    <a:pt x="2956" y="1008"/>
                  </a:lnTo>
                  <a:lnTo>
                    <a:pt x="3001" y="1152"/>
                  </a:lnTo>
                  <a:lnTo>
                    <a:pt x="3031" y="1300"/>
                  </a:lnTo>
                  <a:lnTo>
                    <a:pt x="3047" y="1454"/>
                  </a:lnTo>
                  <a:lnTo>
                    <a:pt x="3047" y="1533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4" name="Freeform 62">
              <a:extLst>
                <a:ext uri="{FF2B5EF4-FFF2-40B4-BE49-F238E27FC236}">
                  <a16:creationId xmlns:a16="http://schemas.microsoft.com/office/drawing/2014/main" id="{522E75BE-53C4-473A-9320-6F50DF4E4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6694" y="3934744"/>
              <a:ext cx="100164" cy="549283"/>
            </a:xfrm>
            <a:custGeom>
              <a:avLst/>
              <a:gdLst>
                <a:gd name="T0" fmla="*/ 93 w 93"/>
                <a:gd name="T1" fmla="*/ 0 h 510"/>
                <a:gd name="T2" fmla="*/ 77 w 93"/>
                <a:gd name="T3" fmla="*/ 31 h 510"/>
                <a:gd name="T4" fmla="*/ 52 w 93"/>
                <a:gd name="T5" fmla="*/ 92 h 510"/>
                <a:gd name="T6" fmla="*/ 36 w 93"/>
                <a:gd name="T7" fmla="*/ 157 h 510"/>
                <a:gd name="T8" fmla="*/ 28 w 93"/>
                <a:gd name="T9" fmla="*/ 224 h 510"/>
                <a:gd name="T10" fmla="*/ 28 w 93"/>
                <a:gd name="T11" fmla="*/ 255 h 510"/>
                <a:gd name="T12" fmla="*/ 28 w 93"/>
                <a:gd name="T13" fmla="*/ 288 h 510"/>
                <a:gd name="T14" fmla="*/ 36 w 93"/>
                <a:gd name="T15" fmla="*/ 355 h 510"/>
                <a:gd name="T16" fmla="*/ 52 w 93"/>
                <a:gd name="T17" fmla="*/ 418 h 510"/>
                <a:gd name="T18" fmla="*/ 77 w 93"/>
                <a:gd name="T19" fmla="*/ 481 h 510"/>
                <a:gd name="T20" fmla="*/ 93 w 93"/>
                <a:gd name="T21" fmla="*/ 510 h 510"/>
                <a:gd name="T22" fmla="*/ 70 w 93"/>
                <a:gd name="T23" fmla="*/ 484 h 510"/>
                <a:gd name="T24" fmla="*/ 35 w 93"/>
                <a:gd name="T25" fmla="*/ 425 h 510"/>
                <a:gd name="T26" fmla="*/ 23 w 93"/>
                <a:gd name="T27" fmla="*/ 392 h 510"/>
                <a:gd name="T28" fmla="*/ 13 w 93"/>
                <a:gd name="T29" fmla="*/ 359 h 510"/>
                <a:gd name="T30" fmla="*/ 2 w 93"/>
                <a:gd name="T31" fmla="*/ 291 h 510"/>
                <a:gd name="T32" fmla="*/ 0 w 93"/>
                <a:gd name="T33" fmla="*/ 255 h 510"/>
                <a:gd name="T34" fmla="*/ 2 w 93"/>
                <a:gd name="T35" fmla="*/ 221 h 510"/>
                <a:gd name="T36" fmla="*/ 13 w 93"/>
                <a:gd name="T37" fmla="*/ 153 h 510"/>
                <a:gd name="T38" fmla="*/ 23 w 93"/>
                <a:gd name="T39" fmla="*/ 120 h 510"/>
                <a:gd name="T40" fmla="*/ 35 w 93"/>
                <a:gd name="T41" fmla="*/ 87 h 510"/>
                <a:gd name="T42" fmla="*/ 70 w 93"/>
                <a:gd name="T43" fmla="*/ 26 h 510"/>
                <a:gd name="T44" fmla="*/ 93 w 93"/>
                <a:gd name="T4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510">
                  <a:moveTo>
                    <a:pt x="93" y="0"/>
                  </a:moveTo>
                  <a:lnTo>
                    <a:pt x="77" y="31"/>
                  </a:lnTo>
                  <a:lnTo>
                    <a:pt x="52" y="92"/>
                  </a:lnTo>
                  <a:lnTo>
                    <a:pt x="36" y="157"/>
                  </a:lnTo>
                  <a:lnTo>
                    <a:pt x="28" y="224"/>
                  </a:lnTo>
                  <a:lnTo>
                    <a:pt x="28" y="255"/>
                  </a:lnTo>
                  <a:lnTo>
                    <a:pt x="28" y="288"/>
                  </a:lnTo>
                  <a:lnTo>
                    <a:pt x="36" y="355"/>
                  </a:lnTo>
                  <a:lnTo>
                    <a:pt x="52" y="418"/>
                  </a:lnTo>
                  <a:lnTo>
                    <a:pt x="77" y="481"/>
                  </a:lnTo>
                  <a:lnTo>
                    <a:pt x="93" y="510"/>
                  </a:lnTo>
                  <a:lnTo>
                    <a:pt x="70" y="484"/>
                  </a:lnTo>
                  <a:lnTo>
                    <a:pt x="35" y="425"/>
                  </a:lnTo>
                  <a:lnTo>
                    <a:pt x="23" y="392"/>
                  </a:lnTo>
                  <a:lnTo>
                    <a:pt x="13" y="359"/>
                  </a:lnTo>
                  <a:lnTo>
                    <a:pt x="2" y="291"/>
                  </a:lnTo>
                  <a:lnTo>
                    <a:pt x="0" y="255"/>
                  </a:lnTo>
                  <a:lnTo>
                    <a:pt x="2" y="221"/>
                  </a:lnTo>
                  <a:lnTo>
                    <a:pt x="13" y="153"/>
                  </a:lnTo>
                  <a:lnTo>
                    <a:pt x="23" y="120"/>
                  </a:lnTo>
                  <a:lnTo>
                    <a:pt x="35" y="87"/>
                  </a:lnTo>
                  <a:lnTo>
                    <a:pt x="70" y="2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5" name="자유형 27">
              <a:extLst>
                <a:ext uri="{FF2B5EF4-FFF2-40B4-BE49-F238E27FC236}">
                  <a16:creationId xmlns:a16="http://schemas.microsoft.com/office/drawing/2014/main" id="{2C6776C4-7695-4D2A-BF82-9CCA9B19E2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053" y="6148437"/>
              <a:ext cx="1845041" cy="3782248"/>
            </a:xfrm>
            <a:custGeom>
              <a:avLst/>
              <a:gdLst>
                <a:gd name="connsiteX0" fmla="*/ 906509 w 906509"/>
                <a:gd name="connsiteY0" fmla="*/ 0 h 1858301"/>
                <a:gd name="connsiteX1" fmla="*/ 895879 w 906509"/>
                <a:gd name="connsiteY1" fmla="*/ 5159 h 1858301"/>
                <a:gd name="connsiteX2" fmla="*/ 826029 w 906509"/>
                <a:gd name="connsiteY2" fmla="*/ 43259 h 1858301"/>
                <a:gd name="connsiteX3" fmla="*/ 758296 w 906509"/>
                <a:gd name="connsiteY3" fmla="*/ 84534 h 1858301"/>
                <a:gd name="connsiteX4" fmla="*/ 692679 w 906509"/>
                <a:gd name="connsiteY4" fmla="*/ 128984 h 1858301"/>
                <a:gd name="connsiteX5" fmla="*/ 629179 w 906509"/>
                <a:gd name="connsiteY5" fmla="*/ 176080 h 1858301"/>
                <a:gd name="connsiteX6" fmla="*/ 568325 w 906509"/>
                <a:gd name="connsiteY6" fmla="*/ 226351 h 1858301"/>
                <a:gd name="connsiteX7" fmla="*/ 509588 w 906509"/>
                <a:gd name="connsiteY7" fmla="*/ 279797 h 1858301"/>
                <a:gd name="connsiteX8" fmla="*/ 454025 w 906509"/>
                <a:gd name="connsiteY8" fmla="*/ 335359 h 1858301"/>
                <a:gd name="connsiteX9" fmla="*/ 400579 w 906509"/>
                <a:gd name="connsiteY9" fmla="*/ 394097 h 1858301"/>
                <a:gd name="connsiteX10" fmla="*/ 350308 w 906509"/>
                <a:gd name="connsiteY10" fmla="*/ 454951 h 1858301"/>
                <a:gd name="connsiteX11" fmla="*/ 303212 w 906509"/>
                <a:gd name="connsiteY11" fmla="*/ 517922 h 1858301"/>
                <a:gd name="connsiteX12" fmla="*/ 259292 w 906509"/>
                <a:gd name="connsiteY12" fmla="*/ 583538 h 1858301"/>
                <a:gd name="connsiteX13" fmla="*/ 218017 w 906509"/>
                <a:gd name="connsiteY13" fmla="*/ 651272 h 1858301"/>
                <a:gd name="connsiteX14" fmla="*/ 179917 w 906509"/>
                <a:gd name="connsiteY14" fmla="*/ 721651 h 1858301"/>
                <a:gd name="connsiteX15" fmla="*/ 144992 w 906509"/>
                <a:gd name="connsiteY15" fmla="*/ 793088 h 1858301"/>
                <a:gd name="connsiteX16" fmla="*/ 114300 w 906509"/>
                <a:gd name="connsiteY16" fmla="*/ 867172 h 1858301"/>
                <a:gd name="connsiteX17" fmla="*/ 86254 w 906509"/>
                <a:gd name="connsiteY17" fmla="*/ 942313 h 1858301"/>
                <a:gd name="connsiteX18" fmla="*/ 62442 w 906509"/>
                <a:gd name="connsiteY18" fmla="*/ 1019572 h 1858301"/>
                <a:gd name="connsiteX19" fmla="*/ 41804 w 906509"/>
                <a:gd name="connsiteY19" fmla="*/ 1098418 h 1858301"/>
                <a:gd name="connsiteX20" fmla="*/ 25400 w 906509"/>
                <a:gd name="connsiteY20" fmla="*/ 1178851 h 1858301"/>
                <a:gd name="connsiteX21" fmla="*/ 12700 w 906509"/>
                <a:gd name="connsiteY21" fmla="*/ 1260343 h 1858301"/>
                <a:gd name="connsiteX22" fmla="*/ 4762 w 906509"/>
                <a:gd name="connsiteY22" fmla="*/ 1343422 h 1858301"/>
                <a:gd name="connsiteX23" fmla="*/ 0 w 906509"/>
                <a:gd name="connsiteY23" fmla="*/ 1427559 h 1858301"/>
                <a:gd name="connsiteX24" fmla="*/ 0 w 906509"/>
                <a:gd name="connsiteY24" fmla="*/ 1469893 h 1858301"/>
                <a:gd name="connsiteX25" fmla="*/ 0 w 906509"/>
                <a:gd name="connsiteY25" fmla="*/ 1736593 h 1858301"/>
                <a:gd name="connsiteX26" fmla="*/ 529 w 906509"/>
                <a:gd name="connsiteY26" fmla="*/ 1748764 h 1858301"/>
                <a:gd name="connsiteX27" fmla="*/ 5292 w 906509"/>
                <a:gd name="connsiteY27" fmla="*/ 1773105 h 1858301"/>
                <a:gd name="connsiteX28" fmla="*/ 14288 w 906509"/>
                <a:gd name="connsiteY28" fmla="*/ 1794272 h 1858301"/>
                <a:gd name="connsiteX29" fmla="*/ 27517 w 906509"/>
                <a:gd name="connsiteY29" fmla="*/ 1813851 h 1858301"/>
                <a:gd name="connsiteX30" fmla="*/ 44450 w 906509"/>
                <a:gd name="connsiteY30" fmla="*/ 1830784 h 1858301"/>
                <a:gd name="connsiteX31" fmla="*/ 64029 w 906509"/>
                <a:gd name="connsiteY31" fmla="*/ 1844014 h 1858301"/>
                <a:gd name="connsiteX32" fmla="*/ 86254 w 906509"/>
                <a:gd name="connsiteY32" fmla="*/ 1853009 h 1858301"/>
                <a:gd name="connsiteX33" fmla="*/ 109538 w 906509"/>
                <a:gd name="connsiteY33" fmla="*/ 1858301 h 1858301"/>
                <a:gd name="connsiteX34" fmla="*/ 122767 w 906509"/>
                <a:gd name="connsiteY34" fmla="*/ 1858301 h 1858301"/>
                <a:gd name="connsiteX35" fmla="*/ 587367 w 906509"/>
                <a:gd name="connsiteY35" fmla="*/ 1858301 h 1858301"/>
                <a:gd name="connsiteX36" fmla="*/ 570697 w 906509"/>
                <a:gd name="connsiteY36" fmla="*/ 1800042 h 1858301"/>
                <a:gd name="connsiteX37" fmla="*/ 506934 w 906509"/>
                <a:gd name="connsiteY37" fmla="*/ 1260555 h 1858301"/>
                <a:gd name="connsiteX38" fmla="*/ 830799 w 906509"/>
                <a:gd name="connsiteY38" fmla="*/ 106558 h 185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06509" h="1858301">
                  <a:moveTo>
                    <a:pt x="906509" y="0"/>
                  </a:moveTo>
                  <a:lnTo>
                    <a:pt x="895879" y="5159"/>
                  </a:lnTo>
                  <a:lnTo>
                    <a:pt x="826029" y="43259"/>
                  </a:lnTo>
                  <a:lnTo>
                    <a:pt x="758296" y="84534"/>
                  </a:lnTo>
                  <a:lnTo>
                    <a:pt x="692679" y="128984"/>
                  </a:lnTo>
                  <a:lnTo>
                    <a:pt x="629179" y="176080"/>
                  </a:lnTo>
                  <a:lnTo>
                    <a:pt x="568325" y="226351"/>
                  </a:lnTo>
                  <a:lnTo>
                    <a:pt x="509588" y="279797"/>
                  </a:lnTo>
                  <a:lnTo>
                    <a:pt x="454025" y="335359"/>
                  </a:lnTo>
                  <a:lnTo>
                    <a:pt x="400579" y="394097"/>
                  </a:lnTo>
                  <a:lnTo>
                    <a:pt x="350308" y="454951"/>
                  </a:lnTo>
                  <a:lnTo>
                    <a:pt x="303212" y="517922"/>
                  </a:lnTo>
                  <a:lnTo>
                    <a:pt x="259292" y="583538"/>
                  </a:lnTo>
                  <a:lnTo>
                    <a:pt x="218017" y="651272"/>
                  </a:lnTo>
                  <a:lnTo>
                    <a:pt x="179917" y="721651"/>
                  </a:lnTo>
                  <a:lnTo>
                    <a:pt x="144992" y="793088"/>
                  </a:lnTo>
                  <a:lnTo>
                    <a:pt x="114300" y="867172"/>
                  </a:lnTo>
                  <a:lnTo>
                    <a:pt x="86254" y="942313"/>
                  </a:lnTo>
                  <a:lnTo>
                    <a:pt x="62442" y="1019572"/>
                  </a:lnTo>
                  <a:lnTo>
                    <a:pt x="41804" y="1098418"/>
                  </a:lnTo>
                  <a:lnTo>
                    <a:pt x="25400" y="1178851"/>
                  </a:lnTo>
                  <a:lnTo>
                    <a:pt x="12700" y="1260343"/>
                  </a:lnTo>
                  <a:lnTo>
                    <a:pt x="4762" y="1343422"/>
                  </a:lnTo>
                  <a:lnTo>
                    <a:pt x="0" y="1427559"/>
                  </a:lnTo>
                  <a:lnTo>
                    <a:pt x="0" y="1469893"/>
                  </a:lnTo>
                  <a:lnTo>
                    <a:pt x="0" y="1736593"/>
                  </a:lnTo>
                  <a:lnTo>
                    <a:pt x="529" y="1748764"/>
                  </a:lnTo>
                  <a:lnTo>
                    <a:pt x="5292" y="1773105"/>
                  </a:lnTo>
                  <a:lnTo>
                    <a:pt x="14288" y="1794272"/>
                  </a:lnTo>
                  <a:lnTo>
                    <a:pt x="27517" y="1813851"/>
                  </a:lnTo>
                  <a:lnTo>
                    <a:pt x="44450" y="1830784"/>
                  </a:lnTo>
                  <a:lnTo>
                    <a:pt x="64029" y="1844014"/>
                  </a:lnTo>
                  <a:lnTo>
                    <a:pt x="86254" y="1853009"/>
                  </a:lnTo>
                  <a:lnTo>
                    <a:pt x="109538" y="1858301"/>
                  </a:lnTo>
                  <a:lnTo>
                    <a:pt x="122767" y="1858301"/>
                  </a:lnTo>
                  <a:lnTo>
                    <a:pt x="587367" y="1858301"/>
                  </a:lnTo>
                  <a:lnTo>
                    <a:pt x="570697" y="1800042"/>
                  </a:lnTo>
                  <a:cubicBezTo>
                    <a:pt x="529258" y="1629618"/>
                    <a:pt x="506934" y="1448421"/>
                    <a:pt x="506934" y="1260555"/>
                  </a:cubicBezTo>
                  <a:cubicBezTo>
                    <a:pt x="506934" y="822201"/>
                    <a:pt x="628474" y="420158"/>
                    <a:pt x="830799" y="106558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CB971746-B1E8-482E-906C-EA489857C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438" y="2057487"/>
              <a:ext cx="271410" cy="1205193"/>
            </a:xfrm>
            <a:custGeom>
              <a:avLst/>
              <a:gdLst>
                <a:gd name="T0" fmla="*/ 250 w 250"/>
                <a:gd name="T1" fmla="*/ 1121 h 1121"/>
                <a:gd name="T2" fmla="*/ 228 w 250"/>
                <a:gd name="T3" fmla="*/ 1119 h 1121"/>
                <a:gd name="T4" fmla="*/ 185 w 250"/>
                <a:gd name="T5" fmla="*/ 1101 h 1121"/>
                <a:gd name="T6" fmla="*/ 144 w 250"/>
                <a:gd name="T7" fmla="*/ 1060 h 1121"/>
                <a:gd name="T8" fmla="*/ 107 w 250"/>
                <a:gd name="T9" fmla="*/ 1001 h 1121"/>
                <a:gd name="T10" fmla="*/ 74 w 250"/>
                <a:gd name="T11" fmla="*/ 928 h 1121"/>
                <a:gd name="T12" fmla="*/ 45 w 250"/>
                <a:gd name="T13" fmla="*/ 840 h 1121"/>
                <a:gd name="T14" fmla="*/ 24 w 250"/>
                <a:gd name="T15" fmla="*/ 741 h 1121"/>
                <a:gd name="T16" fmla="*/ 8 w 250"/>
                <a:gd name="T17" fmla="*/ 631 h 1121"/>
                <a:gd name="T18" fmla="*/ 3 w 250"/>
                <a:gd name="T19" fmla="*/ 574 h 1121"/>
                <a:gd name="T20" fmla="*/ 0 w 250"/>
                <a:gd name="T21" fmla="*/ 516 h 1121"/>
                <a:gd name="T22" fmla="*/ 2 w 250"/>
                <a:gd name="T23" fmla="*/ 407 h 1121"/>
                <a:gd name="T24" fmla="*/ 12 w 250"/>
                <a:gd name="T25" fmla="*/ 304 h 1121"/>
                <a:gd name="T26" fmla="*/ 29 w 250"/>
                <a:gd name="T27" fmla="*/ 214 h 1121"/>
                <a:gd name="T28" fmla="*/ 52 w 250"/>
                <a:gd name="T29" fmla="*/ 136 h 1121"/>
                <a:gd name="T30" fmla="*/ 83 w 250"/>
                <a:gd name="T31" fmla="*/ 74 h 1121"/>
                <a:gd name="T32" fmla="*/ 117 w 250"/>
                <a:gd name="T33" fmla="*/ 29 h 1121"/>
                <a:gd name="T34" fmla="*/ 156 w 250"/>
                <a:gd name="T35" fmla="*/ 3 h 1121"/>
                <a:gd name="T36" fmla="*/ 178 w 250"/>
                <a:gd name="T37" fmla="*/ 0 h 1121"/>
                <a:gd name="T38" fmla="*/ 250 w 250"/>
                <a:gd name="T39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121">
                  <a:moveTo>
                    <a:pt x="250" y="1121"/>
                  </a:moveTo>
                  <a:lnTo>
                    <a:pt x="228" y="1119"/>
                  </a:lnTo>
                  <a:lnTo>
                    <a:pt x="185" y="1101"/>
                  </a:lnTo>
                  <a:lnTo>
                    <a:pt x="144" y="1060"/>
                  </a:lnTo>
                  <a:lnTo>
                    <a:pt x="107" y="1001"/>
                  </a:lnTo>
                  <a:lnTo>
                    <a:pt x="74" y="928"/>
                  </a:lnTo>
                  <a:lnTo>
                    <a:pt x="45" y="840"/>
                  </a:lnTo>
                  <a:lnTo>
                    <a:pt x="24" y="741"/>
                  </a:lnTo>
                  <a:lnTo>
                    <a:pt x="8" y="631"/>
                  </a:lnTo>
                  <a:lnTo>
                    <a:pt x="3" y="574"/>
                  </a:lnTo>
                  <a:lnTo>
                    <a:pt x="0" y="516"/>
                  </a:lnTo>
                  <a:lnTo>
                    <a:pt x="2" y="407"/>
                  </a:lnTo>
                  <a:lnTo>
                    <a:pt x="12" y="304"/>
                  </a:lnTo>
                  <a:lnTo>
                    <a:pt x="29" y="214"/>
                  </a:lnTo>
                  <a:lnTo>
                    <a:pt x="52" y="136"/>
                  </a:lnTo>
                  <a:lnTo>
                    <a:pt x="83" y="74"/>
                  </a:lnTo>
                  <a:lnTo>
                    <a:pt x="117" y="29"/>
                  </a:lnTo>
                  <a:lnTo>
                    <a:pt x="156" y="3"/>
                  </a:lnTo>
                  <a:lnTo>
                    <a:pt x="178" y="0"/>
                  </a:lnTo>
                  <a:lnTo>
                    <a:pt x="250" y="112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E47862B6-4075-4FB9-A93E-B00551553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2305" y="5333802"/>
              <a:ext cx="5185882" cy="1240735"/>
            </a:xfrm>
            <a:custGeom>
              <a:avLst/>
              <a:gdLst>
                <a:gd name="T0" fmla="*/ 4816 w 4816"/>
                <a:gd name="T1" fmla="*/ 576 h 1153"/>
                <a:gd name="T2" fmla="*/ 4815 w 4816"/>
                <a:gd name="T3" fmla="*/ 636 h 1153"/>
                <a:gd name="T4" fmla="*/ 4792 w 4816"/>
                <a:gd name="T5" fmla="*/ 749 h 1153"/>
                <a:gd name="T6" fmla="*/ 4749 w 4816"/>
                <a:gd name="T7" fmla="*/ 852 h 1153"/>
                <a:gd name="T8" fmla="*/ 4685 w 4816"/>
                <a:gd name="T9" fmla="*/ 944 h 1153"/>
                <a:gd name="T10" fmla="*/ 4608 w 4816"/>
                <a:gd name="T11" fmla="*/ 1022 h 1153"/>
                <a:gd name="T12" fmla="*/ 4516 w 4816"/>
                <a:gd name="T13" fmla="*/ 1084 h 1153"/>
                <a:gd name="T14" fmla="*/ 4412 w 4816"/>
                <a:gd name="T15" fmla="*/ 1127 h 1153"/>
                <a:gd name="T16" fmla="*/ 4300 w 4816"/>
                <a:gd name="T17" fmla="*/ 1150 h 1153"/>
                <a:gd name="T18" fmla="*/ 4241 w 4816"/>
                <a:gd name="T19" fmla="*/ 1153 h 1153"/>
                <a:gd name="T20" fmla="*/ 578 w 4816"/>
                <a:gd name="T21" fmla="*/ 1153 h 1153"/>
                <a:gd name="T22" fmla="*/ 517 w 4816"/>
                <a:gd name="T23" fmla="*/ 1150 h 1153"/>
                <a:gd name="T24" fmla="*/ 405 w 4816"/>
                <a:gd name="T25" fmla="*/ 1127 h 1153"/>
                <a:gd name="T26" fmla="*/ 301 w 4816"/>
                <a:gd name="T27" fmla="*/ 1084 h 1153"/>
                <a:gd name="T28" fmla="*/ 209 w 4816"/>
                <a:gd name="T29" fmla="*/ 1022 h 1153"/>
                <a:gd name="T30" fmla="*/ 131 w 4816"/>
                <a:gd name="T31" fmla="*/ 944 h 1153"/>
                <a:gd name="T32" fmla="*/ 69 w 4816"/>
                <a:gd name="T33" fmla="*/ 852 h 1153"/>
                <a:gd name="T34" fmla="*/ 26 w 4816"/>
                <a:gd name="T35" fmla="*/ 749 h 1153"/>
                <a:gd name="T36" fmla="*/ 3 w 4816"/>
                <a:gd name="T37" fmla="*/ 636 h 1153"/>
                <a:gd name="T38" fmla="*/ 0 w 4816"/>
                <a:gd name="T39" fmla="*/ 576 h 1153"/>
                <a:gd name="T40" fmla="*/ 3 w 4816"/>
                <a:gd name="T41" fmla="*/ 517 h 1153"/>
                <a:gd name="T42" fmla="*/ 26 w 4816"/>
                <a:gd name="T43" fmla="*/ 404 h 1153"/>
                <a:gd name="T44" fmla="*/ 69 w 4816"/>
                <a:gd name="T45" fmla="*/ 301 h 1153"/>
                <a:gd name="T46" fmla="*/ 131 w 4816"/>
                <a:gd name="T47" fmla="*/ 209 h 1153"/>
                <a:gd name="T48" fmla="*/ 209 w 4816"/>
                <a:gd name="T49" fmla="*/ 131 h 1153"/>
                <a:gd name="T50" fmla="*/ 301 w 4816"/>
                <a:gd name="T51" fmla="*/ 69 h 1153"/>
                <a:gd name="T52" fmla="*/ 405 w 4816"/>
                <a:gd name="T53" fmla="*/ 24 h 1153"/>
                <a:gd name="T54" fmla="*/ 517 w 4816"/>
                <a:gd name="T55" fmla="*/ 1 h 1153"/>
                <a:gd name="T56" fmla="*/ 578 w 4816"/>
                <a:gd name="T57" fmla="*/ 0 h 1153"/>
                <a:gd name="T58" fmla="*/ 4241 w 4816"/>
                <a:gd name="T59" fmla="*/ 0 h 1153"/>
                <a:gd name="T60" fmla="*/ 4300 w 4816"/>
                <a:gd name="T61" fmla="*/ 1 h 1153"/>
                <a:gd name="T62" fmla="*/ 4412 w 4816"/>
                <a:gd name="T63" fmla="*/ 24 h 1153"/>
                <a:gd name="T64" fmla="*/ 4516 w 4816"/>
                <a:gd name="T65" fmla="*/ 69 h 1153"/>
                <a:gd name="T66" fmla="*/ 4608 w 4816"/>
                <a:gd name="T67" fmla="*/ 131 h 1153"/>
                <a:gd name="T68" fmla="*/ 4685 w 4816"/>
                <a:gd name="T69" fmla="*/ 209 h 1153"/>
                <a:gd name="T70" fmla="*/ 4749 w 4816"/>
                <a:gd name="T71" fmla="*/ 301 h 1153"/>
                <a:gd name="T72" fmla="*/ 4792 w 4816"/>
                <a:gd name="T73" fmla="*/ 404 h 1153"/>
                <a:gd name="T74" fmla="*/ 4815 w 4816"/>
                <a:gd name="T75" fmla="*/ 517 h 1153"/>
                <a:gd name="T76" fmla="*/ 4816 w 4816"/>
                <a:gd name="T77" fmla="*/ 57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6" h="1153">
                  <a:moveTo>
                    <a:pt x="4816" y="576"/>
                  </a:moveTo>
                  <a:lnTo>
                    <a:pt x="4815" y="636"/>
                  </a:lnTo>
                  <a:lnTo>
                    <a:pt x="4792" y="749"/>
                  </a:lnTo>
                  <a:lnTo>
                    <a:pt x="4749" y="852"/>
                  </a:lnTo>
                  <a:lnTo>
                    <a:pt x="4685" y="944"/>
                  </a:lnTo>
                  <a:lnTo>
                    <a:pt x="4608" y="1022"/>
                  </a:lnTo>
                  <a:lnTo>
                    <a:pt x="4516" y="1084"/>
                  </a:lnTo>
                  <a:lnTo>
                    <a:pt x="4412" y="1127"/>
                  </a:lnTo>
                  <a:lnTo>
                    <a:pt x="4300" y="1150"/>
                  </a:lnTo>
                  <a:lnTo>
                    <a:pt x="4241" y="1153"/>
                  </a:lnTo>
                  <a:lnTo>
                    <a:pt x="578" y="1153"/>
                  </a:lnTo>
                  <a:lnTo>
                    <a:pt x="517" y="1150"/>
                  </a:lnTo>
                  <a:lnTo>
                    <a:pt x="405" y="1127"/>
                  </a:lnTo>
                  <a:lnTo>
                    <a:pt x="301" y="1084"/>
                  </a:lnTo>
                  <a:lnTo>
                    <a:pt x="209" y="1022"/>
                  </a:lnTo>
                  <a:lnTo>
                    <a:pt x="131" y="944"/>
                  </a:lnTo>
                  <a:lnTo>
                    <a:pt x="69" y="852"/>
                  </a:lnTo>
                  <a:lnTo>
                    <a:pt x="26" y="749"/>
                  </a:lnTo>
                  <a:lnTo>
                    <a:pt x="3" y="636"/>
                  </a:lnTo>
                  <a:lnTo>
                    <a:pt x="0" y="576"/>
                  </a:lnTo>
                  <a:lnTo>
                    <a:pt x="3" y="517"/>
                  </a:lnTo>
                  <a:lnTo>
                    <a:pt x="26" y="404"/>
                  </a:lnTo>
                  <a:lnTo>
                    <a:pt x="69" y="301"/>
                  </a:lnTo>
                  <a:lnTo>
                    <a:pt x="131" y="209"/>
                  </a:lnTo>
                  <a:lnTo>
                    <a:pt x="209" y="131"/>
                  </a:lnTo>
                  <a:lnTo>
                    <a:pt x="301" y="69"/>
                  </a:lnTo>
                  <a:lnTo>
                    <a:pt x="405" y="24"/>
                  </a:lnTo>
                  <a:lnTo>
                    <a:pt x="517" y="1"/>
                  </a:lnTo>
                  <a:lnTo>
                    <a:pt x="578" y="0"/>
                  </a:lnTo>
                  <a:lnTo>
                    <a:pt x="4241" y="0"/>
                  </a:lnTo>
                  <a:lnTo>
                    <a:pt x="4300" y="1"/>
                  </a:lnTo>
                  <a:lnTo>
                    <a:pt x="4412" y="24"/>
                  </a:lnTo>
                  <a:lnTo>
                    <a:pt x="4516" y="69"/>
                  </a:lnTo>
                  <a:lnTo>
                    <a:pt x="4608" y="131"/>
                  </a:lnTo>
                  <a:lnTo>
                    <a:pt x="4685" y="209"/>
                  </a:lnTo>
                  <a:lnTo>
                    <a:pt x="4749" y="301"/>
                  </a:lnTo>
                  <a:lnTo>
                    <a:pt x="4792" y="404"/>
                  </a:lnTo>
                  <a:lnTo>
                    <a:pt x="4815" y="517"/>
                  </a:lnTo>
                  <a:lnTo>
                    <a:pt x="4816" y="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C669642B-2715-4AE9-9E2E-7CEEE3002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8746" y="1404811"/>
              <a:ext cx="982248" cy="1166420"/>
            </a:xfrm>
            <a:custGeom>
              <a:avLst/>
              <a:gdLst>
                <a:gd name="T0" fmla="*/ 913 w 913"/>
                <a:gd name="T1" fmla="*/ 708 h 1081"/>
                <a:gd name="T2" fmla="*/ 893 w 913"/>
                <a:gd name="T3" fmla="*/ 746 h 1081"/>
                <a:gd name="T4" fmla="*/ 846 w 913"/>
                <a:gd name="T5" fmla="*/ 812 h 1081"/>
                <a:gd name="T6" fmla="*/ 789 w 913"/>
                <a:gd name="T7" fmla="*/ 871 h 1081"/>
                <a:gd name="T8" fmla="*/ 724 w 913"/>
                <a:gd name="T9" fmla="*/ 924 h 1081"/>
                <a:gd name="T10" fmla="*/ 649 w 913"/>
                <a:gd name="T11" fmla="*/ 969 h 1081"/>
                <a:gd name="T12" fmla="*/ 567 w 913"/>
                <a:gd name="T13" fmla="*/ 1009 h 1081"/>
                <a:gd name="T14" fmla="*/ 478 w 913"/>
                <a:gd name="T15" fmla="*/ 1042 h 1081"/>
                <a:gd name="T16" fmla="*/ 380 w 913"/>
                <a:gd name="T17" fmla="*/ 1070 h 1081"/>
                <a:gd name="T18" fmla="*/ 330 w 913"/>
                <a:gd name="T19" fmla="*/ 1081 h 1081"/>
                <a:gd name="T20" fmla="*/ 276 w 913"/>
                <a:gd name="T21" fmla="*/ 1025 h 1081"/>
                <a:gd name="T22" fmla="*/ 190 w 913"/>
                <a:gd name="T23" fmla="*/ 907 h 1081"/>
                <a:gd name="T24" fmla="*/ 124 w 913"/>
                <a:gd name="T25" fmla="*/ 786 h 1081"/>
                <a:gd name="T26" fmla="*/ 73 w 913"/>
                <a:gd name="T27" fmla="*/ 671 h 1081"/>
                <a:gd name="T28" fmla="*/ 26 w 913"/>
                <a:gd name="T29" fmla="*/ 515 h 1081"/>
                <a:gd name="T30" fmla="*/ 1 w 913"/>
                <a:gd name="T31" fmla="*/ 386 h 1081"/>
                <a:gd name="T32" fmla="*/ 0 w 913"/>
                <a:gd name="T33" fmla="*/ 373 h 1081"/>
                <a:gd name="T34" fmla="*/ 583 w 913"/>
                <a:gd name="T35" fmla="*/ 0 h 1081"/>
                <a:gd name="T36" fmla="*/ 584 w 913"/>
                <a:gd name="T37" fmla="*/ 13 h 1081"/>
                <a:gd name="T38" fmla="*/ 609 w 913"/>
                <a:gd name="T39" fmla="*/ 142 h 1081"/>
                <a:gd name="T40" fmla="*/ 656 w 913"/>
                <a:gd name="T41" fmla="*/ 298 h 1081"/>
                <a:gd name="T42" fmla="*/ 705 w 913"/>
                <a:gd name="T43" fmla="*/ 413 h 1081"/>
                <a:gd name="T44" fmla="*/ 773 w 913"/>
                <a:gd name="T45" fmla="*/ 534 h 1081"/>
                <a:gd name="T46" fmla="*/ 859 w 913"/>
                <a:gd name="T47" fmla="*/ 652 h 1081"/>
                <a:gd name="T48" fmla="*/ 913 w 913"/>
                <a:gd name="T49" fmla="*/ 70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3" h="1081">
                  <a:moveTo>
                    <a:pt x="913" y="708"/>
                  </a:moveTo>
                  <a:lnTo>
                    <a:pt x="893" y="746"/>
                  </a:lnTo>
                  <a:lnTo>
                    <a:pt x="846" y="812"/>
                  </a:lnTo>
                  <a:lnTo>
                    <a:pt x="789" y="871"/>
                  </a:lnTo>
                  <a:lnTo>
                    <a:pt x="724" y="924"/>
                  </a:lnTo>
                  <a:lnTo>
                    <a:pt x="649" y="969"/>
                  </a:lnTo>
                  <a:lnTo>
                    <a:pt x="567" y="1009"/>
                  </a:lnTo>
                  <a:lnTo>
                    <a:pt x="478" y="1042"/>
                  </a:lnTo>
                  <a:lnTo>
                    <a:pt x="380" y="1070"/>
                  </a:lnTo>
                  <a:lnTo>
                    <a:pt x="330" y="1081"/>
                  </a:lnTo>
                  <a:lnTo>
                    <a:pt x="276" y="1025"/>
                  </a:lnTo>
                  <a:lnTo>
                    <a:pt x="190" y="907"/>
                  </a:lnTo>
                  <a:lnTo>
                    <a:pt x="124" y="786"/>
                  </a:lnTo>
                  <a:lnTo>
                    <a:pt x="73" y="671"/>
                  </a:lnTo>
                  <a:lnTo>
                    <a:pt x="26" y="515"/>
                  </a:lnTo>
                  <a:lnTo>
                    <a:pt x="1" y="386"/>
                  </a:lnTo>
                  <a:lnTo>
                    <a:pt x="0" y="373"/>
                  </a:lnTo>
                  <a:lnTo>
                    <a:pt x="583" y="0"/>
                  </a:lnTo>
                  <a:lnTo>
                    <a:pt x="584" y="13"/>
                  </a:lnTo>
                  <a:lnTo>
                    <a:pt x="609" y="142"/>
                  </a:lnTo>
                  <a:lnTo>
                    <a:pt x="656" y="298"/>
                  </a:lnTo>
                  <a:lnTo>
                    <a:pt x="705" y="413"/>
                  </a:lnTo>
                  <a:lnTo>
                    <a:pt x="773" y="534"/>
                  </a:lnTo>
                  <a:lnTo>
                    <a:pt x="859" y="652"/>
                  </a:lnTo>
                  <a:lnTo>
                    <a:pt x="913" y="708"/>
                  </a:lnTo>
                  <a:close/>
                </a:path>
              </a:pathLst>
            </a:custGeom>
            <a:solidFill>
              <a:srgbClr val="E8C0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79" name="Freeform 44">
              <a:extLst>
                <a:ext uri="{FF2B5EF4-FFF2-40B4-BE49-F238E27FC236}">
                  <a16:creationId xmlns:a16="http://schemas.microsoft.com/office/drawing/2014/main" id="{585F8525-32AB-439E-9F69-89A5992BD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31669" y="7918666"/>
              <a:ext cx="652678" cy="1001634"/>
            </a:xfrm>
            <a:custGeom>
              <a:avLst/>
              <a:gdLst>
                <a:gd name="T0" fmla="*/ 607 w 607"/>
                <a:gd name="T1" fmla="*/ 99 h 930"/>
                <a:gd name="T2" fmla="*/ 276 w 607"/>
                <a:gd name="T3" fmla="*/ 901 h 930"/>
                <a:gd name="T4" fmla="*/ 237 w 607"/>
                <a:gd name="T5" fmla="*/ 917 h 930"/>
                <a:gd name="T6" fmla="*/ 164 w 607"/>
                <a:gd name="T7" fmla="*/ 930 h 930"/>
                <a:gd name="T8" fmla="*/ 95 w 607"/>
                <a:gd name="T9" fmla="*/ 920 h 930"/>
                <a:gd name="T10" fmla="*/ 30 w 607"/>
                <a:gd name="T11" fmla="*/ 883 h 930"/>
                <a:gd name="T12" fmla="*/ 0 w 607"/>
                <a:gd name="T13" fmla="*/ 851 h 930"/>
                <a:gd name="T14" fmla="*/ 122 w 607"/>
                <a:gd name="T15" fmla="*/ 0 h 930"/>
                <a:gd name="T16" fmla="*/ 607 w 607"/>
                <a:gd name="T17" fmla="*/ 9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30">
                  <a:moveTo>
                    <a:pt x="607" y="99"/>
                  </a:moveTo>
                  <a:lnTo>
                    <a:pt x="276" y="901"/>
                  </a:lnTo>
                  <a:lnTo>
                    <a:pt x="237" y="917"/>
                  </a:lnTo>
                  <a:lnTo>
                    <a:pt x="164" y="930"/>
                  </a:lnTo>
                  <a:lnTo>
                    <a:pt x="95" y="920"/>
                  </a:lnTo>
                  <a:lnTo>
                    <a:pt x="30" y="883"/>
                  </a:lnTo>
                  <a:lnTo>
                    <a:pt x="0" y="851"/>
                  </a:lnTo>
                  <a:lnTo>
                    <a:pt x="122" y="0"/>
                  </a:lnTo>
                  <a:lnTo>
                    <a:pt x="607" y="99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0" name="Freeform 45">
              <a:extLst>
                <a:ext uri="{FF2B5EF4-FFF2-40B4-BE49-F238E27FC236}">
                  <a16:creationId xmlns:a16="http://schemas.microsoft.com/office/drawing/2014/main" id="{54345033-7AF5-453A-A301-FA7DC1127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9868" y="7611712"/>
              <a:ext cx="633291" cy="1201962"/>
            </a:xfrm>
            <a:custGeom>
              <a:avLst/>
              <a:gdLst>
                <a:gd name="T0" fmla="*/ 249 w 588"/>
                <a:gd name="T1" fmla="*/ 1070 h 1116"/>
                <a:gd name="T2" fmla="*/ 416 w 588"/>
                <a:gd name="T3" fmla="*/ 648 h 1116"/>
                <a:gd name="T4" fmla="*/ 588 w 588"/>
                <a:gd name="T5" fmla="*/ 234 h 1116"/>
                <a:gd name="T6" fmla="*/ 288 w 588"/>
                <a:gd name="T7" fmla="*/ 0 h 1116"/>
                <a:gd name="T8" fmla="*/ 0 w 588"/>
                <a:gd name="T9" fmla="*/ 986 h 1116"/>
                <a:gd name="T10" fmla="*/ 13 w 588"/>
                <a:gd name="T11" fmla="*/ 1012 h 1116"/>
                <a:gd name="T12" fmla="*/ 39 w 588"/>
                <a:gd name="T13" fmla="*/ 1054 h 1116"/>
                <a:gd name="T14" fmla="*/ 68 w 588"/>
                <a:gd name="T15" fmla="*/ 1085 h 1116"/>
                <a:gd name="T16" fmla="*/ 98 w 588"/>
                <a:gd name="T17" fmla="*/ 1106 h 1116"/>
                <a:gd name="T18" fmla="*/ 128 w 588"/>
                <a:gd name="T19" fmla="*/ 1116 h 1116"/>
                <a:gd name="T20" fmla="*/ 162 w 588"/>
                <a:gd name="T21" fmla="*/ 1116 h 1116"/>
                <a:gd name="T22" fmla="*/ 196 w 588"/>
                <a:gd name="T23" fmla="*/ 1106 h 1116"/>
                <a:gd name="T24" fmla="*/ 231 w 588"/>
                <a:gd name="T25" fmla="*/ 1084 h 1116"/>
                <a:gd name="T26" fmla="*/ 249 w 588"/>
                <a:gd name="T27" fmla="*/ 107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1116">
                  <a:moveTo>
                    <a:pt x="249" y="1070"/>
                  </a:moveTo>
                  <a:lnTo>
                    <a:pt x="416" y="648"/>
                  </a:lnTo>
                  <a:lnTo>
                    <a:pt x="588" y="234"/>
                  </a:lnTo>
                  <a:lnTo>
                    <a:pt x="288" y="0"/>
                  </a:lnTo>
                  <a:lnTo>
                    <a:pt x="0" y="986"/>
                  </a:lnTo>
                  <a:lnTo>
                    <a:pt x="13" y="1012"/>
                  </a:lnTo>
                  <a:lnTo>
                    <a:pt x="39" y="1054"/>
                  </a:lnTo>
                  <a:lnTo>
                    <a:pt x="68" y="1085"/>
                  </a:lnTo>
                  <a:lnTo>
                    <a:pt x="98" y="1106"/>
                  </a:lnTo>
                  <a:lnTo>
                    <a:pt x="128" y="1116"/>
                  </a:lnTo>
                  <a:lnTo>
                    <a:pt x="162" y="1116"/>
                  </a:lnTo>
                  <a:lnTo>
                    <a:pt x="196" y="1106"/>
                  </a:lnTo>
                  <a:lnTo>
                    <a:pt x="231" y="1084"/>
                  </a:lnTo>
                  <a:lnTo>
                    <a:pt x="249" y="107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40E36B66-C242-47A6-A134-E9A0289D5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5144" y="8600423"/>
              <a:ext cx="1376440" cy="562207"/>
            </a:xfrm>
            <a:custGeom>
              <a:avLst/>
              <a:gdLst>
                <a:gd name="T0" fmla="*/ 1273 w 1277"/>
                <a:gd name="T1" fmla="*/ 467 h 522"/>
                <a:gd name="T2" fmla="*/ 1169 w 1277"/>
                <a:gd name="T3" fmla="*/ 484 h 522"/>
                <a:gd name="T4" fmla="*/ 979 w 1277"/>
                <a:gd name="T5" fmla="*/ 509 h 522"/>
                <a:gd name="T6" fmla="*/ 809 w 1277"/>
                <a:gd name="T7" fmla="*/ 520 h 522"/>
                <a:gd name="T8" fmla="*/ 661 w 1277"/>
                <a:gd name="T9" fmla="*/ 522 h 522"/>
                <a:gd name="T10" fmla="*/ 530 w 1277"/>
                <a:gd name="T11" fmla="*/ 513 h 522"/>
                <a:gd name="T12" fmla="*/ 417 w 1277"/>
                <a:gd name="T13" fmla="*/ 497 h 522"/>
                <a:gd name="T14" fmla="*/ 321 w 1277"/>
                <a:gd name="T15" fmla="*/ 476 h 522"/>
                <a:gd name="T16" fmla="*/ 240 w 1277"/>
                <a:gd name="T17" fmla="*/ 450 h 522"/>
                <a:gd name="T18" fmla="*/ 174 w 1277"/>
                <a:gd name="T19" fmla="*/ 419 h 522"/>
                <a:gd name="T20" fmla="*/ 119 w 1277"/>
                <a:gd name="T21" fmla="*/ 388 h 522"/>
                <a:gd name="T22" fmla="*/ 59 w 1277"/>
                <a:gd name="T23" fmla="*/ 339 h 522"/>
                <a:gd name="T24" fmla="*/ 14 w 1277"/>
                <a:gd name="T25" fmla="*/ 280 h 522"/>
                <a:gd name="T26" fmla="*/ 0 w 1277"/>
                <a:gd name="T27" fmla="*/ 239 h 522"/>
                <a:gd name="T28" fmla="*/ 3 w 1277"/>
                <a:gd name="T29" fmla="*/ 229 h 522"/>
                <a:gd name="T30" fmla="*/ 75 w 1277"/>
                <a:gd name="T31" fmla="*/ 222 h 522"/>
                <a:gd name="T32" fmla="*/ 175 w 1277"/>
                <a:gd name="T33" fmla="*/ 198 h 522"/>
                <a:gd name="T34" fmla="*/ 236 w 1277"/>
                <a:gd name="T35" fmla="*/ 175 h 522"/>
                <a:gd name="T36" fmla="*/ 292 w 1277"/>
                <a:gd name="T37" fmla="*/ 147 h 522"/>
                <a:gd name="T38" fmla="*/ 342 w 1277"/>
                <a:gd name="T39" fmla="*/ 113 h 522"/>
                <a:gd name="T40" fmla="*/ 389 w 1277"/>
                <a:gd name="T41" fmla="*/ 72 h 522"/>
                <a:gd name="T42" fmla="*/ 429 w 1277"/>
                <a:gd name="T43" fmla="*/ 26 h 522"/>
                <a:gd name="T44" fmla="*/ 446 w 1277"/>
                <a:gd name="T45" fmla="*/ 0 h 522"/>
                <a:gd name="T46" fmla="*/ 453 w 1277"/>
                <a:gd name="T47" fmla="*/ 18 h 522"/>
                <a:gd name="T48" fmla="*/ 479 w 1277"/>
                <a:gd name="T49" fmla="*/ 44 h 522"/>
                <a:gd name="T50" fmla="*/ 538 w 1277"/>
                <a:gd name="T51" fmla="*/ 70 h 522"/>
                <a:gd name="T52" fmla="*/ 672 w 1277"/>
                <a:gd name="T53" fmla="*/ 84 h 522"/>
                <a:gd name="T54" fmla="*/ 701 w 1277"/>
                <a:gd name="T55" fmla="*/ 81 h 522"/>
                <a:gd name="T56" fmla="*/ 715 w 1277"/>
                <a:gd name="T57" fmla="*/ 214 h 522"/>
                <a:gd name="T58" fmla="*/ 717 w 1277"/>
                <a:gd name="T59" fmla="*/ 214 h 522"/>
                <a:gd name="T60" fmla="*/ 737 w 1277"/>
                <a:gd name="T61" fmla="*/ 224 h 522"/>
                <a:gd name="T62" fmla="*/ 774 w 1277"/>
                <a:gd name="T63" fmla="*/ 232 h 522"/>
                <a:gd name="T64" fmla="*/ 806 w 1277"/>
                <a:gd name="T65" fmla="*/ 226 h 522"/>
                <a:gd name="T66" fmla="*/ 833 w 1277"/>
                <a:gd name="T67" fmla="*/ 215 h 522"/>
                <a:gd name="T68" fmla="*/ 881 w 1277"/>
                <a:gd name="T69" fmla="*/ 166 h 522"/>
                <a:gd name="T70" fmla="*/ 890 w 1277"/>
                <a:gd name="T71" fmla="*/ 150 h 522"/>
                <a:gd name="T72" fmla="*/ 1189 w 1277"/>
                <a:gd name="T73" fmla="*/ 156 h 522"/>
                <a:gd name="T74" fmla="*/ 1209 w 1277"/>
                <a:gd name="T75" fmla="*/ 176 h 522"/>
                <a:gd name="T76" fmla="*/ 1239 w 1277"/>
                <a:gd name="T77" fmla="*/ 221 h 522"/>
                <a:gd name="T78" fmla="*/ 1260 w 1277"/>
                <a:gd name="T79" fmla="*/ 271 h 522"/>
                <a:gd name="T80" fmla="*/ 1271 w 1277"/>
                <a:gd name="T81" fmla="*/ 323 h 522"/>
                <a:gd name="T82" fmla="*/ 1277 w 1277"/>
                <a:gd name="T83" fmla="*/ 440 h 522"/>
                <a:gd name="T84" fmla="*/ 1273 w 1277"/>
                <a:gd name="T85" fmla="*/ 46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7" h="522">
                  <a:moveTo>
                    <a:pt x="1273" y="467"/>
                  </a:moveTo>
                  <a:lnTo>
                    <a:pt x="1169" y="484"/>
                  </a:lnTo>
                  <a:lnTo>
                    <a:pt x="979" y="509"/>
                  </a:lnTo>
                  <a:lnTo>
                    <a:pt x="809" y="520"/>
                  </a:lnTo>
                  <a:lnTo>
                    <a:pt x="661" y="522"/>
                  </a:lnTo>
                  <a:lnTo>
                    <a:pt x="530" y="513"/>
                  </a:lnTo>
                  <a:lnTo>
                    <a:pt x="417" y="497"/>
                  </a:lnTo>
                  <a:lnTo>
                    <a:pt x="321" y="476"/>
                  </a:lnTo>
                  <a:lnTo>
                    <a:pt x="240" y="450"/>
                  </a:lnTo>
                  <a:lnTo>
                    <a:pt x="174" y="419"/>
                  </a:lnTo>
                  <a:lnTo>
                    <a:pt x="119" y="388"/>
                  </a:lnTo>
                  <a:lnTo>
                    <a:pt x="59" y="339"/>
                  </a:lnTo>
                  <a:lnTo>
                    <a:pt x="14" y="280"/>
                  </a:lnTo>
                  <a:lnTo>
                    <a:pt x="0" y="239"/>
                  </a:lnTo>
                  <a:lnTo>
                    <a:pt x="3" y="229"/>
                  </a:lnTo>
                  <a:lnTo>
                    <a:pt x="75" y="222"/>
                  </a:lnTo>
                  <a:lnTo>
                    <a:pt x="175" y="198"/>
                  </a:lnTo>
                  <a:lnTo>
                    <a:pt x="236" y="175"/>
                  </a:lnTo>
                  <a:lnTo>
                    <a:pt x="292" y="147"/>
                  </a:lnTo>
                  <a:lnTo>
                    <a:pt x="342" y="113"/>
                  </a:lnTo>
                  <a:lnTo>
                    <a:pt x="389" y="72"/>
                  </a:lnTo>
                  <a:lnTo>
                    <a:pt x="429" y="26"/>
                  </a:lnTo>
                  <a:lnTo>
                    <a:pt x="446" y="0"/>
                  </a:lnTo>
                  <a:lnTo>
                    <a:pt x="453" y="18"/>
                  </a:lnTo>
                  <a:lnTo>
                    <a:pt x="479" y="44"/>
                  </a:lnTo>
                  <a:lnTo>
                    <a:pt x="538" y="70"/>
                  </a:lnTo>
                  <a:lnTo>
                    <a:pt x="672" y="84"/>
                  </a:lnTo>
                  <a:lnTo>
                    <a:pt x="701" y="81"/>
                  </a:lnTo>
                  <a:lnTo>
                    <a:pt x="715" y="214"/>
                  </a:lnTo>
                  <a:lnTo>
                    <a:pt x="717" y="214"/>
                  </a:lnTo>
                  <a:lnTo>
                    <a:pt x="737" y="224"/>
                  </a:lnTo>
                  <a:lnTo>
                    <a:pt x="774" y="232"/>
                  </a:lnTo>
                  <a:lnTo>
                    <a:pt x="806" y="226"/>
                  </a:lnTo>
                  <a:lnTo>
                    <a:pt x="833" y="215"/>
                  </a:lnTo>
                  <a:lnTo>
                    <a:pt x="881" y="166"/>
                  </a:lnTo>
                  <a:lnTo>
                    <a:pt x="890" y="150"/>
                  </a:lnTo>
                  <a:lnTo>
                    <a:pt x="1189" y="156"/>
                  </a:lnTo>
                  <a:lnTo>
                    <a:pt x="1209" y="176"/>
                  </a:lnTo>
                  <a:lnTo>
                    <a:pt x="1239" y="221"/>
                  </a:lnTo>
                  <a:lnTo>
                    <a:pt x="1260" y="271"/>
                  </a:lnTo>
                  <a:lnTo>
                    <a:pt x="1271" y="323"/>
                  </a:lnTo>
                  <a:lnTo>
                    <a:pt x="1277" y="440"/>
                  </a:lnTo>
                  <a:lnTo>
                    <a:pt x="1273" y="4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2" name="Freeform 47">
              <a:extLst>
                <a:ext uri="{FF2B5EF4-FFF2-40B4-BE49-F238E27FC236}">
                  <a16:creationId xmlns:a16="http://schemas.microsoft.com/office/drawing/2014/main" id="{59C78913-642F-4A99-A850-ED81D097E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1687" y="5398425"/>
              <a:ext cx="1072717" cy="2533165"/>
            </a:xfrm>
            <a:custGeom>
              <a:avLst/>
              <a:gdLst>
                <a:gd name="T0" fmla="*/ 0 w 998"/>
                <a:gd name="T1" fmla="*/ 2080 h 2352"/>
                <a:gd name="T2" fmla="*/ 343 w 998"/>
                <a:gd name="T3" fmla="*/ 2352 h 2352"/>
                <a:gd name="T4" fmla="*/ 998 w 998"/>
                <a:gd name="T5" fmla="*/ 23 h 2352"/>
                <a:gd name="T6" fmla="*/ 982 w 998"/>
                <a:gd name="T7" fmla="*/ 15 h 2352"/>
                <a:gd name="T8" fmla="*/ 897 w 998"/>
                <a:gd name="T9" fmla="*/ 0 h 2352"/>
                <a:gd name="T10" fmla="*/ 854 w 998"/>
                <a:gd name="T11" fmla="*/ 3 h 2352"/>
                <a:gd name="T12" fmla="*/ 805 w 998"/>
                <a:gd name="T13" fmla="*/ 15 h 2352"/>
                <a:gd name="T14" fmla="*/ 751 w 998"/>
                <a:gd name="T15" fmla="*/ 38 h 2352"/>
                <a:gd name="T16" fmla="*/ 694 w 998"/>
                <a:gd name="T17" fmla="*/ 75 h 2352"/>
                <a:gd name="T18" fmla="*/ 635 w 998"/>
                <a:gd name="T19" fmla="*/ 131 h 2352"/>
                <a:gd name="T20" fmla="*/ 576 w 998"/>
                <a:gd name="T21" fmla="*/ 206 h 2352"/>
                <a:gd name="T22" fmla="*/ 517 w 998"/>
                <a:gd name="T23" fmla="*/ 306 h 2352"/>
                <a:gd name="T24" fmla="*/ 460 w 998"/>
                <a:gd name="T25" fmla="*/ 429 h 2352"/>
                <a:gd name="T26" fmla="*/ 405 w 998"/>
                <a:gd name="T27" fmla="*/ 582 h 2352"/>
                <a:gd name="T28" fmla="*/ 353 w 998"/>
                <a:gd name="T29" fmla="*/ 766 h 2352"/>
                <a:gd name="T30" fmla="*/ 306 w 998"/>
                <a:gd name="T31" fmla="*/ 985 h 2352"/>
                <a:gd name="T32" fmla="*/ 285 w 998"/>
                <a:gd name="T33" fmla="*/ 1109 h 2352"/>
                <a:gd name="T34" fmla="*/ 0 w 998"/>
                <a:gd name="T35" fmla="*/ 208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8" h="2352">
                  <a:moveTo>
                    <a:pt x="0" y="2080"/>
                  </a:moveTo>
                  <a:lnTo>
                    <a:pt x="343" y="2352"/>
                  </a:lnTo>
                  <a:lnTo>
                    <a:pt x="998" y="23"/>
                  </a:lnTo>
                  <a:lnTo>
                    <a:pt x="982" y="15"/>
                  </a:lnTo>
                  <a:lnTo>
                    <a:pt x="897" y="0"/>
                  </a:lnTo>
                  <a:lnTo>
                    <a:pt x="854" y="3"/>
                  </a:lnTo>
                  <a:lnTo>
                    <a:pt x="805" y="15"/>
                  </a:lnTo>
                  <a:lnTo>
                    <a:pt x="751" y="38"/>
                  </a:lnTo>
                  <a:lnTo>
                    <a:pt x="694" y="75"/>
                  </a:lnTo>
                  <a:lnTo>
                    <a:pt x="635" y="131"/>
                  </a:lnTo>
                  <a:lnTo>
                    <a:pt x="576" y="206"/>
                  </a:lnTo>
                  <a:lnTo>
                    <a:pt x="517" y="306"/>
                  </a:lnTo>
                  <a:lnTo>
                    <a:pt x="460" y="429"/>
                  </a:lnTo>
                  <a:lnTo>
                    <a:pt x="405" y="582"/>
                  </a:lnTo>
                  <a:lnTo>
                    <a:pt x="353" y="766"/>
                  </a:lnTo>
                  <a:lnTo>
                    <a:pt x="306" y="985"/>
                  </a:lnTo>
                  <a:lnTo>
                    <a:pt x="285" y="1109"/>
                  </a:lnTo>
                  <a:lnTo>
                    <a:pt x="0" y="208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3" name="Freeform 48">
              <a:extLst>
                <a:ext uri="{FF2B5EF4-FFF2-40B4-BE49-F238E27FC236}">
                  <a16:creationId xmlns:a16="http://schemas.microsoft.com/office/drawing/2014/main" id="{4C6B60B6-6B34-4E65-951D-B44F97F3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34736" y="4254623"/>
              <a:ext cx="4181015" cy="3874064"/>
            </a:xfrm>
            <a:custGeom>
              <a:avLst/>
              <a:gdLst>
                <a:gd name="T0" fmla="*/ 3869 w 3882"/>
                <a:gd name="T1" fmla="*/ 368 h 3597"/>
                <a:gd name="T2" fmla="*/ 3882 w 3882"/>
                <a:gd name="T3" fmla="*/ 542 h 3597"/>
                <a:gd name="T4" fmla="*/ 3846 w 3882"/>
                <a:gd name="T5" fmla="*/ 704 h 3597"/>
                <a:gd name="T6" fmla="*/ 3741 w 3882"/>
                <a:gd name="T7" fmla="*/ 884 h 3597"/>
                <a:gd name="T8" fmla="*/ 3538 w 3882"/>
                <a:gd name="T9" fmla="*/ 1059 h 3597"/>
                <a:gd name="T10" fmla="*/ 3207 w 3882"/>
                <a:gd name="T11" fmla="*/ 1211 h 3597"/>
                <a:gd name="T12" fmla="*/ 2716 w 3882"/>
                <a:gd name="T13" fmla="*/ 1316 h 3597"/>
                <a:gd name="T14" fmla="*/ 2224 w 3882"/>
                <a:gd name="T15" fmla="*/ 1350 h 3597"/>
                <a:gd name="T16" fmla="*/ 1456 w 3882"/>
                <a:gd name="T17" fmla="*/ 1303 h 3597"/>
                <a:gd name="T18" fmla="*/ 1355 w 3882"/>
                <a:gd name="T19" fmla="*/ 1327 h 3597"/>
                <a:gd name="T20" fmla="*/ 1256 w 3882"/>
                <a:gd name="T21" fmla="*/ 1398 h 3597"/>
                <a:gd name="T22" fmla="*/ 1135 w 3882"/>
                <a:gd name="T23" fmla="*/ 1540 h 3597"/>
                <a:gd name="T24" fmla="*/ 1003 w 3882"/>
                <a:gd name="T25" fmla="*/ 1779 h 3597"/>
                <a:gd name="T26" fmla="*/ 864 w 3882"/>
                <a:gd name="T27" fmla="*/ 2141 h 3597"/>
                <a:gd name="T28" fmla="*/ 729 w 3882"/>
                <a:gd name="T29" fmla="*/ 2648 h 3597"/>
                <a:gd name="T30" fmla="*/ 634 w 3882"/>
                <a:gd name="T31" fmla="*/ 3142 h 3597"/>
                <a:gd name="T32" fmla="*/ 0 w 3882"/>
                <a:gd name="T33" fmla="*/ 3434 h 3597"/>
                <a:gd name="T34" fmla="*/ 346 w 3882"/>
                <a:gd name="T35" fmla="*/ 1388 h 3597"/>
                <a:gd name="T36" fmla="*/ 442 w 3882"/>
                <a:gd name="T37" fmla="*/ 1129 h 3597"/>
                <a:gd name="T38" fmla="*/ 597 w 3882"/>
                <a:gd name="T39" fmla="*/ 904 h 3597"/>
                <a:gd name="T40" fmla="*/ 801 w 3882"/>
                <a:gd name="T41" fmla="*/ 724 h 3597"/>
                <a:gd name="T42" fmla="*/ 984 w 3882"/>
                <a:gd name="T43" fmla="*/ 625 h 3597"/>
                <a:gd name="T44" fmla="*/ 1233 w 3882"/>
                <a:gd name="T45" fmla="*/ 540 h 3597"/>
                <a:gd name="T46" fmla="*/ 1458 w 3882"/>
                <a:gd name="T47" fmla="*/ 495 h 3597"/>
                <a:gd name="T48" fmla="*/ 1705 w 3882"/>
                <a:gd name="T49" fmla="*/ 483 h 3597"/>
                <a:gd name="T50" fmla="*/ 1904 w 3882"/>
                <a:gd name="T51" fmla="*/ 501 h 3597"/>
                <a:gd name="T52" fmla="*/ 2134 w 3882"/>
                <a:gd name="T53" fmla="*/ 519 h 3597"/>
                <a:gd name="T54" fmla="*/ 2370 w 3882"/>
                <a:gd name="T55" fmla="*/ 492 h 3597"/>
                <a:gd name="T56" fmla="*/ 2536 w 3882"/>
                <a:gd name="T57" fmla="*/ 421 h 3597"/>
                <a:gd name="T58" fmla="*/ 2644 w 3882"/>
                <a:gd name="T59" fmla="*/ 325 h 3597"/>
                <a:gd name="T60" fmla="*/ 2707 w 3882"/>
                <a:gd name="T61" fmla="*/ 218 h 3597"/>
                <a:gd name="T62" fmla="*/ 2748 w 3882"/>
                <a:gd name="T63" fmla="*/ 18 h 3597"/>
                <a:gd name="T64" fmla="*/ 3866 w 3882"/>
                <a:gd name="T65" fmla="*/ 361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2" h="3597">
                  <a:moveTo>
                    <a:pt x="3866" y="361"/>
                  </a:moveTo>
                  <a:lnTo>
                    <a:pt x="3869" y="368"/>
                  </a:lnTo>
                  <a:lnTo>
                    <a:pt x="3882" y="446"/>
                  </a:lnTo>
                  <a:lnTo>
                    <a:pt x="3882" y="542"/>
                  </a:lnTo>
                  <a:lnTo>
                    <a:pt x="3871" y="620"/>
                  </a:lnTo>
                  <a:lnTo>
                    <a:pt x="3846" y="704"/>
                  </a:lnTo>
                  <a:lnTo>
                    <a:pt x="3804" y="793"/>
                  </a:lnTo>
                  <a:lnTo>
                    <a:pt x="3741" y="884"/>
                  </a:lnTo>
                  <a:lnTo>
                    <a:pt x="3655" y="973"/>
                  </a:lnTo>
                  <a:lnTo>
                    <a:pt x="3538" y="1059"/>
                  </a:lnTo>
                  <a:lnTo>
                    <a:pt x="3390" y="1139"/>
                  </a:lnTo>
                  <a:lnTo>
                    <a:pt x="3207" y="1211"/>
                  </a:lnTo>
                  <a:lnTo>
                    <a:pt x="2982" y="1270"/>
                  </a:lnTo>
                  <a:lnTo>
                    <a:pt x="2716" y="1316"/>
                  </a:lnTo>
                  <a:lnTo>
                    <a:pt x="2402" y="1343"/>
                  </a:lnTo>
                  <a:lnTo>
                    <a:pt x="2224" y="1350"/>
                  </a:lnTo>
                  <a:lnTo>
                    <a:pt x="1460" y="1303"/>
                  </a:lnTo>
                  <a:lnTo>
                    <a:pt x="1456" y="1303"/>
                  </a:lnTo>
                  <a:lnTo>
                    <a:pt x="1413" y="1306"/>
                  </a:lnTo>
                  <a:lnTo>
                    <a:pt x="1355" y="1327"/>
                  </a:lnTo>
                  <a:lnTo>
                    <a:pt x="1309" y="1356"/>
                  </a:lnTo>
                  <a:lnTo>
                    <a:pt x="1256" y="1398"/>
                  </a:lnTo>
                  <a:lnTo>
                    <a:pt x="1198" y="1458"/>
                  </a:lnTo>
                  <a:lnTo>
                    <a:pt x="1135" y="1540"/>
                  </a:lnTo>
                  <a:lnTo>
                    <a:pt x="1070" y="1647"/>
                  </a:lnTo>
                  <a:lnTo>
                    <a:pt x="1003" y="1779"/>
                  </a:lnTo>
                  <a:lnTo>
                    <a:pt x="933" y="1944"/>
                  </a:lnTo>
                  <a:lnTo>
                    <a:pt x="864" y="2141"/>
                  </a:lnTo>
                  <a:lnTo>
                    <a:pt x="795" y="2374"/>
                  </a:lnTo>
                  <a:lnTo>
                    <a:pt x="729" y="2648"/>
                  </a:lnTo>
                  <a:lnTo>
                    <a:pt x="664" y="2965"/>
                  </a:lnTo>
                  <a:lnTo>
                    <a:pt x="634" y="3142"/>
                  </a:lnTo>
                  <a:lnTo>
                    <a:pt x="543" y="3597"/>
                  </a:lnTo>
                  <a:lnTo>
                    <a:pt x="0" y="3434"/>
                  </a:lnTo>
                  <a:lnTo>
                    <a:pt x="333" y="1457"/>
                  </a:lnTo>
                  <a:lnTo>
                    <a:pt x="346" y="1388"/>
                  </a:lnTo>
                  <a:lnTo>
                    <a:pt x="386" y="1255"/>
                  </a:lnTo>
                  <a:lnTo>
                    <a:pt x="442" y="1129"/>
                  </a:lnTo>
                  <a:lnTo>
                    <a:pt x="512" y="1012"/>
                  </a:lnTo>
                  <a:lnTo>
                    <a:pt x="597" y="904"/>
                  </a:lnTo>
                  <a:lnTo>
                    <a:pt x="693" y="809"/>
                  </a:lnTo>
                  <a:lnTo>
                    <a:pt x="801" y="724"/>
                  </a:lnTo>
                  <a:lnTo>
                    <a:pt x="921" y="653"/>
                  </a:lnTo>
                  <a:lnTo>
                    <a:pt x="984" y="625"/>
                  </a:lnTo>
                  <a:lnTo>
                    <a:pt x="1077" y="587"/>
                  </a:lnTo>
                  <a:lnTo>
                    <a:pt x="1233" y="540"/>
                  </a:lnTo>
                  <a:lnTo>
                    <a:pt x="1342" y="514"/>
                  </a:lnTo>
                  <a:lnTo>
                    <a:pt x="1458" y="495"/>
                  </a:lnTo>
                  <a:lnTo>
                    <a:pt x="1579" y="485"/>
                  </a:lnTo>
                  <a:lnTo>
                    <a:pt x="1705" y="483"/>
                  </a:lnTo>
                  <a:lnTo>
                    <a:pt x="1836" y="492"/>
                  </a:lnTo>
                  <a:lnTo>
                    <a:pt x="1904" y="501"/>
                  </a:lnTo>
                  <a:lnTo>
                    <a:pt x="1987" y="512"/>
                  </a:lnTo>
                  <a:lnTo>
                    <a:pt x="2134" y="519"/>
                  </a:lnTo>
                  <a:lnTo>
                    <a:pt x="2261" y="512"/>
                  </a:lnTo>
                  <a:lnTo>
                    <a:pt x="2370" y="492"/>
                  </a:lnTo>
                  <a:lnTo>
                    <a:pt x="2461" y="462"/>
                  </a:lnTo>
                  <a:lnTo>
                    <a:pt x="2536" y="421"/>
                  </a:lnTo>
                  <a:lnTo>
                    <a:pt x="2596" y="375"/>
                  </a:lnTo>
                  <a:lnTo>
                    <a:pt x="2644" y="325"/>
                  </a:lnTo>
                  <a:lnTo>
                    <a:pt x="2681" y="272"/>
                  </a:lnTo>
                  <a:lnTo>
                    <a:pt x="2707" y="218"/>
                  </a:lnTo>
                  <a:lnTo>
                    <a:pt x="2733" y="141"/>
                  </a:lnTo>
                  <a:lnTo>
                    <a:pt x="2748" y="18"/>
                  </a:lnTo>
                  <a:lnTo>
                    <a:pt x="2745" y="0"/>
                  </a:lnTo>
                  <a:lnTo>
                    <a:pt x="3866" y="36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4" name="Freeform 49">
              <a:extLst>
                <a:ext uri="{FF2B5EF4-FFF2-40B4-BE49-F238E27FC236}">
                  <a16:creationId xmlns:a16="http://schemas.microsoft.com/office/drawing/2014/main" id="{2883A45B-0CFE-4468-A90F-C629451C5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8417" y="3023579"/>
              <a:ext cx="2458853" cy="1596154"/>
            </a:xfrm>
            <a:custGeom>
              <a:avLst/>
              <a:gdLst>
                <a:gd name="T0" fmla="*/ 100 w 2283"/>
                <a:gd name="T1" fmla="*/ 622 h 1483"/>
                <a:gd name="T2" fmla="*/ 1797 w 2283"/>
                <a:gd name="T3" fmla="*/ 1047 h 1483"/>
                <a:gd name="T4" fmla="*/ 1761 w 2283"/>
                <a:gd name="T5" fmla="*/ 0 h 1483"/>
                <a:gd name="T6" fmla="*/ 2283 w 2283"/>
                <a:gd name="T7" fmla="*/ 0 h 1483"/>
                <a:gd name="T8" fmla="*/ 2283 w 2283"/>
                <a:gd name="T9" fmla="*/ 1483 h 1483"/>
                <a:gd name="T10" fmla="*/ 605 w 2283"/>
                <a:gd name="T11" fmla="*/ 1028 h 1483"/>
                <a:gd name="T12" fmla="*/ 0 w 2283"/>
                <a:gd name="T13" fmla="*/ 879 h 1483"/>
                <a:gd name="T14" fmla="*/ 2 w 2283"/>
                <a:gd name="T15" fmla="*/ 699 h 1483"/>
                <a:gd name="T16" fmla="*/ 3 w 2283"/>
                <a:gd name="T17" fmla="*/ 681 h 1483"/>
                <a:gd name="T18" fmla="*/ 19 w 2283"/>
                <a:gd name="T19" fmla="*/ 649 h 1483"/>
                <a:gd name="T20" fmla="*/ 47 w 2283"/>
                <a:gd name="T21" fmla="*/ 627 h 1483"/>
                <a:gd name="T22" fmla="*/ 81 w 2283"/>
                <a:gd name="T23" fmla="*/ 619 h 1483"/>
                <a:gd name="T24" fmla="*/ 100 w 2283"/>
                <a:gd name="T25" fmla="*/ 622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1483">
                  <a:moveTo>
                    <a:pt x="100" y="622"/>
                  </a:moveTo>
                  <a:lnTo>
                    <a:pt x="1797" y="1047"/>
                  </a:lnTo>
                  <a:lnTo>
                    <a:pt x="1761" y="0"/>
                  </a:lnTo>
                  <a:lnTo>
                    <a:pt x="2283" y="0"/>
                  </a:lnTo>
                  <a:lnTo>
                    <a:pt x="2283" y="1483"/>
                  </a:lnTo>
                  <a:lnTo>
                    <a:pt x="605" y="1028"/>
                  </a:lnTo>
                  <a:lnTo>
                    <a:pt x="0" y="879"/>
                  </a:lnTo>
                  <a:lnTo>
                    <a:pt x="2" y="699"/>
                  </a:lnTo>
                  <a:lnTo>
                    <a:pt x="3" y="681"/>
                  </a:lnTo>
                  <a:lnTo>
                    <a:pt x="19" y="649"/>
                  </a:lnTo>
                  <a:lnTo>
                    <a:pt x="47" y="627"/>
                  </a:lnTo>
                  <a:lnTo>
                    <a:pt x="81" y="619"/>
                  </a:lnTo>
                  <a:lnTo>
                    <a:pt x="100" y="622"/>
                  </a:lnTo>
                  <a:close/>
                </a:path>
              </a:pathLst>
            </a:custGeom>
            <a:solidFill>
              <a:srgbClr val="D6DD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5" name="Freeform 50">
              <a:extLst>
                <a:ext uri="{FF2B5EF4-FFF2-40B4-BE49-F238E27FC236}">
                  <a16:creationId xmlns:a16="http://schemas.microsoft.com/office/drawing/2014/main" id="{7578733E-0E42-43AB-914E-DFD68D41D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411" y="-259195"/>
              <a:ext cx="2226214" cy="2381307"/>
            </a:xfrm>
            <a:custGeom>
              <a:avLst/>
              <a:gdLst>
                <a:gd name="T0" fmla="*/ 2018 w 2066"/>
                <a:gd name="T1" fmla="*/ 1119 h 2211"/>
                <a:gd name="T2" fmla="*/ 1971 w 2066"/>
                <a:gd name="T3" fmla="*/ 1476 h 2211"/>
                <a:gd name="T4" fmla="*/ 1893 w 2066"/>
                <a:gd name="T5" fmla="*/ 1709 h 2211"/>
                <a:gd name="T6" fmla="*/ 1792 w 2066"/>
                <a:gd name="T7" fmla="*/ 1891 h 2211"/>
                <a:gd name="T8" fmla="*/ 1648 w 2066"/>
                <a:gd name="T9" fmla="*/ 2045 h 2211"/>
                <a:gd name="T10" fmla="*/ 1451 w 2066"/>
                <a:gd name="T11" fmla="*/ 2154 h 2211"/>
                <a:gd name="T12" fmla="*/ 1334 w 2066"/>
                <a:gd name="T13" fmla="*/ 2186 h 2211"/>
                <a:gd name="T14" fmla="*/ 1126 w 2066"/>
                <a:gd name="T15" fmla="*/ 2211 h 2211"/>
                <a:gd name="T16" fmla="*/ 959 w 2066"/>
                <a:gd name="T17" fmla="*/ 2193 h 2211"/>
                <a:gd name="T18" fmla="*/ 828 w 2066"/>
                <a:gd name="T19" fmla="*/ 2147 h 2211"/>
                <a:gd name="T20" fmla="*/ 708 w 2066"/>
                <a:gd name="T21" fmla="*/ 2068 h 2211"/>
                <a:gd name="T22" fmla="*/ 594 w 2066"/>
                <a:gd name="T23" fmla="*/ 1920 h 2211"/>
                <a:gd name="T24" fmla="*/ 643 w 2066"/>
                <a:gd name="T25" fmla="*/ 1868 h 2211"/>
                <a:gd name="T26" fmla="*/ 770 w 2066"/>
                <a:gd name="T27" fmla="*/ 1745 h 2211"/>
                <a:gd name="T28" fmla="*/ 802 w 2066"/>
                <a:gd name="T29" fmla="*/ 1666 h 2211"/>
                <a:gd name="T30" fmla="*/ 783 w 2066"/>
                <a:gd name="T31" fmla="*/ 1620 h 2211"/>
                <a:gd name="T32" fmla="*/ 731 w 2066"/>
                <a:gd name="T33" fmla="*/ 1666 h 2211"/>
                <a:gd name="T34" fmla="*/ 576 w 2066"/>
                <a:gd name="T35" fmla="*/ 1778 h 2211"/>
                <a:gd name="T36" fmla="*/ 476 w 2066"/>
                <a:gd name="T37" fmla="*/ 1802 h 2211"/>
                <a:gd name="T38" fmla="*/ 417 w 2066"/>
                <a:gd name="T39" fmla="*/ 1780 h 2211"/>
                <a:gd name="T40" fmla="*/ 409 w 2066"/>
                <a:gd name="T41" fmla="*/ 1737 h 2211"/>
                <a:gd name="T42" fmla="*/ 360 w 2066"/>
                <a:gd name="T43" fmla="*/ 1617 h 2211"/>
                <a:gd name="T44" fmla="*/ 282 w 2066"/>
                <a:gd name="T45" fmla="*/ 1529 h 2211"/>
                <a:gd name="T46" fmla="*/ 233 w 2066"/>
                <a:gd name="T47" fmla="*/ 1499 h 2211"/>
                <a:gd name="T48" fmla="*/ 75 w 2066"/>
                <a:gd name="T49" fmla="*/ 1459 h 2211"/>
                <a:gd name="T50" fmla="*/ 0 w 2066"/>
                <a:gd name="T51" fmla="*/ 1374 h 2211"/>
                <a:gd name="T52" fmla="*/ 13 w 2066"/>
                <a:gd name="T53" fmla="*/ 1287 h 2211"/>
                <a:gd name="T54" fmla="*/ 44 w 2066"/>
                <a:gd name="T55" fmla="*/ 1236 h 2211"/>
                <a:gd name="T56" fmla="*/ 134 w 2066"/>
                <a:gd name="T57" fmla="*/ 1207 h 2211"/>
                <a:gd name="T58" fmla="*/ 233 w 2066"/>
                <a:gd name="T59" fmla="*/ 1149 h 2211"/>
                <a:gd name="T60" fmla="*/ 312 w 2066"/>
                <a:gd name="T61" fmla="*/ 1070 h 2211"/>
                <a:gd name="T62" fmla="*/ 412 w 2066"/>
                <a:gd name="T63" fmla="*/ 870 h 2211"/>
                <a:gd name="T64" fmla="*/ 469 w 2066"/>
                <a:gd name="T65" fmla="*/ 539 h 2211"/>
                <a:gd name="T66" fmla="*/ 479 w 2066"/>
                <a:gd name="T67" fmla="*/ 210 h 2211"/>
                <a:gd name="T68" fmla="*/ 576 w 2066"/>
                <a:gd name="T69" fmla="*/ 118 h 2211"/>
                <a:gd name="T70" fmla="*/ 642 w 2066"/>
                <a:gd name="T71" fmla="*/ 30 h 2211"/>
                <a:gd name="T72" fmla="*/ 661 w 2066"/>
                <a:gd name="T73" fmla="*/ 4 h 2211"/>
                <a:gd name="T74" fmla="*/ 727 w 2066"/>
                <a:gd name="T75" fmla="*/ 14 h 2211"/>
                <a:gd name="T76" fmla="*/ 891 w 2066"/>
                <a:gd name="T77" fmla="*/ 30 h 2211"/>
                <a:gd name="T78" fmla="*/ 1045 w 2066"/>
                <a:gd name="T79" fmla="*/ 39 h 2211"/>
                <a:gd name="T80" fmla="*/ 1355 w 2066"/>
                <a:gd name="T81" fmla="*/ 62 h 2211"/>
                <a:gd name="T82" fmla="*/ 1630 w 2066"/>
                <a:gd name="T83" fmla="*/ 63 h 2211"/>
                <a:gd name="T84" fmla="*/ 1818 w 2066"/>
                <a:gd name="T85" fmla="*/ 99 h 2211"/>
                <a:gd name="T86" fmla="*/ 1870 w 2066"/>
                <a:gd name="T87" fmla="*/ 145 h 2211"/>
                <a:gd name="T88" fmla="*/ 1896 w 2066"/>
                <a:gd name="T89" fmla="*/ 289 h 2211"/>
                <a:gd name="T90" fmla="*/ 1945 w 2066"/>
                <a:gd name="T91" fmla="*/ 347 h 2211"/>
                <a:gd name="T92" fmla="*/ 1980 w 2066"/>
                <a:gd name="T93" fmla="*/ 369 h 2211"/>
                <a:gd name="T94" fmla="*/ 2030 w 2066"/>
                <a:gd name="T95" fmla="*/ 441 h 2211"/>
                <a:gd name="T96" fmla="*/ 2062 w 2066"/>
                <a:gd name="T97" fmla="*/ 575 h 2211"/>
                <a:gd name="T98" fmla="*/ 2051 w 2066"/>
                <a:gd name="T99" fmla="*/ 890 h 2211"/>
                <a:gd name="T100" fmla="*/ 2018 w 2066"/>
                <a:gd name="T101" fmla="*/ 109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6" h="2211">
                  <a:moveTo>
                    <a:pt x="2018" y="1090"/>
                  </a:moveTo>
                  <a:lnTo>
                    <a:pt x="2018" y="1119"/>
                  </a:lnTo>
                  <a:lnTo>
                    <a:pt x="2003" y="1306"/>
                  </a:lnTo>
                  <a:lnTo>
                    <a:pt x="1971" y="1476"/>
                  </a:lnTo>
                  <a:lnTo>
                    <a:pt x="1931" y="1616"/>
                  </a:lnTo>
                  <a:lnTo>
                    <a:pt x="1893" y="1709"/>
                  </a:lnTo>
                  <a:lnTo>
                    <a:pt x="1848" y="1802"/>
                  </a:lnTo>
                  <a:lnTo>
                    <a:pt x="1792" y="1891"/>
                  </a:lnTo>
                  <a:lnTo>
                    <a:pt x="1726" y="1973"/>
                  </a:lnTo>
                  <a:lnTo>
                    <a:pt x="1648" y="2045"/>
                  </a:lnTo>
                  <a:lnTo>
                    <a:pt x="1556" y="2107"/>
                  </a:lnTo>
                  <a:lnTo>
                    <a:pt x="1451" y="2154"/>
                  </a:lnTo>
                  <a:lnTo>
                    <a:pt x="1394" y="2172"/>
                  </a:lnTo>
                  <a:lnTo>
                    <a:pt x="1334" y="2186"/>
                  </a:lnTo>
                  <a:lnTo>
                    <a:pt x="1225" y="2203"/>
                  </a:lnTo>
                  <a:lnTo>
                    <a:pt x="1126" y="2211"/>
                  </a:lnTo>
                  <a:lnTo>
                    <a:pt x="1038" y="2206"/>
                  </a:lnTo>
                  <a:lnTo>
                    <a:pt x="959" y="2193"/>
                  </a:lnTo>
                  <a:lnTo>
                    <a:pt x="890" y="2173"/>
                  </a:lnTo>
                  <a:lnTo>
                    <a:pt x="828" y="2147"/>
                  </a:lnTo>
                  <a:lnTo>
                    <a:pt x="774" y="2117"/>
                  </a:lnTo>
                  <a:lnTo>
                    <a:pt x="708" y="2068"/>
                  </a:lnTo>
                  <a:lnTo>
                    <a:pt x="646" y="2000"/>
                  </a:lnTo>
                  <a:lnTo>
                    <a:pt x="594" y="1920"/>
                  </a:lnTo>
                  <a:lnTo>
                    <a:pt x="590" y="1905"/>
                  </a:lnTo>
                  <a:lnTo>
                    <a:pt x="643" y="1868"/>
                  </a:lnTo>
                  <a:lnTo>
                    <a:pt x="723" y="1800"/>
                  </a:lnTo>
                  <a:lnTo>
                    <a:pt x="770" y="1745"/>
                  </a:lnTo>
                  <a:lnTo>
                    <a:pt x="795" y="1701"/>
                  </a:lnTo>
                  <a:lnTo>
                    <a:pt x="802" y="1666"/>
                  </a:lnTo>
                  <a:lnTo>
                    <a:pt x="797" y="1642"/>
                  </a:lnTo>
                  <a:lnTo>
                    <a:pt x="783" y="1620"/>
                  </a:lnTo>
                  <a:lnTo>
                    <a:pt x="780" y="1619"/>
                  </a:lnTo>
                  <a:lnTo>
                    <a:pt x="731" y="1666"/>
                  </a:lnTo>
                  <a:lnTo>
                    <a:pt x="646" y="1737"/>
                  </a:lnTo>
                  <a:lnTo>
                    <a:pt x="576" y="1778"/>
                  </a:lnTo>
                  <a:lnTo>
                    <a:pt x="520" y="1797"/>
                  </a:lnTo>
                  <a:lnTo>
                    <a:pt x="476" y="1802"/>
                  </a:lnTo>
                  <a:lnTo>
                    <a:pt x="445" y="1794"/>
                  </a:lnTo>
                  <a:lnTo>
                    <a:pt x="417" y="1780"/>
                  </a:lnTo>
                  <a:lnTo>
                    <a:pt x="414" y="1776"/>
                  </a:lnTo>
                  <a:lnTo>
                    <a:pt x="409" y="1737"/>
                  </a:lnTo>
                  <a:lnTo>
                    <a:pt x="387" y="1670"/>
                  </a:lnTo>
                  <a:lnTo>
                    <a:pt x="360" y="1617"/>
                  </a:lnTo>
                  <a:lnTo>
                    <a:pt x="329" y="1575"/>
                  </a:lnTo>
                  <a:lnTo>
                    <a:pt x="282" y="1529"/>
                  </a:lnTo>
                  <a:lnTo>
                    <a:pt x="239" y="1502"/>
                  </a:lnTo>
                  <a:lnTo>
                    <a:pt x="233" y="1499"/>
                  </a:lnTo>
                  <a:lnTo>
                    <a:pt x="167" y="1490"/>
                  </a:lnTo>
                  <a:lnTo>
                    <a:pt x="75" y="1459"/>
                  </a:lnTo>
                  <a:lnTo>
                    <a:pt x="21" y="1418"/>
                  </a:lnTo>
                  <a:lnTo>
                    <a:pt x="0" y="1374"/>
                  </a:lnTo>
                  <a:lnTo>
                    <a:pt x="0" y="1329"/>
                  </a:lnTo>
                  <a:lnTo>
                    <a:pt x="13" y="1287"/>
                  </a:lnTo>
                  <a:lnTo>
                    <a:pt x="39" y="1243"/>
                  </a:lnTo>
                  <a:lnTo>
                    <a:pt x="44" y="1236"/>
                  </a:lnTo>
                  <a:lnTo>
                    <a:pt x="76" y="1227"/>
                  </a:lnTo>
                  <a:lnTo>
                    <a:pt x="134" y="1207"/>
                  </a:lnTo>
                  <a:lnTo>
                    <a:pt x="186" y="1181"/>
                  </a:lnTo>
                  <a:lnTo>
                    <a:pt x="233" y="1149"/>
                  </a:lnTo>
                  <a:lnTo>
                    <a:pt x="275" y="1113"/>
                  </a:lnTo>
                  <a:lnTo>
                    <a:pt x="312" y="1070"/>
                  </a:lnTo>
                  <a:lnTo>
                    <a:pt x="361" y="994"/>
                  </a:lnTo>
                  <a:lnTo>
                    <a:pt x="412" y="870"/>
                  </a:lnTo>
                  <a:lnTo>
                    <a:pt x="448" y="719"/>
                  </a:lnTo>
                  <a:lnTo>
                    <a:pt x="469" y="539"/>
                  </a:lnTo>
                  <a:lnTo>
                    <a:pt x="479" y="328"/>
                  </a:lnTo>
                  <a:lnTo>
                    <a:pt x="479" y="210"/>
                  </a:lnTo>
                  <a:lnTo>
                    <a:pt x="497" y="196"/>
                  </a:lnTo>
                  <a:lnTo>
                    <a:pt x="576" y="118"/>
                  </a:lnTo>
                  <a:lnTo>
                    <a:pt x="626" y="58"/>
                  </a:lnTo>
                  <a:lnTo>
                    <a:pt x="642" y="30"/>
                  </a:lnTo>
                  <a:lnTo>
                    <a:pt x="649" y="17"/>
                  </a:lnTo>
                  <a:lnTo>
                    <a:pt x="661" y="4"/>
                  </a:lnTo>
                  <a:lnTo>
                    <a:pt x="679" y="0"/>
                  </a:lnTo>
                  <a:lnTo>
                    <a:pt x="727" y="14"/>
                  </a:lnTo>
                  <a:lnTo>
                    <a:pt x="818" y="30"/>
                  </a:lnTo>
                  <a:lnTo>
                    <a:pt x="891" y="30"/>
                  </a:lnTo>
                  <a:lnTo>
                    <a:pt x="960" y="30"/>
                  </a:lnTo>
                  <a:lnTo>
                    <a:pt x="1045" y="39"/>
                  </a:lnTo>
                  <a:lnTo>
                    <a:pt x="1147" y="52"/>
                  </a:lnTo>
                  <a:lnTo>
                    <a:pt x="1355" y="62"/>
                  </a:lnTo>
                  <a:lnTo>
                    <a:pt x="1536" y="62"/>
                  </a:lnTo>
                  <a:lnTo>
                    <a:pt x="1630" y="63"/>
                  </a:lnTo>
                  <a:lnTo>
                    <a:pt x="1759" y="79"/>
                  </a:lnTo>
                  <a:lnTo>
                    <a:pt x="1818" y="99"/>
                  </a:lnTo>
                  <a:lnTo>
                    <a:pt x="1846" y="117"/>
                  </a:lnTo>
                  <a:lnTo>
                    <a:pt x="1870" y="145"/>
                  </a:lnTo>
                  <a:lnTo>
                    <a:pt x="1883" y="216"/>
                  </a:lnTo>
                  <a:lnTo>
                    <a:pt x="1896" y="289"/>
                  </a:lnTo>
                  <a:lnTo>
                    <a:pt x="1920" y="325"/>
                  </a:lnTo>
                  <a:lnTo>
                    <a:pt x="1945" y="347"/>
                  </a:lnTo>
                  <a:lnTo>
                    <a:pt x="1962" y="357"/>
                  </a:lnTo>
                  <a:lnTo>
                    <a:pt x="1980" y="369"/>
                  </a:lnTo>
                  <a:lnTo>
                    <a:pt x="2008" y="400"/>
                  </a:lnTo>
                  <a:lnTo>
                    <a:pt x="2030" y="441"/>
                  </a:lnTo>
                  <a:lnTo>
                    <a:pt x="2047" y="491"/>
                  </a:lnTo>
                  <a:lnTo>
                    <a:pt x="2062" y="575"/>
                  </a:lnTo>
                  <a:lnTo>
                    <a:pt x="2066" y="700"/>
                  </a:lnTo>
                  <a:lnTo>
                    <a:pt x="2051" y="890"/>
                  </a:lnTo>
                  <a:lnTo>
                    <a:pt x="2023" y="1071"/>
                  </a:lnTo>
                  <a:lnTo>
                    <a:pt x="2018" y="109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6" name="Freeform 51">
              <a:extLst>
                <a:ext uri="{FF2B5EF4-FFF2-40B4-BE49-F238E27FC236}">
                  <a16:creationId xmlns:a16="http://schemas.microsoft.com/office/drawing/2014/main" id="{3542C8D0-7610-40A6-8029-0E9861762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4410" y="2076875"/>
              <a:ext cx="2901508" cy="2833657"/>
            </a:xfrm>
            <a:custGeom>
              <a:avLst/>
              <a:gdLst>
                <a:gd name="T0" fmla="*/ 2694 w 2694"/>
                <a:gd name="T1" fmla="*/ 2251 h 2632"/>
                <a:gd name="T2" fmla="*/ 2692 w 2694"/>
                <a:gd name="T3" fmla="*/ 2269 h 2632"/>
                <a:gd name="T4" fmla="*/ 2640 w 2694"/>
                <a:gd name="T5" fmla="*/ 2382 h 2632"/>
                <a:gd name="T6" fmla="*/ 2584 w 2694"/>
                <a:gd name="T7" fmla="*/ 2448 h 2632"/>
                <a:gd name="T8" fmla="*/ 2532 w 2694"/>
                <a:gd name="T9" fmla="*/ 2492 h 2632"/>
                <a:gd name="T10" fmla="*/ 2466 w 2694"/>
                <a:gd name="T11" fmla="*/ 2534 h 2632"/>
                <a:gd name="T12" fmla="*/ 2384 w 2694"/>
                <a:gd name="T13" fmla="*/ 2572 h 2632"/>
                <a:gd name="T14" fmla="*/ 2285 w 2694"/>
                <a:gd name="T15" fmla="*/ 2602 h 2632"/>
                <a:gd name="T16" fmla="*/ 2167 w 2694"/>
                <a:gd name="T17" fmla="*/ 2622 h 2632"/>
                <a:gd name="T18" fmla="*/ 2029 w 2694"/>
                <a:gd name="T19" fmla="*/ 2632 h 2632"/>
                <a:gd name="T20" fmla="*/ 1867 w 2694"/>
                <a:gd name="T21" fmla="*/ 2626 h 2632"/>
                <a:gd name="T22" fmla="*/ 1682 w 2694"/>
                <a:gd name="T23" fmla="*/ 2606 h 2632"/>
                <a:gd name="T24" fmla="*/ 1471 w 2694"/>
                <a:gd name="T25" fmla="*/ 2567 h 2632"/>
                <a:gd name="T26" fmla="*/ 1355 w 2694"/>
                <a:gd name="T27" fmla="*/ 2539 h 2632"/>
                <a:gd name="T28" fmla="*/ 1205 w 2694"/>
                <a:gd name="T29" fmla="*/ 2410 h 2632"/>
                <a:gd name="T30" fmla="*/ 928 w 2694"/>
                <a:gd name="T31" fmla="*/ 2150 h 2632"/>
                <a:gd name="T32" fmla="*/ 743 w 2694"/>
                <a:gd name="T33" fmla="*/ 1954 h 2632"/>
                <a:gd name="T34" fmla="*/ 629 w 2694"/>
                <a:gd name="T35" fmla="*/ 1821 h 2632"/>
                <a:gd name="T36" fmla="*/ 522 w 2694"/>
                <a:gd name="T37" fmla="*/ 1689 h 2632"/>
                <a:gd name="T38" fmla="*/ 426 w 2694"/>
                <a:gd name="T39" fmla="*/ 1555 h 2632"/>
                <a:gd name="T40" fmla="*/ 338 w 2694"/>
                <a:gd name="T41" fmla="*/ 1421 h 2632"/>
                <a:gd name="T42" fmla="*/ 260 w 2694"/>
                <a:gd name="T43" fmla="*/ 1287 h 2632"/>
                <a:gd name="T44" fmla="*/ 191 w 2694"/>
                <a:gd name="T45" fmla="*/ 1150 h 2632"/>
                <a:gd name="T46" fmla="*/ 132 w 2694"/>
                <a:gd name="T47" fmla="*/ 1015 h 2632"/>
                <a:gd name="T48" fmla="*/ 85 w 2694"/>
                <a:gd name="T49" fmla="*/ 877 h 2632"/>
                <a:gd name="T50" fmla="*/ 46 w 2694"/>
                <a:gd name="T51" fmla="*/ 738 h 2632"/>
                <a:gd name="T52" fmla="*/ 20 w 2694"/>
                <a:gd name="T53" fmla="*/ 599 h 2632"/>
                <a:gd name="T54" fmla="*/ 3 w 2694"/>
                <a:gd name="T55" fmla="*/ 459 h 2632"/>
                <a:gd name="T56" fmla="*/ 0 w 2694"/>
                <a:gd name="T57" fmla="*/ 389 h 2632"/>
                <a:gd name="T58" fmla="*/ 19 w 2694"/>
                <a:gd name="T59" fmla="*/ 386 h 2632"/>
                <a:gd name="T60" fmla="*/ 139 w 2694"/>
                <a:gd name="T61" fmla="*/ 357 h 2632"/>
                <a:gd name="T62" fmla="*/ 246 w 2694"/>
                <a:gd name="T63" fmla="*/ 324 h 2632"/>
                <a:gd name="T64" fmla="*/ 357 w 2694"/>
                <a:gd name="T65" fmla="*/ 279 h 2632"/>
                <a:gd name="T66" fmla="*/ 459 w 2694"/>
                <a:gd name="T67" fmla="*/ 219 h 2632"/>
                <a:gd name="T68" fmla="*/ 520 w 2694"/>
                <a:gd name="T69" fmla="*/ 164 h 2632"/>
                <a:gd name="T70" fmla="*/ 550 w 2694"/>
                <a:gd name="T71" fmla="*/ 124 h 2632"/>
                <a:gd name="T72" fmla="*/ 569 w 2694"/>
                <a:gd name="T73" fmla="*/ 79 h 2632"/>
                <a:gd name="T74" fmla="*/ 576 w 2694"/>
                <a:gd name="T75" fmla="*/ 30 h 2632"/>
                <a:gd name="T76" fmla="*/ 573 w 2694"/>
                <a:gd name="T77" fmla="*/ 4 h 2632"/>
                <a:gd name="T78" fmla="*/ 594 w 2694"/>
                <a:gd name="T79" fmla="*/ 0 h 2632"/>
                <a:gd name="T80" fmla="*/ 751 w 2694"/>
                <a:gd name="T81" fmla="*/ 17 h 2632"/>
                <a:gd name="T82" fmla="*/ 868 w 2694"/>
                <a:gd name="T83" fmla="*/ 52 h 2632"/>
                <a:gd name="T84" fmla="*/ 959 w 2694"/>
                <a:gd name="T85" fmla="*/ 89 h 2632"/>
                <a:gd name="T86" fmla="*/ 1061 w 2694"/>
                <a:gd name="T87" fmla="*/ 141 h 2632"/>
                <a:gd name="T88" fmla="*/ 1170 w 2694"/>
                <a:gd name="T89" fmla="*/ 209 h 2632"/>
                <a:gd name="T90" fmla="*/ 1290 w 2694"/>
                <a:gd name="T91" fmla="*/ 296 h 2632"/>
                <a:gd name="T92" fmla="*/ 1417 w 2694"/>
                <a:gd name="T93" fmla="*/ 406 h 2632"/>
                <a:gd name="T94" fmla="*/ 1550 w 2694"/>
                <a:gd name="T95" fmla="*/ 538 h 2632"/>
                <a:gd name="T96" fmla="*/ 1690 w 2694"/>
                <a:gd name="T97" fmla="*/ 697 h 2632"/>
                <a:gd name="T98" fmla="*/ 1836 w 2694"/>
                <a:gd name="T99" fmla="*/ 882 h 2632"/>
                <a:gd name="T100" fmla="*/ 1987 w 2694"/>
                <a:gd name="T101" fmla="*/ 1100 h 2632"/>
                <a:gd name="T102" fmla="*/ 2063 w 2694"/>
                <a:gd name="T103" fmla="*/ 1222 h 2632"/>
                <a:gd name="T104" fmla="*/ 2063 w 2694"/>
                <a:gd name="T105" fmla="*/ 1235 h 2632"/>
                <a:gd name="T106" fmla="*/ 2075 w 2694"/>
                <a:gd name="T107" fmla="*/ 1339 h 2632"/>
                <a:gd name="T108" fmla="*/ 2103 w 2694"/>
                <a:gd name="T109" fmla="*/ 1446 h 2632"/>
                <a:gd name="T110" fmla="*/ 2158 w 2694"/>
                <a:gd name="T111" fmla="*/ 1582 h 2632"/>
                <a:gd name="T112" fmla="*/ 2249 w 2694"/>
                <a:gd name="T113" fmla="*/ 1745 h 2632"/>
                <a:gd name="T114" fmla="*/ 2348 w 2694"/>
                <a:gd name="T115" fmla="*/ 1883 h 2632"/>
                <a:gd name="T116" fmla="*/ 2429 w 2694"/>
                <a:gd name="T117" fmla="*/ 1983 h 2632"/>
                <a:gd name="T118" fmla="*/ 2524 w 2694"/>
                <a:gd name="T119" fmla="*/ 2086 h 2632"/>
                <a:gd name="T120" fmla="*/ 2633 w 2694"/>
                <a:gd name="T121" fmla="*/ 2194 h 2632"/>
                <a:gd name="T122" fmla="*/ 2694 w 2694"/>
                <a:gd name="T123" fmla="*/ 2251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4" h="2632">
                  <a:moveTo>
                    <a:pt x="2694" y="2251"/>
                  </a:moveTo>
                  <a:lnTo>
                    <a:pt x="2692" y="2269"/>
                  </a:lnTo>
                  <a:lnTo>
                    <a:pt x="2640" y="2382"/>
                  </a:lnTo>
                  <a:lnTo>
                    <a:pt x="2584" y="2448"/>
                  </a:lnTo>
                  <a:lnTo>
                    <a:pt x="2532" y="2492"/>
                  </a:lnTo>
                  <a:lnTo>
                    <a:pt x="2466" y="2534"/>
                  </a:lnTo>
                  <a:lnTo>
                    <a:pt x="2384" y="2572"/>
                  </a:lnTo>
                  <a:lnTo>
                    <a:pt x="2285" y="2602"/>
                  </a:lnTo>
                  <a:lnTo>
                    <a:pt x="2167" y="2622"/>
                  </a:lnTo>
                  <a:lnTo>
                    <a:pt x="2029" y="2632"/>
                  </a:lnTo>
                  <a:lnTo>
                    <a:pt x="1867" y="2626"/>
                  </a:lnTo>
                  <a:lnTo>
                    <a:pt x="1682" y="2606"/>
                  </a:lnTo>
                  <a:lnTo>
                    <a:pt x="1471" y="2567"/>
                  </a:lnTo>
                  <a:lnTo>
                    <a:pt x="1355" y="2539"/>
                  </a:lnTo>
                  <a:lnTo>
                    <a:pt x="1205" y="2410"/>
                  </a:lnTo>
                  <a:lnTo>
                    <a:pt x="928" y="2150"/>
                  </a:lnTo>
                  <a:lnTo>
                    <a:pt x="743" y="1954"/>
                  </a:lnTo>
                  <a:lnTo>
                    <a:pt x="629" y="1821"/>
                  </a:lnTo>
                  <a:lnTo>
                    <a:pt x="522" y="1689"/>
                  </a:lnTo>
                  <a:lnTo>
                    <a:pt x="426" y="1555"/>
                  </a:lnTo>
                  <a:lnTo>
                    <a:pt x="338" y="1421"/>
                  </a:lnTo>
                  <a:lnTo>
                    <a:pt x="260" y="1287"/>
                  </a:lnTo>
                  <a:lnTo>
                    <a:pt x="191" y="1150"/>
                  </a:lnTo>
                  <a:lnTo>
                    <a:pt x="132" y="1015"/>
                  </a:lnTo>
                  <a:lnTo>
                    <a:pt x="85" y="877"/>
                  </a:lnTo>
                  <a:lnTo>
                    <a:pt x="46" y="738"/>
                  </a:lnTo>
                  <a:lnTo>
                    <a:pt x="20" y="599"/>
                  </a:lnTo>
                  <a:lnTo>
                    <a:pt x="3" y="459"/>
                  </a:lnTo>
                  <a:lnTo>
                    <a:pt x="0" y="389"/>
                  </a:lnTo>
                  <a:lnTo>
                    <a:pt x="19" y="386"/>
                  </a:lnTo>
                  <a:lnTo>
                    <a:pt x="139" y="357"/>
                  </a:lnTo>
                  <a:lnTo>
                    <a:pt x="246" y="324"/>
                  </a:lnTo>
                  <a:lnTo>
                    <a:pt x="357" y="279"/>
                  </a:lnTo>
                  <a:lnTo>
                    <a:pt x="459" y="219"/>
                  </a:lnTo>
                  <a:lnTo>
                    <a:pt x="520" y="164"/>
                  </a:lnTo>
                  <a:lnTo>
                    <a:pt x="550" y="124"/>
                  </a:lnTo>
                  <a:lnTo>
                    <a:pt x="569" y="79"/>
                  </a:lnTo>
                  <a:lnTo>
                    <a:pt x="576" y="30"/>
                  </a:lnTo>
                  <a:lnTo>
                    <a:pt x="573" y="4"/>
                  </a:lnTo>
                  <a:lnTo>
                    <a:pt x="594" y="0"/>
                  </a:lnTo>
                  <a:lnTo>
                    <a:pt x="751" y="17"/>
                  </a:lnTo>
                  <a:lnTo>
                    <a:pt x="868" y="52"/>
                  </a:lnTo>
                  <a:lnTo>
                    <a:pt x="959" y="89"/>
                  </a:lnTo>
                  <a:lnTo>
                    <a:pt x="1061" y="141"/>
                  </a:lnTo>
                  <a:lnTo>
                    <a:pt x="1170" y="209"/>
                  </a:lnTo>
                  <a:lnTo>
                    <a:pt x="1290" y="296"/>
                  </a:lnTo>
                  <a:lnTo>
                    <a:pt x="1417" y="406"/>
                  </a:lnTo>
                  <a:lnTo>
                    <a:pt x="1550" y="538"/>
                  </a:lnTo>
                  <a:lnTo>
                    <a:pt x="1690" y="697"/>
                  </a:lnTo>
                  <a:lnTo>
                    <a:pt x="1836" y="882"/>
                  </a:lnTo>
                  <a:lnTo>
                    <a:pt x="1987" y="1100"/>
                  </a:lnTo>
                  <a:lnTo>
                    <a:pt x="2063" y="1222"/>
                  </a:lnTo>
                  <a:lnTo>
                    <a:pt x="2063" y="1235"/>
                  </a:lnTo>
                  <a:lnTo>
                    <a:pt x="2075" y="1339"/>
                  </a:lnTo>
                  <a:lnTo>
                    <a:pt x="2103" y="1446"/>
                  </a:lnTo>
                  <a:lnTo>
                    <a:pt x="2158" y="1582"/>
                  </a:lnTo>
                  <a:lnTo>
                    <a:pt x="2249" y="1745"/>
                  </a:lnTo>
                  <a:lnTo>
                    <a:pt x="2348" y="1883"/>
                  </a:lnTo>
                  <a:lnTo>
                    <a:pt x="2429" y="1983"/>
                  </a:lnTo>
                  <a:lnTo>
                    <a:pt x="2524" y="2086"/>
                  </a:lnTo>
                  <a:lnTo>
                    <a:pt x="2633" y="2194"/>
                  </a:lnTo>
                  <a:lnTo>
                    <a:pt x="2694" y="2251"/>
                  </a:lnTo>
                  <a:close/>
                </a:path>
              </a:pathLst>
            </a:custGeom>
            <a:solidFill>
              <a:srgbClr val="34506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7" name="Freeform 52">
              <a:extLst>
                <a:ext uri="{FF2B5EF4-FFF2-40B4-BE49-F238E27FC236}">
                  <a16:creationId xmlns:a16="http://schemas.microsoft.com/office/drawing/2014/main" id="{280D2A03-E9C0-496A-9E82-1A4F09FD0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1095" y="3815197"/>
              <a:ext cx="1363515" cy="743147"/>
            </a:xfrm>
            <a:custGeom>
              <a:avLst/>
              <a:gdLst>
                <a:gd name="T0" fmla="*/ 1264 w 1264"/>
                <a:gd name="T1" fmla="*/ 260 h 690"/>
                <a:gd name="T2" fmla="*/ 1074 w 1264"/>
                <a:gd name="T3" fmla="*/ 373 h 690"/>
                <a:gd name="T4" fmla="*/ 1023 w 1264"/>
                <a:gd name="T5" fmla="*/ 358 h 690"/>
                <a:gd name="T6" fmla="*/ 927 w 1264"/>
                <a:gd name="T7" fmla="*/ 336 h 690"/>
                <a:gd name="T8" fmla="*/ 838 w 1264"/>
                <a:gd name="T9" fmla="*/ 324 h 690"/>
                <a:gd name="T10" fmla="*/ 757 w 1264"/>
                <a:gd name="T11" fmla="*/ 320 h 690"/>
                <a:gd name="T12" fmla="*/ 684 w 1264"/>
                <a:gd name="T13" fmla="*/ 324 h 690"/>
                <a:gd name="T14" fmla="*/ 616 w 1264"/>
                <a:gd name="T15" fmla="*/ 336 h 690"/>
                <a:gd name="T16" fmla="*/ 525 w 1264"/>
                <a:gd name="T17" fmla="*/ 363 h 690"/>
                <a:gd name="T18" fmla="*/ 429 w 1264"/>
                <a:gd name="T19" fmla="*/ 415 h 690"/>
                <a:gd name="T20" fmla="*/ 352 w 1264"/>
                <a:gd name="T21" fmla="*/ 480 h 690"/>
                <a:gd name="T22" fmla="*/ 295 w 1264"/>
                <a:gd name="T23" fmla="*/ 549 h 690"/>
                <a:gd name="T24" fmla="*/ 255 w 1264"/>
                <a:gd name="T25" fmla="*/ 614 h 690"/>
                <a:gd name="T26" fmla="*/ 242 w 1264"/>
                <a:gd name="T27" fmla="*/ 643 h 690"/>
                <a:gd name="T28" fmla="*/ 233 w 1264"/>
                <a:gd name="T29" fmla="*/ 659 h 690"/>
                <a:gd name="T30" fmla="*/ 206 w 1264"/>
                <a:gd name="T31" fmla="*/ 682 h 690"/>
                <a:gd name="T32" fmla="*/ 173 w 1264"/>
                <a:gd name="T33" fmla="*/ 690 h 690"/>
                <a:gd name="T34" fmla="*/ 138 w 1264"/>
                <a:gd name="T35" fmla="*/ 684 h 690"/>
                <a:gd name="T36" fmla="*/ 122 w 1264"/>
                <a:gd name="T37" fmla="*/ 674 h 690"/>
                <a:gd name="T38" fmla="*/ 96 w 1264"/>
                <a:gd name="T39" fmla="*/ 656 h 690"/>
                <a:gd name="T40" fmla="*/ 56 w 1264"/>
                <a:gd name="T41" fmla="*/ 612 h 690"/>
                <a:gd name="T42" fmla="*/ 26 w 1264"/>
                <a:gd name="T43" fmla="*/ 562 h 690"/>
                <a:gd name="T44" fmla="*/ 7 w 1264"/>
                <a:gd name="T45" fmla="*/ 506 h 690"/>
                <a:gd name="T46" fmla="*/ 0 w 1264"/>
                <a:gd name="T47" fmla="*/ 443 h 690"/>
                <a:gd name="T48" fmla="*/ 1 w 1264"/>
                <a:gd name="T49" fmla="*/ 372 h 690"/>
                <a:gd name="T50" fmla="*/ 14 w 1264"/>
                <a:gd name="T51" fmla="*/ 297 h 690"/>
                <a:gd name="T52" fmla="*/ 36 w 1264"/>
                <a:gd name="T53" fmla="*/ 215 h 690"/>
                <a:gd name="T54" fmla="*/ 52 w 1264"/>
                <a:gd name="T55" fmla="*/ 172 h 690"/>
                <a:gd name="T56" fmla="*/ 63 w 1264"/>
                <a:gd name="T57" fmla="*/ 140 h 690"/>
                <a:gd name="T58" fmla="*/ 101 w 1264"/>
                <a:gd name="T59" fmla="*/ 84 h 690"/>
                <a:gd name="T60" fmla="*/ 148 w 1264"/>
                <a:gd name="T61" fmla="*/ 38 h 690"/>
                <a:gd name="T62" fmla="*/ 207 w 1264"/>
                <a:gd name="T63" fmla="*/ 11 h 690"/>
                <a:gd name="T64" fmla="*/ 239 w 1264"/>
                <a:gd name="T65" fmla="*/ 6 h 690"/>
                <a:gd name="T66" fmla="*/ 348 w 1264"/>
                <a:gd name="T67" fmla="*/ 0 h 690"/>
                <a:gd name="T68" fmla="*/ 537 w 1264"/>
                <a:gd name="T69" fmla="*/ 3 h 690"/>
                <a:gd name="T70" fmla="*/ 668 w 1264"/>
                <a:gd name="T71" fmla="*/ 16 h 690"/>
                <a:gd name="T72" fmla="*/ 805 w 1264"/>
                <a:gd name="T73" fmla="*/ 41 h 690"/>
                <a:gd name="T74" fmla="*/ 940 w 1264"/>
                <a:gd name="T75" fmla="*/ 80 h 690"/>
                <a:gd name="T76" fmla="*/ 1074 w 1264"/>
                <a:gd name="T77" fmla="*/ 136 h 690"/>
                <a:gd name="T78" fmla="*/ 1203 w 1264"/>
                <a:gd name="T79" fmla="*/ 212 h 690"/>
                <a:gd name="T80" fmla="*/ 1264 w 1264"/>
                <a:gd name="T81" fmla="*/ 2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4" h="690">
                  <a:moveTo>
                    <a:pt x="1264" y="260"/>
                  </a:moveTo>
                  <a:lnTo>
                    <a:pt x="1074" y="373"/>
                  </a:lnTo>
                  <a:lnTo>
                    <a:pt x="1023" y="358"/>
                  </a:lnTo>
                  <a:lnTo>
                    <a:pt x="927" y="336"/>
                  </a:lnTo>
                  <a:lnTo>
                    <a:pt x="838" y="324"/>
                  </a:lnTo>
                  <a:lnTo>
                    <a:pt x="757" y="320"/>
                  </a:lnTo>
                  <a:lnTo>
                    <a:pt x="684" y="324"/>
                  </a:lnTo>
                  <a:lnTo>
                    <a:pt x="616" y="336"/>
                  </a:lnTo>
                  <a:lnTo>
                    <a:pt x="525" y="363"/>
                  </a:lnTo>
                  <a:lnTo>
                    <a:pt x="429" y="415"/>
                  </a:lnTo>
                  <a:lnTo>
                    <a:pt x="352" y="480"/>
                  </a:lnTo>
                  <a:lnTo>
                    <a:pt x="295" y="549"/>
                  </a:lnTo>
                  <a:lnTo>
                    <a:pt x="255" y="614"/>
                  </a:lnTo>
                  <a:lnTo>
                    <a:pt x="242" y="643"/>
                  </a:lnTo>
                  <a:lnTo>
                    <a:pt x="233" y="659"/>
                  </a:lnTo>
                  <a:lnTo>
                    <a:pt x="206" y="682"/>
                  </a:lnTo>
                  <a:lnTo>
                    <a:pt x="173" y="690"/>
                  </a:lnTo>
                  <a:lnTo>
                    <a:pt x="138" y="684"/>
                  </a:lnTo>
                  <a:lnTo>
                    <a:pt x="122" y="674"/>
                  </a:lnTo>
                  <a:lnTo>
                    <a:pt x="96" y="656"/>
                  </a:lnTo>
                  <a:lnTo>
                    <a:pt x="56" y="612"/>
                  </a:lnTo>
                  <a:lnTo>
                    <a:pt x="26" y="562"/>
                  </a:lnTo>
                  <a:lnTo>
                    <a:pt x="7" y="506"/>
                  </a:lnTo>
                  <a:lnTo>
                    <a:pt x="0" y="443"/>
                  </a:lnTo>
                  <a:lnTo>
                    <a:pt x="1" y="372"/>
                  </a:lnTo>
                  <a:lnTo>
                    <a:pt x="14" y="297"/>
                  </a:lnTo>
                  <a:lnTo>
                    <a:pt x="36" y="215"/>
                  </a:lnTo>
                  <a:lnTo>
                    <a:pt x="52" y="172"/>
                  </a:lnTo>
                  <a:lnTo>
                    <a:pt x="63" y="140"/>
                  </a:lnTo>
                  <a:lnTo>
                    <a:pt x="101" y="84"/>
                  </a:lnTo>
                  <a:lnTo>
                    <a:pt x="148" y="38"/>
                  </a:lnTo>
                  <a:lnTo>
                    <a:pt x="207" y="11"/>
                  </a:lnTo>
                  <a:lnTo>
                    <a:pt x="239" y="6"/>
                  </a:lnTo>
                  <a:lnTo>
                    <a:pt x="348" y="0"/>
                  </a:lnTo>
                  <a:lnTo>
                    <a:pt x="537" y="3"/>
                  </a:lnTo>
                  <a:lnTo>
                    <a:pt x="668" y="16"/>
                  </a:lnTo>
                  <a:lnTo>
                    <a:pt x="805" y="41"/>
                  </a:lnTo>
                  <a:lnTo>
                    <a:pt x="940" y="80"/>
                  </a:lnTo>
                  <a:lnTo>
                    <a:pt x="1074" y="136"/>
                  </a:lnTo>
                  <a:lnTo>
                    <a:pt x="1203" y="212"/>
                  </a:lnTo>
                  <a:lnTo>
                    <a:pt x="1264" y="260"/>
                  </a:lnTo>
                  <a:close/>
                </a:path>
              </a:pathLst>
            </a:custGeom>
            <a:solidFill>
              <a:srgbClr val="F3D1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50957B7F-9F7C-448A-B08C-74334687F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774749"/>
              <a:ext cx="142168" cy="142168"/>
            </a:xfrm>
            <a:custGeom>
              <a:avLst/>
              <a:gdLst>
                <a:gd name="T0" fmla="*/ 66 w 132"/>
                <a:gd name="T1" fmla="*/ 0 h 132"/>
                <a:gd name="T2" fmla="*/ 79 w 132"/>
                <a:gd name="T3" fmla="*/ 0 h 132"/>
                <a:gd name="T4" fmla="*/ 103 w 132"/>
                <a:gd name="T5" fmla="*/ 10 h 132"/>
                <a:gd name="T6" fmla="*/ 122 w 132"/>
                <a:gd name="T7" fmla="*/ 29 h 132"/>
                <a:gd name="T8" fmla="*/ 132 w 132"/>
                <a:gd name="T9" fmla="*/ 52 h 132"/>
                <a:gd name="T10" fmla="*/ 132 w 132"/>
                <a:gd name="T11" fmla="*/ 66 h 132"/>
                <a:gd name="T12" fmla="*/ 132 w 132"/>
                <a:gd name="T13" fmla="*/ 79 h 132"/>
                <a:gd name="T14" fmla="*/ 122 w 132"/>
                <a:gd name="T15" fmla="*/ 104 h 132"/>
                <a:gd name="T16" fmla="*/ 103 w 132"/>
                <a:gd name="T17" fmla="*/ 122 h 132"/>
                <a:gd name="T18" fmla="*/ 79 w 132"/>
                <a:gd name="T19" fmla="*/ 132 h 132"/>
                <a:gd name="T20" fmla="*/ 66 w 132"/>
                <a:gd name="T21" fmla="*/ 132 h 132"/>
                <a:gd name="T22" fmla="*/ 53 w 132"/>
                <a:gd name="T23" fmla="*/ 132 h 132"/>
                <a:gd name="T24" fmla="*/ 29 w 132"/>
                <a:gd name="T25" fmla="*/ 122 h 132"/>
                <a:gd name="T26" fmla="*/ 10 w 132"/>
                <a:gd name="T27" fmla="*/ 104 h 132"/>
                <a:gd name="T28" fmla="*/ 0 w 132"/>
                <a:gd name="T29" fmla="*/ 79 h 132"/>
                <a:gd name="T30" fmla="*/ 0 w 132"/>
                <a:gd name="T31" fmla="*/ 66 h 132"/>
                <a:gd name="T32" fmla="*/ 0 w 132"/>
                <a:gd name="T33" fmla="*/ 52 h 132"/>
                <a:gd name="T34" fmla="*/ 10 w 132"/>
                <a:gd name="T35" fmla="*/ 29 h 132"/>
                <a:gd name="T36" fmla="*/ 29 w 132"/>
                <a:gd name="T37" fmla="*/ 10 h 132"/>
                <a:gd name="T38" fmla="*/ 53 w 132"/>
                <a:gd name="T39" fmla="*/ 0 h 132"/>
                <a:gd name="T40" fmla="*/ 66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79" y="0"/>
                  </a:lnTo>
                  <a:lnTo>
                    <a:pt x="103" y="10"/>
                  </a:lnTo>
                  <a:lnTo>
                    <a:pt x="122" y="29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79"/>
                  </a:lnTo>
                  <a:lnTo>
                    <a:pt x="122" y="104"/>
                  </a:lnTo>
                  <a:lnTo>
                    <a:pt x="103" y="122"/>
                  </a:lnTo>
                  <a:lnTo>
                    <a:pt x="79" y="132"/>
                  </a:lnTo>
                  <a:lnTo>
                    <a:pt x="66" y="132"/>
                  </a:lnTo>
                  <a:lnTo>
                    <a:pt x="53" y="132"/>
                  </a:lnTo>
                  <a:lnTo>
                    <a:pt x="29" y="122"/>
                  </a:lnTo>
                  <a:lnTo>
                    <a:pt x="10" y="104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10" y="29"/>
                  </a:lnTo>
                  <a:lnTo>
                    <a:pt x="29" y="10"/>
                  </a:lnTo>
                  <a:lnTo>
                    <a:pt x="5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725B1AAF-5776-44BA-948A-C2F70B3A1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59277" y="810291"/>
              <a:ext cx="71084" cy="71084"/>
            </a:xfrm>
            <a:custGeom>
              <a:avLst/>
              <a:gdLst>
                <a:gd name="T0" fmla="*/ 66 w 66"/>
                <a:gd name="T1" fmla="*/ 33 h 66"/>
                <a:gd name="T2" fmla="*/ 65 w 66"/>
                <a:gd name="T3" fmla="*/ 46 h 66"/>
                <a:gd name="T4" fmla="*/ 46 w 66"/>
                <a:gd name="T5" fmla="*/ 65 h 66"/>
                <a:gd name="T6" fmla="*/ 33 w 66"/>
                <a:gd name="T7" fmla="*/ 66 h 66"/>
                <a:gd name="T8" fmla="*/ 20 w 66"/>
                <a:gd name="T9" fmla="*/ 65 h 66"/>
                <a:gd name="T10" fmla="*/ 1 w 66"/>
                <a:gd name="T11" fmla="*/ 46 h 66"/>
                <a:gd name="T12" fmla="*/ 0 w 66"/>
                <a:gd name="T13" fmla="*/ 33 h 66"/>
                <a:gd name="T14" fmla="*/ 1 w 66"/>
                <a:gd name="T15" fmla="*/ 20 h 66"/>
                <a:gd name="T16" fmla="*/ 20 w 66"/>
                <a:gd name="T17" fmla="*/ 2 h 66"/>
                <a:gd name="T18" fmla="*/ 33 w 66"/>
                <a:gd name="T19" fmla="*/ 0 h 66"/>
                <a:gd name="T20" fmla="*/ 46 w 66"/>
                <a:gd name="T21" fmla="*/ 2 h 66"/>
                <a:gd name="T22" fmla="*/ 65 w 66"/>
                <a:gd name="T23" fmla="*/ 20 h 66"/>
                <a:gd name="T24" fmla="*/ 66 w 66"/>
                <a:gd name="T2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46"/>
                  </a:lnTo>
                  <a:lnTo>
                    <a:pt x="46" y="65"/>
                  </a:lnTo>
                  <a:lnTo>
                    <a:pt x="33" y="66"/>
                  </a:lnTo>
                  <a:lnTo>
                    <a:pt x="20" y="65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1" y="2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46" y="2"/>
                  </a:lnTo>
                  <a:lnTo>
                    <a:pt x="65" y="20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0" name="Freeform 56">
              <a:extLst>
                <a:ext uri="{FF2B5EF4-FFF2-40B4-BE49-F238E27FC236}">
                  <a16:creationId xmlns:a16="http://schemas.microsoft.com/office/drawing/2014/main" id="{9C8EDDF7-0D1B-43E4-B1B9-8FA222F92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1281" y="438717"/>
              <a:ext cx="568671" cy="203559"/>
            </a:xfrm>
            <a:custGeom>
              <a:avLst/>
              <a:gdLst>
                <a:gd name="T0" fmla="*/ 523 w 528"/>
                <a:gd name="T1" fmla="*/ 180 h 189"/>
                <a:gd name="T2" fmla="*/ 517 w 528"/>
                <a:gd name="T3" fmla="*/ 182 h 189"/>
                <a:gd name="T4" fmla="*/ 510 w 528"/>
                <a:gd name="T5" fmla="*/ 179 h 189"/>
                <a:gd name="T6" fmla="*/ 449 w 528"/>
                <a:gd name="T7" fmla="*/ 138 h 189"/>
                <a:gd name="T8" fmla="*/ 387 w 528"/>
                <a:gd name="T9" fmla="*/ 108 h 189"/>
                <a:gd name="T10" fmla="*/ 357 w 528"/>
                <a:gd name="T11" fmla="*/ 95 h 189"/>
                <a:gd name="T12" fmla="*/ 294 w 528"/>
                <a:gd name="T13" fmla="*/ 82 h 189"/>
                <a:gd name="T14" fmla="*/ 263 w 528"/>
                <a:gd name="T15" fmla="*/ 82 h 189"/>
                <a:gd name="T16" fmla="*/ 232 w 528"/>
                <a:gd name="T17" fmla="*/ 84 h 189"/>
                <a:gd name="T18" fmla="*/ 170 w 528"/>
                <a:gd name="T19" fmla="*/ 99 h 189"/>
                <a:gd name="T20" fmla="*/ 140 w 528"/>
                <a:gd name="T21" fmla="*/ 112 h 189"/>
                <a:gd name="T22" fmla="*/ 79 w 528"/>
                <a:gd name="T23" fmla="*/ 144 h 189"/>
                <a:gd name="T24" fmla="*/ 20 w 528"/>
                <a:gd name="T25" fmla="*/ 186 h 189"/>
                <a:gd name="T26" fmla="*/ 19 w 528"/>
                <a:gd name="T27" fmla="*/ 186 h 189"/>
                <a:gd name="T28" fmla="*/ 14 w 528"/>
                <a:gd name="T29" fmla="*/ 189 h 189"/>
                <a:gd name="T30" fmla="*/ 6 w 528"/>
                <a:gd name="T31" fmla="*/ 187 h 189"/>
                <a:gd name="T32" fmla="*/ 3 w 528"/>
                <a:gd name="T33" fmla="*/ 183 h 189"/>
                <a:gd name="T34" fmla="*/ 0 w 528"/>
                <a:gd name="T35" fmla="*/ 177 h 189"/>
                <a:gd name="T36" fmla="*/ 1 w 528"/>
                <a:gd name="T37" fmla="*/ 171 h 189"/>
                <a:gd name="T38" fmla="*/ 20 w 528"/>
                <a:gd name="T39" fmla="*/ 135 h 189"/>
                <a:gd name="T40" fmla="*/ 72 w 528"/>
                <a:gd name="T41" fmla="*/ 76 h 189"/>
                <a:gd name="T42" fmla="*/ 104 w 528"/>
                <a:gd name="T43" fmla="*/ 52 h 189"/>
                <a:gd name="T44" fmla="*/ 138 w 528"/>
                <a:gd name="T45" fmla="*/ 29 h 189"/>
                <a:gd name="T46" fmla="*/ 219 w 528"/>
                <a:gd name="T47" fmla="*/ 3 h 189"/>
                <a:gd name="T48" fmla="*/ 262 w 528"/>
                <a:gd name="T49" fmla="*/ 0 h 189"/>
                <a:gd name="T50" fmla="*/ 284 w 528"/>
                <a:gd name="T51" fmla="*/ 0 h 189"/>
                <a:gd name="T52" fmla="*/ 325 w 528"/>
                <a:gd name="T53" fmla="*/ 7 h 189"/>
                <a:gd name="T54" fmla="*/ 345 w 528"/>
                <a:gd name="T55" fmla="*/ 13 h 189"/>
                <a:gd name="T56" fmla="*/ 386 w 528"/>
                <a:gd name="T57" fmla="*/ 27 h 189"/>
                <a:gd name="T58" fmla="*/ 420 w 528"/>
                <a:gd name="T59" fmla="*/ 49 h 189"/>
                <a:gd name="T60" fmla="*/ 453 w 528"/>
                <a:gd name="T61" fmla="*/ 72 h 189"/>
                <a:gd name="T62" fmla="*/ 507 w 528"/>
                <a:gd name="T63" fmla="*/ 130 h 189"/>
                <a:gd name="T64" fmla="*/ 527 w 528"/>
                <a:gd name="T65" fmla="*/ 163 h 189"/>
                <a:gd name="T66" fmla="*/ 528 w 528"/>
                <a:gd name="T67" fmla="*/ 167 h 189"/>
                <a:gd name="T68" fmla="*/ 527 w 528"/>
                <a:gd name="T69" fmla="*/ 176 h 189"/>
                <a:gd name="T70" fmla="*/ 523 w 528"/>
                <a:gd name="T71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" h="189">
                  <a:moveTo>
                    <a:pt x="523" y="180"/>
                  </a:moveTo>
                  <a:lnTo>
                    <a:pt x="517" y="182"/>
                  </a:lnTo>
                  <a:lnTo>
                    <a:pt x="510" y="179"/>
                  </a:lnTo>
                  <a:lnTo>
                    <a:pt x="449" y="138"/>
                  </a:lnTo>
                  <a:lnTo>
                    <a:pt x="387" y="108"/>
                  </a:lnTo>
                  <a:lnTo>
                    <a:pt x="357" y="95"/>
                  </a:lnTo>
                  <a:lnTo>
                    <a:pt x="294" y="82"/>
                  </a:lnTo>
                  <a:lnTo>
                    <a:pt x="263" y="82"/>
                  </a:lnTo>
                  <a:lnTo>
                    <a:pt x="232" y="84"/>
                  </a:lnTo>
                  <a:lnTo>
                    <a:pt x="170" y="99"/>
                  </a:lnTo>
                  <a:lnTo>
                    <a:pt x="140" y="112"/>
                  </a:lnTo>
                  <a:lnTo>
                    <a:pt x="79" y="144"/>
                  </a:lnTo>
                  <a:lnTo>
                    <a:pt x="20" y="186"/>
                  </a:lnTo>
                  <a:lnTo>
                    <a:pt x="19" y="186"/>
                  </a:lnTo>
                  <a:lnTo>
                    <a:pt x="14" y="189"/>
                  </a:lnTo>
                  <a:lnTo>
                    <a:pt x="6" y="187"/>
                  </a:lnTo>
                  <a:lnTo>
                    <a:pt x="3" y="183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20" y="135"/>
                  </a:lnTo>
                  <a:lnTo>
                    <a:pt x="72" y="76"/>
                  </a:lnTo>
                  <a:lnTo>
                    <a:pt x="104" y="52"/>
                  </a:lnTo>
                  <a:lnTo>
                    <a:pt x="138" y="29"/>
                  </a:lnTo>
                  <a:lnTo>
                    <a:pt x="219" y="3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25" y="7"/>
                  </a:lnTo>
                  <a:lnTo>
                    <a:pt x="345" y="13"/>
                  </a:lnTo>
                  <a:lnTo>
                    <a:pt x="386" y="27"/>
                  </a:lnTo>
                  <a:lnTo>
                    <a:pt x="420" y="49"/>
                  </a:lnTo>
                  <a:lnTo>
                    <a:pt x="453" y="72"/>
                  </a:lnTo>
                  <a:lnTo>
                    <a:pt x="507" y="130"/>
                  </a:lnTo>
                  <a:lnTo>
                    <a:pt x="527" y="163"/>
                  </a:lnTo>
                  <a:lnTo>
                    <a:pt x="528" y="167"/>
                  </a:lnTo>
                  <a:lnTo>
                    <a:pt x="527" y="176"/>
                  </a:lnTo>
                  <a:lnTo>
                    <a:pt x="523" y="18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746637DF-11A6-4D61-A0A6-6B6171B1E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8068" y="3285298"/>
              <a:ext cx="2613944" cy="1932186"/>
            </a:xfrm>
            <a:custGeom>
              <a:avLst/>
              <a:gdLst>
                <a:gd name="T0" fmla="*/ 2288 w 2428"/>
                <a:gd name="T1" fmla="*/ 1599 h 1793"/>
                <a:gd name="T2" fmla="*/ 2273 w 2428"/>
                <a:gd name="T3" fmla="*/ 1626 h 1793"/>
                <a:gd name="T4" fmla="*/ 2237 w 2428"/>
                <a:gd name="T5" fmla="*/ 1675 h 1793"/>
                <a:gd name="T6" fmla="*/ 2194 w 2428"/>
                <a:gd name="T7" fmla="*/ 1715 h 1793"/>
                <a:gd name="T8" fmla="*/ 2145 w 2428"/>
                <a:gd name="T9" fmla="*/ 1749 h 1793"/>
                <a:gd name="T10" fmla="*/ 2092 w 2428"/>
                <a:gd name="T11" fmla="*/ 1773 h 1793"/>
                <a:gd name="T12" fmla="*/ 2036 w 2428"/>
                <a:gd name="T13" fmla="*/ 1787 h 1793"/>
                <a:gd name="T14" fmla="*/ 1977 w 2428"/>
                <a:gd name="T15" fmla="*/ 1793 h 1793"/>
                <a:gd name="T16" fmla="*/ 1916 w 2428"/>
                <a:gd name="T17" fmla="*/ 1789 h 1793"/>
                <a:gd name="T18" fmla="*/ 1888 w 2428"/>
                <a:gd name="T19" fmla="*/ 1782 h 1793"/>
                <a:gd name="T20" fmla="*/ 1806 w 2428"/>
                <a:gd name="T21" fmla="*/ 1759 h 1793"/>
                <a:gd name="T22" fmla="*/ 1620 w 2428"/>
                <a:gd name="T23" fmla="*/ 1691 h 1793"/>
                <a:gd name="T24" fmla="*/ 1407 w 2428"/>
                <a:gd name="T25" fmla="*/ 1600 h 1793"/>
                <a:gd name="T26" fmla="*/ 1173 w 2428"/>
                <a:gd name="T27" fmla="*/ 1491 h 1793"/>
                <a:gd name="T28" fmla="*/ 534 w 2428"/>
                <a:gd name="T29" fmla="*/ 1171 h 1793"/>
                <a:gd name="T30" fmla="*/ 0 w 2428"/>
                <a:gd name="T31" fmla="*/ 896 h 1793"/>
                <a:gd name="T32" fmla="*/ 39 w 2428"/>
                <a:gd name="T33" fmla="*/ 565 h 1793"/>
                <a:gd name="T34" fmla="*/ 1624 w 2428"/>
                <a:gd name="T35" fmla="*/ 1046 h 1793"/>
                <a:gd name="T36" fmla="*/ 1641 w 2428"/>
                <a:gd name="T37" fmla="*/ 1050 h 1793"/>
                <a:gd name="T38" fmla="*/ 1675 w 2428"/>
                <a:gd name="T39" fmla="*/ 1052 h 1793"/>
                <a:gd name="T40" fmla="*/ 1706 w 2428"/>
                <a:gd name="T41" fmla="*/ 1046 h 1793"/>
                <a:gd name="T42" fmla="*/ 1735 w 2428"/>
                <a:gd name="T43" fmla="*/ 1033 h 1793"/>
                <a:gd name="T44" fmla="*/ 1759 w 2428"/>
                <a:gd name="T45" fmla="*/ 1013 h 1793"/>
                <a:gd name="T46" fmla="*/ 1780 w 2428"/>
                <a:gd name="T47" fmla="*/ 988 h 1793"/>
                <a:gd name="T48" fmla="*/ 1793 w 2428"/>
                <a:gd name="T49" fmla="*/ 959 h 1793"/>
                <a:gd name="T50" fmla="*/ 1798 w 2428"/>
                <a:gd name="T51" fmla="*/ 926 h 1793"/>
                <a:gd name="T52" fmla="*/ 1798 w 2428"/>
                <a:gd name="T53" fmla="*/ 909 h 1793"/>
                <a:gd name="T54" fmla="*/ 1745 w 2428"/>
                <a:gd name="T55" fmla="*/ 114 h 1793"/>
                <a:gd name="T56" fmla="*/ 2376 w 2428"/>
                <a:gd name="T57" fmla="*/ 0 h 1793"/>
                <a:gd name="T58" fmla="*/ 2381 w 2428"/>
                <a:gd name="T59" fmla="*/ 35 h 1793"/>
                <a:gd name="T60" fmla="*/ 2406 w 2428"/>
                <a:gd name="T61" fmla="*/ 267 h 1793"/>
                <a:gd name="T62" fmla="*/ 2420 w 2428"/>
                <a:gd name="T63" fmla="*/ 486 h 1793"/>
                <a:gd name="T64" fmla="*/ 2428 w 2428"/>
                <a:gd name="T65" fmla="*/ 738 h 1793"/>
                <a:gd name="T66" fmla="*/ 2419 w 2428"/>
                <a:gd name="T67" fmla="*/ 1004 h 1793"/>
                <a:gd name="T68" fmla="*/ 2399 w 2428"/>
                <a:gd name="T69" fmla="*/ 1200 h 1793"/>
                <a:gd name="T70" fmla="*/ 2377 w 2428"/>
                <a:gd name="T71" fmla="*/ 1325 h 1793"/>
                <a:gd name="T72" fmla="*/ 2347 w 2428"/>
                <a:gd name="T73" fmla="*/ 1443 h 1793"/>
                <a:gd name="T74" fmla="*/ 2309 w 2428"/>
                <a:gd name="T75" fmla="*/ 1550 h 1793"/>
                <a:gd name="T76" fmla="*/ 2288 w 2428"/>
                <a:gd name="T77" fmla="*/ 1599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8" h="1793">
                  <a:moveTo>
                    <a:pt x="2288" y="1599"/>
                  </a:moveTo>
                  <a:lnTo>
                    <a:pt x="2273" y="1626"/>
                  </a:lnTo>
                  <a:lnTo>
                    <a:pt x="2237" y="1675"/>
                  </a:lnTo>
                  <a:lnTo>
                    <a:pt x="2194" y="1715"/>
                  </a:lnTo>
                  <a:lnTo>
                    <a:pt x="2145" y="1749"/>
                  </a:lnTo>
                  <a:lnTo>
                    <a:pt x="2092" y="1773"/>
                  </a:lnTo>
                  <a:lnTo>
                    <a:pt x="2036" y="1787"/>
                  </a:lnTo>
                  <a:lnTo>
                    <a:pt x="1977" y="1793"/>
                  </a:lnTo>
                  <a:lnTo>
                    <a:pt x="1916" y="1789"/>
                  </a:lnTo>
                  <a:lnTo>
                    <a:pt x="1888" y="1782"/>
                  </a:lnTo>
                  <a:lnTo>
                    <a:pt x="1806" y="1759"/>
                  </a:lnTo>
                  <a:lnTo>
                    <a:pt x="1620" y="1691"/>
                  </a:lnTo>
                  <a:lnTo>
                    <a:pt x="1407" y="1600"/>
                  </a:lnTo>
                  <a:lnTo>
                    <a:pt x="1173" y="1491"/>
                  </a:lnTo>
                  <a:lnTo>
                    <a:pt x="534" y="1171"/>
                  </a:lnTo>
                  <a:lnTo>
                    <a:pt x="0" y="896"/>
                  </a:lnTo>
                  <a:lnTo>
                    <a:pt x="39" y="565"/>
                  </a:lnTo>
                  <a:lnTo>
                    <a:pt x="1624" y="1046"/>
                  </a:lnTo>
                  <a:lnTo>
                    <a:pt x="1641" y="1050"/>
                  </a:lnTo>
                  <a:lnTo>
                    <a:pt x="1675" y="1052"/>
                  </a:lnTo>
                  <a:lnTo>
                    <a:pt x="1706" y="1046"/>
                  </a:lnTo>
                  <a:lnTo>
                    <a:pt x="1735" y="1033"/>
                  </a:lnTo>
                  <a:lnTo>
                    <a:pt x="1759" y="1013"/>
                  </a:lnTo>
                  <a:lnTo>
                    <a:pt x="1780" y="988"/>
                  </a:lnTo>
                  <a:lnTo>
                    <a:pt x="1793" y="959"/>
                  </a:lnTo>
                  <a:lnTo>
                    <a:pt x="1798" y="926"/>
                  </a:lnTo>
                  <a:lnTo>
                    <a:pt x="1798" y="909"/>
                  </a:lnTo>
                  <a:lnTo>
                    <a:pt x="1745" y="114"/>
                  </a:lnTo>
                  <a:lnTo>
                    <a:pt x="2376" y="0"/>
                  </a:lnTo>
                  <a:lnTo>
                    <a:pt x="2381" y="35"/>
                  </a:lnTo>
                  <a:lnTo>
                    <a:pt x="2406" y="267"/>
                  </a:lnTo>
                  <a:lnTo>
                    <a:pt x="2420" y="486"/>
                  </a:lnTo>
                  <a:lnTo>
                    <a:pt x="2428" y="738"/>
                  </a:lnTo>
                  <a:lnTo>
                    <a:pt x="2419" y="1004"/>
                  </a:lnTo>
                  <a:lnTo>
                    <a:pt x="2399" y="1200"/>
                  </a:lnTo>
                  <a:lnTo>
                    <a:pt x="2377" y="1325"/>
                  </a:lnTo>
                  <a:lnTo>
                    <a:pt x="2347" y="1443"/>
                  </a:lnTo>
                  <a:lnTo>
                    <a:pt x="2309" y="1550"/>
                  </a:lnTo>
                  <a:lnTo>
                    <a:pt x="2288" y="1599"/>
                  </a:lnTo>
                  <a:close/>
                </a:path>
              </a:pathLst>
            </a:custGeom>
            <a:solidFill>
              <a:srgbClr val="CCCBD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2" name="Freeform 58">
              <a:extLst>
                <a:ext uri="{FF2B5EF4-FFF2-40B4-BE49-F238E27FC236}">
                  <a16:creationId xmlns:a16="http://schemas.microsoft.com/office/drawing/2014/main" id="{961A30EF-796D-4181-8268-9DCAD3CAC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298" y="2503378"/>
              <a:ext cx="1043640" cy="1127647"/>
            </a:xfrm>
            <a:custGeom>
              <a:avLst/>
              <a:gdLst>
                <a:gd name="T0" fmla="*/ 968 w 968"/>
                <a:gd name="T1" fmla="*/ 730 h 1047"/>
                <a:gd name="T2" fmla="*/ 965 w 968"/>
                <a:gd name="T3" fmla="*/ 746 h 1047"/>
                <a:gd name="T4" fmla="*/ 946 w 968"/>
                <a:gd name="T5" fmla="*/ 774 h 1047"/>
                <a:gd name="T6" fmla="*/ 894 w 968"/>
                <a:gd name="T7" fmla="*/ 818 h 1047"/>
                <a:gd name="T8" fmla="*/ 788 w 968"/>
                <a:gd name="T9" fmla="*/ 874 h 1047"/>
                <a:gd name="T10" fmla="*/ 658 w 968"/>
                <a:gd name="T11" fmla="*/ 924 h 1047"/>
                <a:gd name="T12" fmla="*/ 451 w 968"/>
                <a:gd name="T13" fmla="*/ 989 h 1047"/>
                <a:gd name="T14" fmla="*/ 245 w 968"/>
                <a:gd name="T15" fmla="*/ 1042 h 1047"/>
                <a:gd name="T16" fmla="*/ 222 w 968"/>
                <a:gd name="T17" fmla="*/ 1047 h 1047"/>
                <a:gd name="T18" fmla="*/ 176 w 968"/>
                <a:gd name="T19" fmla="*/ 954 h 1047"/>
                <a:gd name="T20" fmla="*/ 100 w 968"/>
                <a:gd name="T21" fmla="*/ 779 h 1047"/>
                <a:gd name="T22" fmla="*/ 43 w 968"/>
                <a:gd name="T23" fmla="*/ 619 h 1047"/>
                <a:gd name="T24" fmla="*/ 10 w 968"/>
                <a:gd name="T25" fmla="*/ 474 h 1047"/>
                <a:gd name="T26" fmla="*/ 0 w 968"/>
                <a:gd name="T27" fmla="*/ 345 h 1047"/>
                <a:gd name="T28" fmla="*/ 9 w 968"/>
                <a:gd name="T29" fmla="*/ 260 h 1047"/>
                <a:gd name="T30" fmla="*/ 23 w 968"/>
                <a:gd name="T31" fmla="*/ 209 h 1047"/>
                <a:gd name="T32" fmla="*/ 43 w 968"/>
                <a:gd name="T33" fmla="*/ 162 h 1047"/>
                <a:gd name="T34" fmla="*/ 71 w 968"/>
                <a:gd name="T35" fmla="*/ 121 h 1047"/>
                <a:gd name="T36" fmla="*/ 107 w 968"/>
                <a:gd name="T37" fmla="*/ 85 h 1047"/>
                <a:gd name="T38" fmla="*/ 148 w 968"/>
                <a:gd name="T39" fmla="*/ 53 h 1047"/>
                <a:gd name="T40" fmla="*/ 173 w 968"/>
                <a:gd name="T41" fmla="*/ 40 h 1047"/>
                <a:gd name="T42" fmla="*/ 196 w 968"/>
                <a:gd name="T43" fmla="*/ 29 h 1047"/>
                <a:gd name="T44" fmla="*/ 243 w 968"/>
                <a:gd name="T45" fmla="*/ 11 h 1047"/>
                <a:gd name="T46" fmla="*/ 294 w 968"/>
                <a:gd name="T47" fmla="*/ 3 h 1047"/>
                <a:gd name="T48" fmla="*/ 344 w 968"/>
                <a:gd name="T49" fmla="*/ 0 h 1047"/>
                <a:gd name="T50" fmla="*/ 419 w 968"/>
                <a:gd name="T51" fmla="*/ 8 h 1047"/>
                <a:gd name="T52" fmla="*/ 493 w 968"/>
                <a:gd name="T53" fmla="*/ 33 h 1047"/>
                <a:gd name="T54" fmla="*/ 537 w 968"/>
                <a:gd name="T55" fmla="*/ 57 h 1047"/>
                <a:gd name="T56" fmla="*/ 559 w 968"/>
                <a:gd name="T57" fmla="*/ 72 h 1047"/>
                <a:gd name="T58" fmla="*/ 614 w 968"/>
                <a:gd name="T59" fmla="*/ 112 h 1047"/>
                <a:gd name="T60" fmla="*/ 710 w 968"/>
                <a:gd name="T61" fmla="*/ 210 h 1047"/>
                <a:gd name="T62" fmla="*/ 788 w 968"/>
                <a:gd name="T63" fmla="*/ 317 h 1047"/>
                <a:gd name="T64" fmla="*/ 851 w 968"/>
                <a:gd name="T65" fmla="*/ 426 h 1047"/>
                <a:gd name="T66" fmla="*/ 920 w 968"/>
                <a:gd name="T67" fmla="*/ 580 h 1047"/>
                <a:gd name="T68" fmla="*/ 965 w 968"/>
                <a:gd name="T69" fmla="*/ 717 h 1047"/>
                <a:gd name="T70" fmla="*/ 968 w 968"/>
                <a:gd name="T71" fmla="*/ 73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1047">
                  <a:moveTo>
                    <a:pt x="968" y="730"/>
                  </a:moveTo>
                  <a:lnTo>
                    <a:pt x="965" y="746"/>
                  </a:lnTo>
                  <a:lnTo>
                    <a:pt x="946" y="774"/>
                  </a:lnTo>
                  <a:lnTo>
                    <a:pt x="894" y="818"/>
                  </a:lnTo>
                  <a:lnTo>
                    <a:pt x="788" y="874"/>
                  </a:lnTo>
                  <a:lnTo>
                    <a:pt x="658" y="924"/>
                  </a:lnTo>
                  <a:lnTo>
                    <a:pt x="451" y="989"/>
                  </a:lnTo>
                  <a:lnTo>
                    <a:pt x="245" y="1042"/>
                  </a:lnTo>
                  <a:lnTo>
                    <a:pt x="222" y="1047"/>
                  </a:lnTo>
                  <a:lnTo>
                    <a:pt x="176" y="954"/>
                  </a:lnTo>
                  <a:lnTo>
                    <a:pt x="100" y="779"/>
                  </a:lnTo>
                  <a:lnTo>
                    <a:pt x="43" y="619"/>
                  </a:lnTo>
                  <a:lnTo>
                    <a:pt x="10" y="474"/>
                  </a:lnTo>
                  <a:lnTo>
                    <a:pt x="0" y="345"/>
                  </a:lnTo>
                  <a:lnTo>
                    <a:pt x="9" y="260"/>
                  </a:lnTo>
                  <a:lnTo>
                    <a:pt x="23" y="209"/>
                  </a:lnTo>
                  <a:lnTo>
                    <a:pt x="43" y="162"/>
                  </a:lnTo>
                  <a:lnTo>
                    <a:pt x="71" y="121"/>
                  </a:lnTo>
                  <a:lnTo>
                    <a:pt x="107" y="85"/>
                  </a:lnTo>
                  <a:lnTo>
                    <a:pt x="148" y="53"/>
                  </a:lnTo>
                  <a:lnTo>
                    <a:pt x="173" y="40"/>
                  </a:lnTo>
                  <a:lnTo>
                    <a:pt x="196" y="29"/>
                  </a:lnTo>
                  <a:lnTo>
                    <a:pt x="243" y="11"/>
                  </a:lnTo>
                  <a:lnTo>
                    <a:pt x="294" y="3"/>
                  </a:lnTo>
                  <a:lnTo>
                    <a:pt x="344" y="0"/>
                  </a:lnTo>
                  <a:lnTo>
                    <a:pt x="419" y="8"/>
                  </a:lnTo>
                  <a:lnTo>
                    <a:pt x="493" y="33"/>
                  </a:lnTo>
                  <a:lnTo>
                    <a:pt x="537" y="57"/>
                  </a:lnTo>
                  <a:lnTo>
                    <a:pt x="559" y="72"/>
                  </a:lnTo>
                  <a:lnTo>
                    <a:pt x="614" y="112"/>
                  </a:lnTo>
                  <a:lnTo>
                    <a:pt x="710" y="210"/>
                  </a:lnTo>
                  <a:lnTo>
                    <a:pt x="788" y="317"/>
                  </a:lnTo>
                  <a:lnTo>
                    <a:pt x="851" y="426"/>
                  </a:lnTo>
                  <a:lnTo>
                    <a:pt x="920" y="580"/>
                  </a:lnTo>
                  <a:lnTo>
                    <a:pt x="965" y="717"/>
                  </a:lnTo>
                  <a:lnTo>
                    <a:pt x="968" y="730"/>
                  </a:lnTo>
                  <a:close/>
                </a:path>
              </a:pathLst>
            </a:custGeom>
            <a:solidFill>
              <a:srgbClr val="2D435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3" name="Freeform 59">
              <a:extLst>
                <a:ext uri="{FF2B5EF4-FFF2-40B4-BE49-F238E27FC236}">
                  <a16:creationId xmlns:a16="http://schemas.microsoft.com/office/drawing/2014/main" id="{DA8992DD-AAF9-4F7B-B7C3-D9264321C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508" y="-68562"/>
              <a:ext cx="1082412" cy="481433"/>
            </a:xfrm>
            <a:custGeom>
              <a:avLst/>
              <a:gdLst>
                <a:gd name="T0" fmla="*/ 1005 w 1005"/>
                <a:gd name="T1" fmla="*/ 0 h 446"/>
                <a:gd name="T2" fmla="*/ 967 w 1005"/>
                <a:gd name="T3" fmla="*/ 72 h 446"/>
                <a:gd name="T4" fmla="*/ 900 w 1005"/>
                <a:gd name="T5" fmla="*/ 172 h 446"/>
                <a:gd name="T6" fmla="*/ 850 w 1005"/>
                <a:gd name="T7" fmla="*/ 236 h 446"/>
                <a:gd name="T8" fmla="*/ 823 w 1005"/>
                <a:gd name="T9" fmla="*/ 266 h 446"/>
                <a:gd name="T10" fmla="*/ 794 w 1005"/>
                <a:gd name="T11" fmla="*/ 295 h 446"/>
                <a:gd name="T12" fmla="*/ 732 w 1005"/>
                <a:gd name="T13" fmla="*/ 347 h 446"/>
                <a:gd name="T14" fmla="*/ 663 w 1005"/>
                <a:gd name="T15" fmla="*/ 390 h 446"/>
                <a:gd name="T16" fmla="*/ 589 w 1005"/>
                <a:gd name="T17" fmla="*/ 422 h 446"/>
                <a:gd name="T18" fmla="*/ 550 w 1005"/>
                <a:gd name="T19" fmla="*/ 433 h 446"/>
                <a:gd name="T20" fmla="*/ 520 w 1005"/>
                <a:gd name="T21" fmla="*/ 440 h 446"/>
                <a:gd name="T22" fmla="*/ 458 w 1005"/>
                <a:gd name="T23" fmla="*/ 446 h 446"/>
                <a:gd name="T24" fmla="*/ 396 w 1005"/>
                <a:gd name="T25" fmla="*/ 445 h 446"/>
                <a:gd name="T26" fmla="*/ 336 w 1005"/>
                <a:gd name="T27" fmla="*/ 435 h 446"/>
                <a:gd name="T28" fmla="*/ 306 w 1005"/>
                <a:gd name="T29" fmla="*/ 426 h 446"/>
                <a:gd name="T30" fmla="*/ 398 w 1005"/>
                <a:gd name="T31" fmla="*/ 422 h 446"/>
                <a:gd name="T32" fmla="*/ 490 w 1005"/>
                <a:gd name="T33" fmla="*/ 419 h 446"/>
                <a:gd name="T34" fmla="*/ 503 w 1005"/>
                <a:gd name="T35" fmla="*/ 417 h 446"/>
                <a:gd name="T36" fmla="*/ 529 w 1005"/>
                <a:gd name="T37" fmla="*/ 410 h 446"/>
                <a:gd name="T38" fmla="*/ 538 w 1005"/>
                <a:gd name="T39" fmla="*/ 401 h 446"/>
                <a:gd name="T40" fmla="*/ 543 w 1005"/>
                <a:gd name="T41" fmla="*/ 388 h 446"/>
                <a:gd name="T42" fmla="*/ 533 w 1005"/>
                <a:gd name="T43" fmla="*/ 361 h 446"/>
                <a:gd name="T44" fmla="*/ 523 w 1005"/>
                <a:gd name="T45" fmla="*/ 351 h 446"/>
                <a:gd name="T46" fmla="*/ 510 w 1005"/>
                <a:gd name="T47" fmla="*/ 344 h 446"/>
                <a:gd name="T48" fmla="*/ 481 w 1005"/>
                <a:gd name="T49" fmla="*/ 339 h 446"/>
                <a:gd name="T50" fmla="*/ 466 w 1005"/>
                <a:gd name="T51" fmla="*/ 339 h 446"/>
                <a:gd name="T52" fmla="*/ 389 w 1005"/>
                <a:gd name="T53" fmla="*/ 341 h 446"/>
                <a:gd name="T54" fmla="*/ 275 w 1005"/>
                <a:gd name="T55" fmla="*/ 339 h 446"/>
                <a:gd name="T56" fmla="*/ 205 w 1005"/>
                <a:gd name="T57" fmla="*/ 324 h 446"/>
                <a:gd name="T58" fmla="*/ 172 w 1005"/>
                <a:gd name="T59" fmla="*/ 306 h 446"/>
                <a:gd name="T60" fmla="*/ 140 w 1005"/>
                <a:gd name="T61" fmla="*/ 288 h 446"/>
                <a:gd name="T62" fmla="*/ 88 w 1005"/>
                <a:gd name="T63" fmla="*/ 236 h 446"/>
                <a:gd name="T64" fmla="*/ 64 w 1005"/>
                <a:gd name="T65" fmla="*/ 208 h 446"/>
                <a:gd name="T66" fmla="*/ 45 w 1005"/>
                <a:gd name="T67" fmla="*/ 188 h 446"/>
                <a:gd name="T68" fmla="*/ 15 w 1005"/>
                <a:gd name="T69" fmla="*/ 142 h 446"/>
                <a:gd name="T70" fmla="*/ 5 w 1005"/>
                <a:gd name="T71" fmla="*/ 116 h 446"/>
                <a:gd name="T72" fmla="*/ 0 w 1005"/>
                <a:gd name="T73" fmla="*/ 98 h 446"/>
                <a:gd name="T74" fmla="*/ 3 w 1005"/>
                <a:gd name="T75" fmla="*/ 60 h 446"/>
                <a:gd name="T76" fmla="*/ 12 w 1005"/>
                <a:gd name="T77" fmla="*/ 43 h 446"/>
                <a:gd name="T78" fmla="*/ 19 w 1005"/>
                <a:gd name="T79" fmla="*/ 33 h 446"/>
                <a:gd name="T80" fmla="*/ 29 w 1005"/>
                <a:gd name="T81" fmla="*/ 24 h 446"/>
                <a:gd name="T82" fmla="*/ 41 w 1005"/>
                <a:gd name="T83" fmla="*/ 34 h 446"/>
                <a:gd name="T84" fmla="*/ 48 w 1005"/>
                <a:gd name="T85" fmla="*/ 53 h 446"/>
                <a:gd name="T86" fmla="*/ 65 w 1005"/>
                <a:gd name="T87" fmla="*/ 90 h 446"/>
                <a:gd name="T88" fmla="*/ 116 w 1005"/>
                <a:gd name="T89" fmla="*/ 152 h 446"/>
                <a:gd name="T90" fmla="*/ 150 w 1005"/>
                <a:gd name="T91" fmla="*/ 177 h 446"/>
                <a:gd name="T92" fmla="*/ 172 w 1005"/>
                <a:gd name="T93" fmla="*/ 190 h 446"/>
                <a:gd name="T94" fmla="*/ 219 w 1005"/>
                <a:gd name="T95" fmla="*/ 210 h 446"/>
                <a:gd name="T96" fmla="*/ 293 w 1005"/>
                <a:gd name="T97" fmla="*/ 230 h 446"/>
                <a:gd name="T98" fmla="*/ 345 w 1005"/>
                <a:gd name="T99" fmla="*/ 236 h 446"/>
                <a:gd name="T100" fmla="*/ 389 w 1005"/>
                <a:gd name="T101" fmla="*/ 240 h 446"/>
                <a:gd name="T102" fmla="*/ 480 w 1005"/>
                <a:gd name="T103" fmla="*/ 239 h 446"/>
                <a:gd name="T104" fmla="*/ 569 w 1005"/>
                <a:gd name="T105" fmla="*/ 227 h 446"/>
                <a:gd name="T106" fmla="*/ 657 w 1005"/>
                <a:gd name="T107" fmla="*/ 206 h 446"/>
                <a:gd name="T108" fmla="*/ 743 w 1005"/>
                <a:gd name="T109" fmla="*/ 175 h 446"/>
                <a:gd name="T110" fmla="*/ 825 w 1005"/>
                <a:gd name="T111" fmla="*/ 135 h 446"/>
                <a:gd name="T112" fmla="*/ 902 w 1005"/>
                <a:gd name="T113" fmla="*/ 87 h 446"/>
                <a:gd name="T114" fmla="*/ 972 w 1005"/>
                <a:gd name="T115" fmla="*/ 31 h 446"/>
                <a:gd name="T116" fmla="*/ 1005 w 1005"/>
                <a:gd name="T11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5" h="446">
                  <a:moveTo>
                    <a:pt x="1005" y="0"/>
                  </a:moveTo>
                  <a:lnTo>
                    <a:pt x="967" y="72"/>
                  </a:lnTo>
                  <a:lnTo>
                    <a:pt x="900" y="172"/>
                  </a:lnTo>
                  <a:lnTo>
                    <a:pt x="850" y="236"/>
                  </a:lnTo>
                  <a:lnTo>
                    <a:pt x="823" y="266"/>
                  </a:lnTo>
                  <a:lnTo>
                    <a:pt x="794" y="295"/>
                  </a:lnTo>
                  <a:lnTo>
                    <a:pt x="732" y="347"/>
                  </a:lnTo>
                  <a:lnTo>
                    <a:pt x="663" y="390"/>
                  </a:lnTo>
                  <a:lnTo>
                    <a:pt x="589" y="422"/>
                  </a:lnTo>
                  <a:lnTo>
                    <a:pt x="550" y="433"/>
                  </a:lnTo>
                  <a:lnTo>
                    <a:pt x="520" y="440"/>
                  </a:lnTo>
                  <a:lnTo>
                    <a:pt x="458" y="446"/>
                  </a:lnTo>
                  <a:lnTo>
                    <a:pt x="396" y="445"/>
                  </a:lnTo>
                  <a:lnTo>
                    <a:pt x="336" y="435"/>
                  </a:lnTo>
                  <a:lnTo>
                    <a:pt x="306" y="426"/>
                  </a:lnTo>
                  <a:lnTo>
                    <a:pt x="398" y="422"/>
                  </a:lnTo>
                  <a:lnTo>
                    <a:pt x="490" y="419"/>
                  </a:lnTo>
                  <a:lnTo>
                    <a:pt x="503" y="417"/>
                  </a:lnTo>
                  <a:lnTo>
                    <a:pt x="529" y="410"/>
                  </a:lnTo>
                  <a:lnTo>
                    <a:pt x="538" y="401"/>
                  </a:lnTo>
                  <a:lnTo>
                    <a:pt x="543" y="388"/>
                  </a:lnTo>
                  <a:lnTo>
                    <a:pt x="533" y="361"/>
                  </a:lnTo>
                  <a:lnTo>
                    <a:pt x="523" y="351"/>
                  </a:lnTo>
                  <a:lnTo>
                    <a:pt x="510" y="344"/>
                  </a:lnTo>
                  <a:lnTo>
                    <a:pt x="481" y="339"/>
                  </a:lnTo>
                  <a:lnTo>
                    <a:pt x="466" y="339"/>
                  </a:lnTo>
                  <a:lnTo>
                    <a:pt x="389" y="341"/>
                  </a:lnTo>
                  <a:lnTo>
                    <a:pt x="275" y="339"/>
                  </a:lnTo>
                  <a:lnTo>
                    <a:pt x="205" y="324"/>
                  </a:lnTo>
                  <a:lnTo>
                    <a:pt x="172" y="306"/>
                  </a:lnTo>
                  <a:lnTo>
                    <a:pt x="140" y="288"/>
                  </a:lnTo>
                  <a:lnTo>
                    <a:pt x="88" y="236"/>
                  </a:lnTo>
                  <a:lnTo>
                    <a:pt x="64" y="208"/>
                  </a:lnTo>
                  <a:lnTo>
                    <a:pt x="45" y="188"/>
                  </a:lnTo>
                  <a:lnTo>
                    <a:pt x="15" y="142"/>
                  </a:lnTo>
                  <a:lnTo>
                    <a:pt x="5" y="116"/>
                  </a:lnTo>
                  <a:lnTo>
                    <a:pt x="0" y="98"/>
                  </a:lnTo>
                  <a:lnTo>
                    <a:pt x="3" y="60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9" y="24"/>
                  </a:lnTo>
                  <a:lnTo>
                    <a:pt x="41" y="34"/>
                  </a:lnTo>
                  <a:lnTo>
                    <a:pt x="48" y="53"/>
                  </a:lnTo>
                  <a:lnTo>
                    <a:pt x="65" y="90"/>
                  </a:lnTo>
                  <a:lnTo>
                    <a:pt x="116" y="152"/>
                  </a:lnTo>
                  <a:lnTo>
                    <a:pt x="150" y="177"/>
                  </a:lnTo>
                  <a:lnTo>
                    <a:pt x="172" y="190"/>
                  </a:lnTo>
                  <a:lnTo>
                    <a:pt x="219" y="210"/>
                  </a:lnTo>
                  <a:lnTo>
                    <a:pt x="293" y="230"/>
                  </a:lnTo>
                  <a:lnTo>
                    <a:pt x="345" y="236"/>
                  </a:lnTo>
                  <a:lnTo>
                    <a:pt x="389" y="240"/>
                  </a:lnTo>
                  <a:lnTo>
                    <a:pt x="480" y="239"/>
                  </a:lnTo>
                  <a:lnTo>
                    <a:pt x="569" y="227"/>
                  </a:lnTo>
                  <a:lnTo>
                    <a:pt x="657" y="206"/>
                  </a:lnTo>
                  <a:lnTo>
                    <a:pt x="743" y="175"/>
                  </a:lnTo>
                  <a:lnTo>
                    <a:pt x="825" y="135"/>
                  </a:lnTo>
                  <a:lnTo>
                    <a:pt x="902" y="87"/>
                  </a:lnTo>
                  <a:lnTo>
                    <a:pt x="972" y="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4" name="Freeform 60">
              <a:extLst>
                <a:ext uri="{FF2B5EF4-FFF2-40B4-BE49-F238E27FC236}">
                  <a16:creationId xmlns:a16="http://schemas.microsoft.com/office/drawing/2014/main" id="{A27AC70A-6ED2-46AF-B46E-B95B06E9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207" y="1311109"/>
              <a:ext cx="697913" cy="681759"/>
            </a:xfrm>
            <a:custGeom>
              <a:avLst/>
              <a:gdLst>
                <a:gd name="T0" fmla="*/ 647 w 647"/>
                <a:gd name="T1" fmla="*/ 517 h 632"/>
                <a:gd name="T2" fmla="*/ 638 w 647"/>
                <a:gd name="T3" fmla="*/ 527 h 632"/>
                <a:gd name="T4" fmla="*/ 582 w 647"/>
                <a:gd name="T5" fmla="*/ 576 h 632"/>
                <a:gd name="T6" fmla="*/ 521 w 647"/>
                <a:gd name="T7" fmla="*/ 610 h 632"/>
                <a:gd name="T8" fmla="*/ 446 w 647"/>
                <a:gd name="T9" fmla="*/ 632 h 632"/>
                <a:gd name="T10" fmla="*/ 380 w 647"/>
                <a:gd name="T11" fmla="*/ 632 h 632"/>
                <a:gd name="T12" fmla="*/ 331 w 647"/>
                <a:gd name="T13" fmla="*/ 623 h 632"/>
                <a:gd name="T14" fmla="*/ 279 w 647"/>
                <a:gd name="T15" fmla="*/ 606 h 632"/>
                <a:gd name="T16" fmla="*/ 225 w 647"/>
                <a:gd name="T17" fmla="*/ 576 h 632"/>
                <a:gd name="T18" fmla="*/ 169 w 647"/>
                <a:gd name="T19" fmla="*/ 535 h 632"/>
                <a:gd name="T20" fmla="*/ 108 w 647"/>
                <a:gd name="T21" fmla="*/ 479 h 632"/>
                <a:gd name="T22" fmla="*/ 78 w 647"/>
                <a:gd name="T23" fmla="*/ 445 h 632"/>
                <a:gd name="T24" fmla="*/ 59 w 647"/>
                <a:gd name="T25" fmla="*/ 422 h 632"/>
                <a:gd name="T26" fmla="*/ 29 w 647"/>
                <a:gd name="T27" fmla="*/ 371 h 632"/>
                <a:gd name="T28" fmla="*/ 10 w 647"/>
                <a:gd name="T29" fmla="*/ 317 h 632"/>
                <a:gd name="T30" fmla="*/ 0 w 647"/>
                <a:gd name="T31" fmla="*/ 260 h 632"/>
                <a:gd name="T32" fmla="*/ 2 w 647"/>
                <a:gd name="T33" fmla="*/ 203 h 632"/>
                <a:gd name="T34" fmla="*/ 13 w 647"/>
                <a:gd name="T35" fmla="*/ 147 h 632"/>
                <a:gd name="T36" fmla="*/ 35 w 647"/>
                <a:gd name="T37" fmla="*/ 93 h 632"/>
                <a:gd name="T38" fmla="*/ 65 w 647"/>
                <a:gd name="T39" fmla="*/ 43 h 632"/>
                <a:gd name="T40" fmla="*/ 85 w 647"/>
                <a:gd name="T41" fmla="*/ 20 h 632"/>
                <a:gd name="T42" fmla="*/ 210 w 647"/>
                <a:gd name="T43" fmla="*/ 0 h 632"/>
                <a:gd name="T44" fmla="*/ 213 w 647"/>
                <a:gd name="T45" fmla="*/ 11 h 632"/>
                <a:gd name="T46" fmla="*/ 238 w 647"/>
                <a:gd name="T47" fmla="*/ 85 h 632"/>
                <a:gd name="T48" fmla="*/ 265 w 647"/>
                <a:gd name="T49" fmla="*/ 145 h 632"/>
                <a:gd name="T50" fmla="*/ 301 w 647"/>
                <a:gd name="T51" fmla="*/ 204 h 632"/>
                <a:gd name="T52" fmla="*/ 349 w 647"/>
                <a:gd name="T53" fmla="*/ 249 h 632"/>
                <a:gd name="T54" fmla="*/ 390 w 647"/>
                <a:gd name="T55" fmla="*/ 265 h 632"/>
                <a:gd name="T56" fmla="*/ 422 w 647"/>
                <a:gd name="T57" fmla="*/ 266 h 632"/>
                <a:gd name="T58" fmla="*/ 455 w 647"/>
                <a:gd name="T59" fmla="*/ 259 h 632"/>
                <a:gd name="T60" fmla="*/ 493 w 647"/>
                <a:gd name="T61" fmla="*/ 239 h 632"/>
                <a:gd name="T62" fmla="*/ 511 w 647"/>
                <a:gd name="T63" fmla="*/ 224 h 632"/>
                <a:gd name="T64" fmla="*/ 506 w 647"/>
                <a:gd name="T65" fmla="*/ 235 h 632"/>
                <a:gd name="T66" fmla="*/ 474 w 647"/>
                <a:gd name="T67" fmla="*/ 275 h 632"/>
                <a:gd name="T68" fmla="*/ 439 w 647"/>
                <a:gd name="T69" fmla="*/ 304 h 632"/>
                <a:gd name="T70" fmla="*/ 398 w 647"/>
                <a:gd name="T71" fmla="*/ 330 h 632"/>
                <a:gd name="T72" fmla="*/ 347 w 647"/>
                <a:gd name="T73" fmla="*/ 344 h 632"/>
                <a:gd name="T74" fmla="*/ 288 w 647"/>
                <a:gd name="T75" fmla="*/ 343 h 632"/>
                <a:gd name="T76" fmla="*/ 220 w 647"/>
                <a:gd name="T77" fmla="*/ 317 h 632"/>
                <a:gd name="T78" fmla="*/ 184 w 647"/>
                <a:gd name="T79" fmla="*/ 292 h 632"/>
                <a:gd name="T80" fmla="*/ 184 w 647"/>
                <a:gd name="T81" fmla="*/ 299 h 632"/>
                <a:gd name="T82" fmla="*/ 196 w 647"/>
                <a:gd name="T83" fmla="*/ 344 h 632"/>
                <a:gd name="T84" fmla="*/ 219 w 647"/>
                <a:gd name="T85" fmla="*/ 384 h 632"/>
                <a:gd name="T86" fmla="*/ 261 w 647"/>
                <a:gd name="T87" fmla="*/ 427 h 632"/>
                <a:gd name="T88" fmla="*/ 328 w 647"/>
                <a:gd name="T89" fmla="*/ 468 h 632"/>
                <a:gd name="T90" fmla="*/ 426 w 647"/>
                <a:gd name="T91" fmla="*/ 498 h 632"/>
                <a:gd name="T92" fmla="*/ 562 w 647"/>
                <a:gd name="T93" fmla="*/ 515 h 632"/>
                <a:gd name="T94" fmla="*/ 647 w 647"/>
                <a:gd name="T95" fmla="*/ 51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7" h="632">
                  <a:moveTo>
                    <a:pt x="647" y="517"/>
                  </a:moveTo>
                  <a:lnTo>
                    <a:pt x="638" y="527"/>
                  </a:lnTo>
                  <a:lnTo>
                    <a:pt x="582" y="576"/>
                  </a:lnTo>
                  <a:lnTo>
                    <a:pt x="521" y="610"/>
                  </a:lnTo>
                  <a:lnTo>
                    <a:pt x="446" y="632"/>
                  </a:lnTo>
                  <a:lnTo>
                    <a:pt x="380" y="632"/>
                  </a:lnTo>
                  <a:lnTo>
                    <a:pt x="331" y="623"/>
                  </a:lnTo>
                  <a:lnTo>
                    <a:pt x="279" y="606"/>
                  </a:lnTo>
                  <a:lnTo>
                    <a:pt x="225" y="576"/>
                  </a:lnTo>
                  <a:lnTo>
                    <a:pt x="169" y="535"/>
                  </a:lnTo>
                  <a:lnTo>
                    <a:pt x="108" y="479"/>
                  </a:lnTo>
                  <a:lnTo>
                    <a:pt x="78" y="445"/>
                  </a:lnTo>
                  <a:lnTo>
                    <a:pt x="59" y="422"/>
                  </a:lnTo>
                  <a:lnTo>
                    <a:pt x="29" y="371"/>
                  </a:lnTo>
                  <a:lnTo>
                    <a:pt x="10" y="317"/>
                  </a:lnTo>
                  <a:lnTo>
                    <a:pt x="0" y="260"/>
                  </a:lnTo>
                  <a:lnTo>
                    <a:pt x="2" y="203"/>
                  </a:lnTo>
                  <a:lnTo>
                    <a:pt x="13" y="147"/>
                  </a:lnTo>
                  <a:lnTo>
                    <a:pt x="35" y="93"/>
                  </a:lnTo>
                  <a:lnTo>
                    <a:pt x="65" y="43"/>
                  </a:lnTo>
                  <a:lnTo>
                    <a:pt x="85" y="20"/>
                  </a:lnTo>
                  <a:lnTo>
                    <a:pt x="210" y="0"/>
                  </a:lnTo>
                  <a:lnTo>
                    <a:pt x="213" y="11"/>
                  </a:lnTo>
                  <a:lnTo>
                    <a:pt x="238" y="85"/>
                  </a:lnTo>
                  <a:lnTo>
                    <a:pt x="265" y="145"/>
                  </a:lnTo>
                  <a:lnTo>
                    <a:pt x="301" y="204"/>
                  </a:lnTo>
                  <a:lnTo>
                    <a:pt x="349" y="249"/>
                  </a:lnTo>
                  <a:lnTo>
                    <a:pt x="390" y="265"/>
                  </a:lnTo>
                  <a:lnTo>
                    <a:pt x="422" y="266"/>
                  </a:lnTo>
                  <a:lnTo>
                    <a:pt x="455" y="259"/>
                  </a:lnTo>
                  <a:lnTo>
                    <a:pt x="493" y="239"/>
                  </a:lnTo>
                  <a:lnTo>
                    <a:pt x="511" y="224"/>
                  </a:lnTo>
                  <a:lnTo>
                    <a:pt x="506" y="235"/>
                  </a:lnTo>
                  <a:lnTo>
                    <a:pt x="474" y="275"/>
                  </a:lnTo>
                  <a:lnTo>
                    <a:pt x="439" y="304"/>
                  </a:lnTo>
                  <a:lnTo>
                    <a:pt x="398" y="330"/>
                  </a:lnTo>
                  <a:lnTo>
                    <a:pt x="347" y="344"/>
                  </a:lnTo>
                  <a:lnTo>
                    <a:pt x="288" y="343"/>
                  </a:lnTo>
                  <a:lnTo>
                    <a:pt x="220" y="317"/>
                  </a:lnTo>
                  <a:lnTo>
                    <a:pt x="184" y="292"/>
                  </a:lnTo>
                  <a:lnTo>
                    <a:pt x="184" y="299"/>
                  </a:lnTo>
                  <a:lnTo>
                    <a:pt x="196" y="344"/>
                  </a:lnTo>
                  <a:lnTo>
                    <a:pt x="219" y="384"/>
                  </a:lnT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          </a:lnTo>
                  <a:lnTo>
                    <a:pt x="562" y="515"/>
                  </a:lnTo>
                  <a:lnTo>
                    <a:pt x="647" y="51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5" name="Freeform 61">
              <a:extLst>
                <a:ext uri="{FF2B5EF4-FFF2-40B4-BE49-F238E27FC236}">
                  <a16:creationId xmlns:a16="http://schemas.microsoft.com/office/drawing/2014/main" id="{91CEAF88-0B10-43A1-925C-E76065AE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4593" y="1294955"/>
              <a:ext cx="895010" cy="865930"/>
            </a:xfrm>
            <a:custGeom>
              <a:avLst/>
              <a:gdLst>
                <a:gd name="T0" fmla="*/ 829 w 829"/>
                <a:gd name="T1" fmla="*/ 111 h 804"/>
                <a:gd name="T2" fmla="*/ 828 w 829"/>
                <a:gd name="T3" fmla="*/ 121 h 804"/>
                <a:gd name="T4" fmla="*/ 806 w 829"/>
                <a:gd name="T5" fmla="*/ 201 h 804"/>
                <a:gd name="T6" fmla="*/ 772 w 829"/>
                <a:gd name="T7" fmla="*/ 278 h 804"/>
                <a:gd name="T8" fmla="*/ 715 w 829"/>
                <a:gd name="T9" fmla="*/ 372 h 804"/>
                <a:gd name="T10" fmla="*/ 630 w 829"/>
                <a:gd name="T11" fmla="*/ 480 h 804"/>
                <a:gd name="T12" fmla="*/ 511 w 829"/>
                <a:gd name="T13" fmla="*/ 595 h 804"/>
                <a:gd name="T14" fmla="*/ 353 w 829"/>
                <a:gd name="T15" fmla="*/ 716 h 804"/>
                <a:gd name="T16" fmla="*/ 255 w 829"/>
                <a:gd name="T17" fmla="*/ 775 h 804"/>
                <a:gd name="T18" fmla="*/ 230 w 829"/>
                <a:gd name="T19" fmla="*/ 788 h 804"/>
                <a:gd name="T20" fmla="*/ 177 w 829"/>
                <a:gd name="T21" fmla="*/ 803 h 804"/>
                <a:gd name="T22" fmla="*/ 150 w 829"/>
                <a:gd name="T23" fmla="*/ 804 h 804"/>
                <a:gd name="T24" fmla="*/ 129 w 829"/>
                <a:gd name="T25" fmla="*/ 803 h 804"/>
                <a:gd name="T26" fmla="*/ 89 w 829"/>
                <a:gd name="T27" fmla="*/ 795 h 804"/>
                <a:gd name="T28" fmla="*/ 50 w 829"/>
                <a:gd name="T29" fmla="*/ 779 h 804"/>
                <a:gd name="T30" fmla="*/ 16 w 829"/>
                <a:gd name="T31" fmla="*/ 756 h 804"/>
                <a:gd name="T32" fmla="*/ 0 w 829"/>
                <a:gd name="T33" fmla="*/ 742 h 804"/>
                <a:gd name="T34" fmla="*/ 62 w 829"/>
                <a:gd name="T35" fmla="*/ 710 h 804"/>
                <a:gd name="T36" fmla="*/ 176 w 829"/>
                <a:gd name="T37" fmla="*/ 646 h 804"/>
                <a:gd name="T38" fmla="*/ 275 w 829"/>
                <a:gd name="T39" fmla="*/ 581 h 804"/>
                <a:gd name="T40" fmla="*/ 363 w 829"/>
                <a:gd name="T41" fmla="*/ 516 h 804"/>
                <a:gd name="T42" fmla="*/ 471 w 829"/>
                <a:gd name="T43" fmla="*/ 421 h 804"/>
                <a:gd name="T44" fmla="*/ 577 w 829"/>
                <a:gd name="T45" fmla="*/ 300 h 804"/>
                <a:gd name="T46" fmla="*/ 648 w 829"/>
                <a:gd name="T47" fmla="*/ 192 h 804"/>
                <a:gd name="T48" fmla="*/ 690 w 829"/>
                <a:gd name="T49" fmla="*/ 104 h 804"/>
                <a:gd name="T50" fmla="*/ 717 w 829"/>
                <a:gd name="T51" fmla="*/ 13 h 804"/>
                <a:gd name="T52" fmla="*/ 718 w 829"/>
                <a:gd name="T53" fmla="*/ 0 h 804"/>
                <a:gd name="T54" fmla="*/ 829 w 829"/>
                <a:gd name="T55" fmla="*/ 1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9" h="804">
                  <a:moveTo>
                    <a:pt x="829" y="111"/>
                  </a:moveTo>
                  <a:lnTo>
                    <a:pt x="828" y="121"/>
                  </a:lnTo>
                  <a:lnTo>
                    <a:pt x="806" y="201"/>
                  </a:lnTo>
                  <a:lnTo>
                    <a:pt x="772" y="278"/>
                  </a:lnTo>
                  <a:lnTo>
                    <a:pt x="715" y="372"/>
                  </a:lnTo>
                  <a:lnTo>
                    <a:pt x="630" y="480"/>
                  </a:lnTo>
                  <a:lnTo>
                    <a:pt x="511" y="595"/>
                  </a:lnTo>
                  <a:lnTo>
                    <a:pt x="353" y="716"/>
                  </a:lnTo>
                  <a:lnTo>
                    <a:pt x="255" y="775"/>
                  </a:lnTo>
                  <a:lnTo>
                    <a:pt x="230" y="788"/>
                  </a:lnTo>
                  <a:lnTo>
                    <a:pt x="177" y="803"/>
                  </a:lnTo>
                  <a:lnTo>
                    <a:pt x="150" y="804"/>
                  </a:lnTo>
                  <a:lnTo>
                    <a:pt x="129" y="803"/>
                  </a:lnTo>
                  <a:lnTo>
                    <a:pt x="89" y="795"/>
                  </a:lnTo>
                  <a:lnTo>
                    <a:pt x="50" y="779"/>
                  </a:lnTo>
                  <a:lnTo>
                    <a:pt x="16" y="756"/>
                  </a:lnTo>
                  <a:lnTo>
                    <a:pt x="0" y="742"/>
                  </a:lnTo>
                  <a:lnTo>
                    <a:pt x="62" y="710"/>
                  </a:lnTo>
                  <a:lnTo>
                    <a:pt x="176" y="646"/>
                  </a:lnTo>
                  <a:lnTo>
                    <a:pt x="275" y="581"/>
                  </a:lnTo>
                  <a:lnTo>
                    <a:pt x="363" y="516"/>
                  </a:lnTo>
                  <a:lnTo>
                    <a:pt x="471" y="421"/>
                  </a:lnTo>
                  <a:lnTo>
                    <a:pt x="577" y="300"/>
                  </a:lnTo>
                  <a:lnTo>
                    <a:pt x="648" y="192"/>
                  </a:lnTo>
                  <a:lnTo>
                    <a:pt x="690" y="104"/>
                  </a:lnTo>
                  <a:lnTo>
                    <a:pt x="717" y="13"/>
                  </a:lnTo>
                  <a:lnTo>
                    <a:pt x="718" y="0"/>
                  </a:lnTo>
                  <a:lnTo>
                    <a:pt x="829" y="1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6" name="Freeform 63">
              <a:extLst>
                <a:ext uri="{FF2B5EF4-FFF2-40B4-BE49-F238E27FC236}">
                  <a16:creationId xmlns:a16="http://schemas.microsoft.com/office/drawing/2014/main" id="{19A99818-9DFF-4988-8BA1-09552A301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616" y="131766"/>
              <a:ext cx="164786" cy="100164"/>
            </a:xfrm>
            <a:custGeom>
              <a:avLst/>
              <a:gdLst>
                <a:gd name="T0" fmla="*/ 154 w 154"/>
                <a:gd name="T1" fmla="*/ 94 h 94"/>
                <a:gd name="T2" fmla="*/ 0 w 154"/>
                <a:gd name="T3" fmla="*/ 7 h 94"/>
                <a:gd name="T4" fmla="*/ 24 w 154"/>
                <a:gd name="T5" fmla="*/ 0 h 94"/>
                <a:gd name="T6" fmla="*/ 76 w 154"/>
                <a:gd name="T7" fmla="*/ 6 h 94"/>
                <a:gd name="T8" fmla="*/ 99 w 154"/>
                <a:gd name="T9" fmla="*/ 17 h 94"/>
                <a:gd name="T10" fmla="*/ 119 w 154"/>
                <a:gd name="T11" fmla="*/ 32 h 94"/>
                <a:gd name="T12" fmla="*/ 146 w 154"/>
                <a:gd name="T13" fmla="*/ 71 h 94"/>
                <a:gd name="T14" fmla="*/ 154 w 154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94">
                  <a:moveTo>
                    <a:pt x="154" y="94"/>
                  </a:moveTo>
                  <a:lnTo>
                    <a:pt x="0" y="7"/>
                  </a:lnTo>
                  <a:lnTo>
                    <a:pt x="24" y="0"/>
                  </a:lnTo>
                  <a:lnTo>
                    <a:pt x="76" y="6"/>
                  </a:lnTo>
                  <a:lnTo>
                    <a:pt x="99" y="17"/>
                  </a:lnTo>
                  <a:lnTo>
                    <a:pt x="119" y="32"/>
                  </a:lnTo>
                  <a:lnTo>
                    <a:pt x="146" y="71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EF6B3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7" name="Freeform 64">
              <a:extLst>
                <a:ext uri="{FF2B5EF4-FFF2-40B4-BE49-F238E27FC236}">
                  <a16:creationId xmlns:a16="http://schemas.microsoft.com/office/drawing/2014/main" id="{FD3C2CD0-E6B5-4400-B1DA-FFC424977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09830" y="231928"/>
              <a:ext cx="933783" cy="639752"/>
            </a:xfrm>
            <a:custGeom>
              <a:avLst/>
              <a:gdLst>
                <a:gd name="T0" fmla="*/ 868 w 868"/>
                <a:gd name="T1" fmla="*/ 493 h 593"/>
                <a:gd name="T2" fmla="*/ 817 w 868"/>
                <a:gd name="T3" fmla="*/ 515 h 593"/>
                <a:gd name="T4" fmla="*/ 708 w 868"/>
                <a:gd name="T5" fmla="*/ 541 h 593"/>
                <a:gd name="T6" fmla="*/ 653 w 868"/>
                <a:gd name="T7" fmla="*/ 551 h 593"/>
                <a:gd name="T8" fmla="*/ 566 w 868"/>
                <a:gd name="T9" fmla="*/ 568 h 593"/>
                <a:gd name="T10" fmla="*/ 479 w 868"/>
                <a:gd name="T11" fmla="*/ 584 h 593"/>
                <a:gd name="T12" fmla="*/ 449 w 868"/>
                <a:gd name="T13" fmla="*/ 590 h 593"/>
                <a:gd name="T14" fmla="*/ 387 w 868"/>
                <a:gd name="T15" fmla="*/ 593 h 593"/>
                <a:gd name="T16" fmla="*/ 358 w 868"/>
                <a:gd name="T17" fmla="*/ 584 h 593"/>
                <a:gd name="T18" fmla="*/ 335 w 868"/>
                <a:gd name="T19" fmla="*/ 574 h 593"/>
                <a:gd name="T20" fmla="*/ 298 w 868"/>
                <a:gd name="T21" fmla="*/ 541 h 593"/>
                <a:gd name="T22" fmla="*/ 280 w 868"/>
                <a:gd name="T23" fmla="*/ 522 h 593"/>
                <a:gd name="T24" fmla="*/ 217 w 868"/>
                <a:gd name="T25" fmla="*/ 452 h 593"/>
                <a:gd name="T26" fmla="*/ 154 w 868"/>
                <a:gd name="T27" fmla="*/ 383 h 593"/>
                <a:gd name="T28" fmla="*/ 131 w 868"/>
                <a:gd name="T29" fmla="*/ 357 h 593"/>
                <a:gd name="T30" fmla="*/ 99 w 868"/>
                <a:gd name="T31" fmla="*/ 313 h 593"/>
                <a:gd name="T32" fmla="*/ 83 w 868"/>
                <a:gd name="T33" fmla="*/ 280 h 593"/>
                <a:gd name="T34" fmla="*/ 79 w 868"/>
                <a:gd name="T35" fmla="*/ 265 h 593"/>
                <a:gd name="T36" fmla="*/ 75 w 868"/>
                <a:gd name="T37" fmla="*/ 241 h 593"/>
                <a:gd name="T38" fmla="*/ 69 w 868"/>
                <a:gd name="T39" fmla="*/ 198 h 593"/>
                <a:gd name="T40" fmla="*/ 62 w 868"/>
                <a:gd name="T41" fmla="*/ 178 h 593"/>
                <a:gd name="T42" fmla="*/ 49 w 868"/>
                <a:gd name="T43" fmla="*/ 158 h 593"/>
                <a:gd name="T44" fmla="*/ 17 w 868"/>
                <a:gd name="T45" fmla="*/ 123 h 593"/>
                <a:gd name="T46" fmla="*/ 7 w 868"/>
                <a:gd name="T47" fmla="*/ 102 h 593"/>
                <a:gd name="T48" fmla="*/ 1 w 868"/>
                <a:gd name="T49" fmla="*/ 80 h 593"/>
                <a:gd name="T50" fmla="*/ 1 w 868"/>
                <a:gd name="T51" fmla="*/ 33 h 593"/>
                <a:gd name="T52" fmla="*/ 1 w 868"/>
                <a:gd name="T53" fmla="*/ 10 h 593"/>
                <a:gd name="T54" fmla="*/ 0 w 868"/>
                <a:gd name="T55" fmla="*/ 5 h 593"/>
                <a:gd name="T56" fmla="*/ 0 w 868"/>
                <a:gd name="T57" fmla="*/ 0 h 593"/>
                <a:gd name="T58" fmla="*/ 868 w 868"/>
                <a:gd name="T59" fmla="*/ 4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593">
                  <a:moveTo>
                    <a:pt x="868" y="493"/>
                  </a:moveTo>
                  <a:lnTo>
                    <a:pt x="817" y="515"/>
                  </a:lnTo>
                  <a:lnTo>
                    <a:pt x="708" y="541"/>
                  </a:lnTo>
                  <a:lnTo>
                    <a:pt x="653" y="551"/>
                  </a:lnTo>
                  <a:lnTo>
                    <a:pt x="566" y="568"/>
                  </a:lnTo>
                  <a:lnTo>
                    <a:pt x="479" y="584"/>
                  </a:lnTo>
                  <a:lnTo>
                    <a:pt x="449" y="590"/>
                  </a:lnTo>
                  <a:lnTo>
                    <a:pt x="387" y="593"/>
                  </a:lnTo>
                  <a:lnTo>
                    <a:pt x="358" y="584"/>
                  </a:lnTo>
                  <a:lnTo>
                    <a:pt x="335" y="574"/>
                  </a:lnTo>
                  <a:lnTo>
                    <a:pt x="298" y="541"/>
                  </a:lnTo>
                  <a:lnTo>
                    <a:pt x="280" y="522"/>
                  </a:lnTo>
                  <a:lnTo>
                    <a:pt x="217" y="452"/>
                  </a:lnTo>
                  <a:lnTo>
                    <a:pt x="154" y="383"/>
                  </a:lnTo>
                  <a:lnTo>
                    <a:pt x="131" y="357"/>
                  </a:lnTo>
                  <a:lnTo>
                    <a:pt x="99" y="313"/>
                  </a:lnTo>
                  <a:lnTo>
                    <a:pt x="83" y="280"/>
                  </a:lnTo>
                  <a:lnTo>
                    <a:pt x="79" y="265"/>
                  </a:lnTo>
                  <a:lnTo>
                    <a:pt x="75" y="241"/>
                  </a:lnTo>
                  <a:lnTo>
                    <a:pt x="69" y="198"/>
                  </a:lnTo>
                  <a:lnTo>
                    <a:pt x="62" y="178"/>
                  </a:lnTo>
                  <a:lnTo>
                    <a:pt x="49" y="158"/>
                  </a:lnTo>
                  <a:lnTo>
                    <a:pt x="17" y="123"/>
                  </a:lnTo>
                  <a:lnTo>
                    <a:pt x="7" y="102"/>
                  </a:lnTo>
                  <a:lnTo>
                    <a:pt x="1" y="80"/>
                  </a:lnTo>
                  <a:lnTo>
                    <a:pt x="1" y="33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868" y="49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sp>
          <p:nvSpPr>
            <p:cNvPr id="98" name="Freeform 65">
              <a:extLst>
                <a:ext uri="{FF2B5EF4-FFF2-40B4-BE49-F238E27FC236}">
                  <a16:creationId xmlns:a16="http://schemas.microsoft.com/office/drawing/2014/main" id="{D6470102-F0AD-4EAF-AA46-758DA565B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7495" y="-905412"/>
              <a:ext cx="2933819" cy="2387769"/>
            </a:xfrm>
            <a:custGeom>
              <a:avLst/>
              <a:gdLst>
                <a:gd name="T0" fmla="*/ 2251 w 2726"/>
                <a:gd name="T1" fmla="*/ 2179 h 2218"/>
                <a:gd name="T2" fmla="*/ 2130 w 2726"/>
                <a:gd name="T3" fmla="*/ 2218 h 2218"/>
                <a:gd name="T4" fmla="*/ 2050 w 2726"/>
                <a:gd name="T5" fmla="*/ 2203 h 2218"/>
                <a:gd name="T6" fmla="*/ 1991 w 2726"/>
                <a:gd name="T7" fmla="*/ 2157 h 2218"/>
                <a:gd name="T8" fmla="*/ 1941 w 2726"/>
                <a:gd name="T9" fmla="*/ 2069 h 2218"/>
                <a:gd name="T10" fmla="*/ 1909 w 2726"/>
                <a:gd name="T11" fmla="*/ 1925 h 2218"/>
                <a:gd name="T12" fmla="*/ 1899 w 2726"/>
                <a:gd name="T13" fmla="*/ 1832 h 2218"/>
                <a:gd name="T14" fmla="*/ 1837 w 2726"/>
                <a:gd name="T15" fmla="*/ 1655 h 2218"/>
                <a:gd name="T16" fmla="*/ 1728 w 2726"/>
                <a:gd name="T17" fmla="*/ 1498 h 2218"/>
                <a:gd name="T18" fmla="*/ 1554 w 2726"/>
                <a:gd name="T19" fmla="*/ 1331 h 2218"/>
                <a:gd name="T20" fmla="*/ 1263 w 2726"/>
                <a:gd name="T21" fmla="*/ 1139 h 2218"/>
                <a:gd name="T22" fmla="*/ 1081 w 2726"/>
                <a:gd name="T23" fmla="*/ 1050 h 2218"/>
                <a:gd name="T24" fmla="*/ 757 w 2726"/>
                <a:gd name="T25" fmla="*/ 1025 h 2218"/>
                <a:gd name="T26" fmla="*/ 313 w 2726"/>
                <a:gd name="T27" fmla="*/ 1040 h 2218"/>
                <a:gd name="T28" fmla="*/ 118 w 2726"/>
                <a:gd name="T29" fmla="*/ 1017 h 2218"/>
                <a:gd name="T30" fmla="*/ 19 w 2726"/>
                <a:gd name="T31" fmla="*/ 956 h 2218"/>
                <a:gd name="T32" fmla="*/ 12 w 2726"/>
                <a:gd name="T33" fmla="*/ 926 h 2218"/>
                <a:gd name="T34" fmla="*/ 302 w 2726"/>
                <a:gd name="T35" fmla="*/ 641 h 2218"/>
                <a:gd name="T36" fmla="*/ 590 w 2726"/>
                <a:gd name="T37" fmla="*/ 409 h 2218"/>
                <a:gd name="T38" fmla="*/ 939 w 2726"/>
                <a:gd name="T39" fmla="*/ 190 h 2218"/>
                <a:gd name="T40" fmla="*/ 1276 w 2726"/>
                <a:gd name="T41" fmla="*/ 52 h 2218"/>
                <a:gd name="T42" fmla="*/ 1474 w 2726"/>
                <a:gd name="T43" fmla="*/ 10 h 2218"/>
                <a:gd name="T44" fmla="*/ 1675 w 2726"/>
                <a:gd name="T45" fmla="*/ 1 h 2218"/>
                <a:gd name="T46" fmla="*/ 1872 w 2726"/>
                <a:gd name="T47" fmla="*/ 33 h 2218"/>
                <a:gd name="T48" fmla="*/ 2066 w 2726"/>
                <a:gd name="T49" fmla="*/ 114 h 2218"/>
                <a:gd name="T50" fmla="*/ 2252 w 2726"/>
                <a:gd name="T51" fmla="*/ 249 h 2218"/>
                <a:gd name="T52" fmla="*/ 2384 w 2726"/>
                <a:gd name="T53" fmla="*/ 390 h 2218"/>
                <a:gd name="T54" fmla="*/ 2454 w 2726"/>
                <a:gd name="T55" fmla="*/ 452 h 2218"/>
                <a:gd name="T56" fmla="*/ 2576 w 2726"/>
                <a:gd name="T57" fmla="*/ 608 h 2218"/>
                <a:gd name="T58" fmla="*/ 2668 w 2726"/>
                <a:gd name="T59" fmla="*/ 792 h 2218"/>
                <a:gd name="T60" fmla="*/ 2723 w 2726"/>
                <a:gd name="T61" fmla="*/ 1031 h 2218"/>
                <a:gd name="T62" fmla="*/ 2708 w 2726"/>
                <a:gd name="T63" fmla="*/ 1323 h 2218"/>
                <a:gd name="T64" fmla="*/ 2595 w 2726"/>
                <a:gd name="T65" fmla="*/ 1668 h 2218"/>
                <a:gd name="T66" fmla="*/ 2348 w 2726"/>
                <a:gd name="T67" fmla="*/ 2064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6" h="2218">
                  <a:moveTo>
                    <a:pt x="2261" y="2172"/>
                  </a:moveTo>
                  <a:lnTo>
                    <a:pt x="2251" y="2179"/>
                  </a:lnTo>
                  <a:lnTo>
                    <a:pt x="2187" y="2206"/>
                  </a:lnTo>
                  <a:lnTo>
                    <a:pt x="2130" y="2218"/>
                  </a:lnTo>
                  <a:lnTo>
                    <a:pt x="2082" y="2213"/>
                  </a:lnTo>
                  <a:lnTo>
                    <a:pt x="2050" y="2203"/>
                  </a:lnTo>
                  <a:lnTo>
                    <a:pt x="2020" y="2186"/>
                  </a:lnTo>
                  <a:lnTo>
                    <a:pt x="1991" y="2157"/>
                  </a:lnTo>
                  <a:lnTo>
                    <a:pt x="1964" y="2120"/>
                  </a:lnTo>
                  <a:lnTo>
                    <a:pt x="1941" y="2069"/>
                  </a:lnTo>
                  <a:lnTo>
                    <a:pt x="1922" y="2005"/>
                  </a:lnTo>
                  <a:lnTo>
                    <a:pt x="1909" y="1925"/>
                  </a:lnTo>
                  <a:lnTo>
                    <a:pt x="1905" y="1879"/>
                  </a:lnTo>
                  <a:lnTo>
                    <a:pt x="1899" y="1832"/>
                  </a:lnTo>
                  <a:lnTo>
                    <a:pt x="1876" y="1741"/>
                  </a:lnTo>
                  <a:lnTo>
                    <a:pt x="1837" y="1655"/>
                  </a:lnTo>
                  <a:lnTo>
                    <a:pt x="1788" y="1574"/>
                  </a:lnTo>
                  <a:lnTo>
                    <a:pt x="1728" y="1498"/>
                  </a:lnTo>
                  <a:lnTo>
                    <a:pt x="1662" y="1427"/>
                  </a:lnTo>
                  <a:lnTo>
                    <a:pt x="1554" y="1331"/>
                  </a:lnTo>
                  <a:lnTo>
                    <a:pt x="1402" y="1223"/>
                  </a:lnTo>
                  <a:lnTo>
                    <a:pt x="1263" y="1139"/>
                  </a:lnTo>
                  <a:lnTo>
                    <a:pt x="1106" y="1060"/>
                  </a:lnTo>
                  <a:lnTo>
                    <a:pt x="1081" y="1050"/>
                  </a:lnTo>
                  <a:lnTo>
                    <a:pt x="963" y="1037"/>
                  </a:lnTo>
                  <a:lnTo>
                    <a:pt x="757" y="1025"/>
                  </a:lnTo>
                  <a:lnTo>
                    <a:pt x="503" y="1031"/>
                  </a:lnTo>
                  <a:lnTo>
                    <a:pt x="313" y="1040"/>
                  </a:lnTo>
                  <a:lnTo>
                    <a:pt x="207" y="1037"/>
                  </a:lnTo>
                  <a:lnTo>
                    <a:pt x="118" y="1017"/>
                  </a:lnTo>
                  <a:lnTo>
                    <a:pt x="58" y="985"/>
                  </a:lnTo>
                  <a:lnTo>
                    <a:pt x="19" y="956"/>
                  </a:lnTo>
                  <a:lnTo>
                    <a:pt x="0" y="939"/>
                  </a:lnTo>
                  <a:lnTo>
                    <a:pt x="12" y="926"/>
                  </a:lnTo>
                  <a:lnTo>
                    <a:pt x="138" y="795"/>
                  </a:lnTo>
                  <a:lnTo>
                    <a:pt x="302" y="641"/>
                  </a:lnTo>
                  <a:lnTo>
                    <a:pt x="438" y="527"/>
                  </a:lnTo>
                  <a:lnTo>
                    <a:pt x="590" y="409"/>
                  </a:lnTo>
                  <a:lnTo>
                    <a:pt x="759" y="295"/>
                  </a:lnTo>
                  <a:lnTo>
                    <a:pt x="939" y="190"/>
                  </a:lnTo>
                  <a:lnTo>
                    <a:pt x="1129" y="102"/>
                  </a:lnTo>
                  <a:lnTo>
                    <a:pt x="1276" y="52"/>
                  </a:lnTo>
                  <a:lnTo>
                    <a:pt x="1375" y="27"/>
                  </a:lnTo>
                  <a:lnTo>
                    <a:pt x="1474" y="10"/>
                  </a:lnTo>
                  <a:lnTo>
                    <a:pt x="1575" y="0"/>
                  </a:lnTo>
                  <a:lnTo>
                    <a:pt x="1675" y="1"/>
                  </a:lnTo>
                  <a:lnTo>
                    <a:pt x="1774" y="12"/>
                  </a:lnTo>
                  <a:lnTo>
                    <a:pt x="1872" y="33"/>
                  </a:lnTo>
                  <a:lnTo>
                    <a:pt x="1970" y="68"/>
                  </a:lnTo>
                  <a:lnTo>
                    <a:pt x="2066" y="114"/>
                  </a:lnTo>
                  <a:lnTo>
                    <a:pt x="2160" y="174"/>
                  </a:lnTo>
                  <a:lnTo>
                    <a:pt x="2252" y="249"/>
                  </a:lnTo>
                  <a:lnTo>
                    <a:pt x="2340" y="338"/>
                  </a:lnTo>
                  <a:lnTo>
                    <a:pt x="2384" y="390"/>
                  </a:lnTo>
                  <a:lnTo>
                    <a:pt x="2390" y="395"/>
                  </a:lnTo>
                  <a:lnTo>
                    <a:pt x="2454" y="452"/>
                  </a:lnTo>
                  <a:lnTo>
                    <a:pt x="2526" y="536"/>
                  </a:lnTo>
                  <a:lnTo>
                    <a:pt x="2576" y="608"/>
                  </a:lnTo>
                  <a:lnTo>
                    <a:pt x="2625" y="693"/>
                  </a:lnTo>
                  <a:lnTo>
                    <a:pt x="2668" y="792"/>
                  </a:lnTo>
                  <a:lnTo>
                    <a:pt x="2703" y="904"/>
                  </a:lnTo>
                  <a:lnTo>
                    <a:pt x="2723" y="1031"/>
                  </a:lnTo>
                  <a:lnTo>
                    <a:pt x="2726" y="1171"/>
                  </a:lnTo>
                  <a:lnTo>
                    <a:pt x="2708" y="1323"/>
                  </a:lnTo>
                  <a:lnTo>
                    <a:pt x="2665" y="1489"/>
                  </a:lnTo>
                  <a:lnTo>
                    <a:pt x="2595" y="1668"/>
                  </a:lnTo>
                  <a:lnTo>
                    <a:pt x="2490" y="1861"/>
                  </a:lnTo>
                  <a:lnTo>
                    <a:pt x="2348" y="2064"/>
                  </a:lnTo>
                  <a:lnTo>
                    <a:pt x="2261" y="2172"/>
                  </a:lnTo>
                  <a:close/>
                </a:path>
              </a:pathLst>
            </a:custGeom>
            <a:solidFill>
              <a:srgbClr val="E252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">
                <a:solidFill>
                  <a:prstClr val="white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32DA7693-5A2F-48F6-A098-B7CE1ECD9C05}"/>
                </a:ext>
              </a:extLst>
            </p:cNvPr>
            <p:cNvCxnSpPr>
              <a:stCxn id="57" idx="18"/>
            </p:cNvCxnSpPr>
            <p:nvPr/>
          </p:nvCxnSpPr>
          <p:spPr>
            <a:xfrm flipV="1">
              <a:off x="4283006" y="5010898"/>
              <a:ext cx="924088" cy="1822125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BECA0CC-F258-41B6-914B-D7B1393440A7}"/>
              </a:ext>
            </a:extLst>
          </p:cNvPr>
          <p:cNvSpPr/>
          <p:nvPr/>
        </p:nvSpPr>
        <p:spPr>
          <a:xfrm>
            <a:off x="5227022" y="3497497"/>
            <a:ext cx="1561047" cy="1772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62E407-9E30-43D3-81FB-A4986A22B3F0}"/>
              </a:ext>
            </a:extLst>
          </p:cNvPr>
          <p:cNvSpPr/>
          <p:nvPr/>
        </p:nvSpPr>
        <p:spPr>
          <a:xfrm>
            <a:off x="7334914" y="1564635"/>
            <a:ext cx="1561047" cy="164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03C16A6-36B0-48E1-BD5B-1E60F9B3D894}"/>
              </a:ext>
            </a:extLst>
          </p:cNvPr>
          <p:cNvSpPr/>
          <p:nvPr/>
        </p:nvSpPr>
        <p:spPr>
          <a:xfrm>
            <a:off x="2852036" y="1033589"/>
            <a:ext cx="1561047" cy="256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17D458B-80FC-4A3F-B32D-29471A636C68}"/>
              </a:ext>
            </a:extLst>
          </p:cNvPr>
          <p:cNvSpPr txBox="1"/>
          <p:nvPr/>
        </p:nvSpPr>
        <p:spPr>
          <a:xfrm>
            <a:off x="3333089" y="1168341"/>
            <a:ext cx="67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App</a:t>
            </a:r>
            <a:endParaRPr lang="en-US" altLang="ko-KR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AF3A34-B1CE-4F31-8811-891303F32A8D}"/>
              </a:ext>
            </a:extLst>
          </p:cNvPr>
          <p:cNvSpPr txBox="1"/>
          <p:nvPr/>
        </p:nvSpPr>
        <p:spPr>
          <a:xfrm>
            <a:off x="7710802" y="1655251"/>
            <a:ext cx="840704" cy="30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Server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C33363-C0EA-4573-A3B9-3294348CF546}"/>
              </a:ext>
            </a:extLst>
          </p:cNvPr>
          <p:cNvSpPr txBox="1"/>
          <p:nvPr/>
        </p:nvSpPr>
        <p:spPr>
          <a:xfrm>
            <a:off x="5416197" y="3642826"/>
            <a:ext cx="110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아두이노</a:t>
            </a:r>
            <a:endParaRPr lang="en-US" altLang="ko-KR" sz="1400" dirty="0"/>
          </a:p>
        </p:txBody>
      </p:sp>
      <p:pic>
        <p:nvPicPr>
          <p:cNvPr id="106" name="Picture 3">
            <a:extLst>
              <a:ext uri="{FF2B5EF4-FFF2-40B4-BE49-F238E27FC236}">
                <a16:creationId xmlns:a16="http://schemas.microsoft.com/office/drawing/2014/main" id="{7F87B872-2262-4C4C-BC1B-085FD6245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00" y="4960183"/>
            <a:ext cx="2888064" cy="15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BC000D6-05CE-460A-9171-E7489B465225}"/>
              </a:ext>
            </a:extLst>
          </p:cNvPr>
          <p:cNvSpPr txBox="1"/>
          <p:nvPr/>
        </p:nvSpPr>
        <p:spPr>
          <a:xfrm>
            <a:off x="5384914" y="4202516"/>
            <a:ext cx="1773917" cy="30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위치 정보 전송</a:t>
            </a:r>
            <a:endParaRPr lang="en-US" altLang="ko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7AD94E4-F6A5-4D05-9D82-5E3A752ACC35}"/>
              </a:ext>
            </a:extLst>
          </p:cNvPr>
          <p:cNvSpPr txBox="1"/>
          <p:nvPr/>
        </p:nvSpPr>
        <p:spPr>
          <a:xfrm>
            <a:off x="7633987" y="2144189"/>
            <a:ext cx="943877" cy="512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 </a:t>
            </a:r>
            <a:r>
              <a:rPr lang="en-US" altLang="ko-KR" sz="1400" dirty="0"/>
              <a:t>GPS </a:t>
            </a:r>
          </a:p>
          <a:p>
            <a:r>
              <a:rPr lang="ko-KR" altLang="en-US" sz="1400" dirty="0"/>
              <a:t>정보전송</a:t>
            </a:r>
            <a:endParaRPr lang="en-US" altLang="ko-KR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12C8B2-EF81-44F9-BEA8-23644B4A75C2}"/>
              </a:ext>
            </a:extLst>
          </p:cNvPr>
          <p:cNvSpPr txBox="1"/>
          <p:nvPr/>
        </p:nvSpPr>
        <p:spPr>
          <a:xfrm>
            <a:off x="3232978" y="1715370"/>
            <a:ext cx="772275" cy="30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가시화</a:t>
            </a:r>
            <a:endParaRPr lang="en-US" altLang="ko-KR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F789CB-E76C-4342-BBC2-3DF1D79F7203}"/>
              </a:ext>
            </a:extLst>
          </p:cNvPr>
          <p:cNvSpPr txBox="1"/>
          <p:nvPr/>
        </p:nvSpPr>
        <p:spPr>
          <a:xfrm>
            <a:off x="7626184" y="2701666"/>
            <a:ext cx="978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스마트키 </a:t>
            </a:r>
            <a:endParaRPr lang="en-US" altLang="ko-KR" sz="1400" dirty="0"/>
          </a:p>
          <a:p>
            <a:r>
              <a:rPr lang="ko-KR" altLang="en-US" sz="1400" dirty="0"/>
              <a:t>권한 수락</a:t>
            </a:r>
            <a:endParaRPr lang="en-US" altLang="ko-KR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3BB5ED-0852-48BB-895A-F2A80B31DD4A}"/>
              </a:ext>
            </a:extLst>
          </p:cNvPr>
          <p:cNvSpPr txBox="1"/>
          <p:nvPr/>
        </p:nvSpPr>
        <p:spPr>
          <a:xfrm>
            <a:off x="5416197" y="4794828"/>
            <a:ext cx="1773917" cy="30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블루투스</a:t>
            </a:r>
            <a:r>
              <a:rPr lang="ko-KR" altLang="en-US" sz="1400" dirty="0"/>
              <a:t> 인식</a:t>
            </a:r>
            <a:endParaRPr lang="en-US" altLang="ko-KR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8E0B71F-2661-4D6C-8D8F-B95765A5EA2F}"/>
              </a:ext>
            </a:extLst>
          </p:cNvPr>
          <p:cNvSpPr txBox="1"/>
          <p:nvPr/>
        </p:nvSpPr>
        <p:spPr>
          <a:xfrm>
            <a:off x="5136606" y="2292391"/>
            <a:ext cx="156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 및 수락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76EC817-8420-40E7-A082-6ECB57AE59D5}"/>
              </a:ext>
            </a:extLst>
          </p:cNvPr>
          <p:cNvSpPr txBox="1"/>
          <p:nvPr/>
        </p:nvSpPr>
        <p:spPr>
          <a:xfrm>
            <a:off x="3064929" y="2223687"/>
            <a:ext cx="1146501" cy="512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블루투스를 </a:t>
            </a:r>
            <a:endParaRPr lang="en-US" altLang="ko-KR" sz="1400" dirty="0"/>
          </a:p>
          <a:p>
            <a:r>
              <a:rPr lang="ko-KR" altLang="en-US" sz="1400" dirty="0"/>
              <a:t>통하여 연결</a:t>
            </a:r>
            <a:endParaRPr lang="en-US" altLang="ko-KR" sz="1400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9CE0AD9-7611-4918-AF0C-18896DA27EB6}"/>
              </a:ext>
            </a:extLst>
          </p:cNvPr>
          <p:cNvCxnSpPr>
            <a:cxnSpLocks/>
          </p:cNvCxnSpPr>
          <p:nvPr/>
        </p:nvCxnSpPr>
        <p:spPr>
          <a:xfrm>
            <a:off x="7022836" y="4649148"/>
            <a:ext cx="1457695" cy="960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FCFA627-B977-4309-816C-7E223BD83120}"/>
              </a:ext>
            </a:extLst>
          </p:cNvPr>
          <p:cNvSpPr txBox="1"/>
          <p:nvPr/>
        </p:nvSpPr>
        <p:spPr>
          <a:xfrm>
            <a:off x="3098174" y="2985282"/>
            <a:ext cx="101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스마트키 </a:t>
            </a:r>
            <a:endParaRPr lang="en-US" altLang="ko-KR" sz="1400" dirty="0"/>
          </a:p>
          <a:p>
            <a:r>
              <a:rPr lang="ko-KR" altLang="en-US" sz="1400" dirty="0"/>
              <a:t>권한 요청</a:t>
            </a:r>
            <a:endParaRPr lang="en-US" altLang="ko-KR" sz="1400" dirty="0"/>
          </a:p>
        </p:txBody>
      </p:sp>
      <p:sp>
        <p:nvSpPr>
          <p:cNvPr id="116" name="순서도: 자기 디스크 115">
            <a:extLst>
              <a:ext uri="{FF2B5EF4-FFF2-40B4-BE49-F238E27FC236}">
                <a16:creationId xmlns:a16="http://schemas.microsoft.com/office/drawing/2014/main" id="{D6A0DD3C-3CE1-4FF0-AAC0-D090ED1B54E2}"/>
              </a:ext>
            </a:extLst>
          </p:cNvPr>
          <p:cNvSpPr/>
          <p:nvPr/>
        </p:nvSpPr>
        <p:spPr>
          <a:xfrm>
            <a:off x="10034097" y="2379239"/>
            <a:ext cx="993393" cy="1353302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6AF826-26FC-43DD-AB81-D6D660331E3E}"/>
              </a:ext>
            </a:extLst>
          </p:cNvPr>
          <p:cNvSpPr txBox="1"/>
          <p:nvPr/>
        </p:nvSpPr>
        <p:spPr>
          <a:xfrm>
            <a:off x="10305800" y="2935812"/>
            <a:ext cx="523245" cy="3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09A424D-17EB-4656-86BC-F4EBCD7365EA}"/>
              </a:ext>
            </a:extLst>
          </p:cNvPr>
          <p:cNvCxnSpPr>
            <a:cxnSpLocks/>
          </p:cNvCxnSpPr>
          <p:nvPr/>
        </p:nvCxnSpPr>
        <p:spPr>
          <a:xfrm flipV="1">
            <a:off x="6223229" y="2479794"/>
            <a:ext cx="975744" cy="91647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CA89B99-D657-453F-8E5E-F197327DC82B}"/>
              </a:ext>
            </a:extLst>
          </p:cNvPr>
          <p:cNvCxnSpPr>
            <a:cxnSpLocks/>
          </p:cNvCxnSpPr>
          <p:nvPr/>
        </p:nvCxnSpPr>
        <p:spPr>
          <a:xfrm>
            <a:off x="4617422" y="2069215"/>
            <a:ext cx="252141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4EE9B9B-68C8-4DE8-B41A-143A89386C81}"/>
              </a:ext>
            </a:extLst>
          </p:cNvPr>
          <p:cNvCxnSpPr>
            <a:cxnSpLocks/>
          </p:cNvCxnSpPr>
          <p:nvPr/>
        </p:nvCxnSpPr>
        <p:spPr>
          <a:xfrm>
            <a:off x="4569393" y="2627319"/>
            <a:ext cx="1086001" cy="75114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53AD8BB-613F-48A7-8C92-755F1DC2B3B9}"/>
              </a:ext>
            </a:extLst>
          </p:cNvPr>
          <p:cNvSpPr/>
          <p:nvPr/>
        </p:nvSpPr>
        <p:spPr>
          <a:xfrm>
            <a:off x="2851205" y="1033589"/>
            <a:ext cx="1561047" cy="542799"/>
          </a:xfrm>
          <a:prstGeom prst="rect">
            <a:avLst/>
          </a:prstGeom>
          <a:noFill/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E14122-E179-4680-B999-7B90B9501B93}"/>
              </a:ext>
            </a:extLst>
          </p:cNvPr>
          <p:cNvSpPr/>
          <p:nvPr/>
        </p:nvSpPr>
        <p:spPr>
          <a:xfrm>
            <a:off x="2846415" y="2138974"/>
            <a:ext cx="1561047" cy="716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F96F395-7750-4BF7-B13E-88478C431655}"/>
              </a:ext>
            </a:extLst>
          </p:cNvPr>
          <p:cNvSpPr/>
          <p:nvPr/>
        </p:nvSpPr>
        <p:spPr>
          <a:xfrm>
            <a:off x="7333861" y="1564635"/>
            <a:ext cx="1561047" cy="54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B0411C1-2DA8-4E2F-ADFB-E56C2870745F}"/>
              </a:ext>
            </a:extLst>
          </p:cNvPr>
          <p:cNvCxnSpPr>
            <a:cxnSpLocks/>
          </p:cNvCxnSpPr>
          <p:nvPr/>
        </p:nvCxnSpPr>
        <p:spPr>
          <a:xfrm>
            <a:off x="9163461" y="1874416"/>
            <a:ext cx="786271" cy="64060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606488-4400-45AA-854A-C48B04057957}"/>
              </a:ext>
            </a:extLst>
          </p:cNvPr>
          <p:cNvSpPr/>
          <p:nvPr/>
        </p:nvSpPr>
        <p:spPr>
          <a:xfrm>
            <a:off x="7334692" y="2107433"/>
            <a:ext cx="1561047" cy="588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6F3E602-8C01-4D67-9180-87166FF9F032}"/>
              </a:ext>
            </a:extLst>
          </p:cNvPr>
          <p:cNvSpPr/>
          <p:nvPr/>
        </p:nvSpPr>
        <p:spPr>
          <a:xfrm>
            <a:off x="5234202" y="4039807"/>
            <a:ext cx="1561047" cy="54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9C4568F-2A47-4291-802F-9C29D0B3B99A}"/>
              </a:ext>
            </a:extLst>
          </p:cNvPr>
          <p:cNvSpPr txBox="1"/>
          <p:nvPr/>
        </p:nvSpPr>
        <p:spPr>
          <a:xfrm>
            <a:off x="1905774" y="67339"/>
            <a:ext cx="23871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1071036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1013</Words>
  <Application>Microsoft Office PowerPoint</Application>
  <PresentationFormat>와이드스크린</PresentationFormat>
  <Paragraphs>248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HY강M</vt:lpstr>
      <vt:lpstr>나눔바른고딕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승우띠</cp:lastModifiedBy>
  <cp:revision>215</cp:revision>
  <dcterms:created xsi:type="dcterms:W3CDTF">2019-02-08T07:37:09Z</dcterms:created>
  <dcterms:modified xsi:type="dcterms:W3CDTF">2019-12-15T10:03:55Z</dcterms:modified>
</cp:coreProperties>
</file>