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65" r:id="rId19"/>
  </p:sldIdLst>
  <p:sldSz cx="22477730" cy="30481905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41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0" userDrawn="0">
          <p15:clr>
            <a:srgbClr val="A4A3A4"/>
          </p15:clr>
        </p15:guide>
        <p15:guide id="2" pos="70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338" autoAdjust="0"/>
    <p:restoredTop sz="94610" autoAdjust="0"/>
  </p:normalViewPr>
  <p:slideViewPr>
    <p:cSldViewPr snapToGrid="1" snapToObjects="1">
      <p:cViewPr>
        <p:scale>
          <a:sx n="46" d="100"/>
          <a:sy n="46" d="100"/>
        </p:scale>
        <p:origin x="1566" y="-726"/>
      </p:cViewPr>
      <p:guideLst>
        <p:guide orient="horz" pos="9600"/>
        <p:guide pos="707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45E87C-80F4-48D5-AD39-15DBA04B4A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3A0042-B41E-457E-87D4-35AC608323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806F31D-6E3D-4963-9ACF-34F4B4414B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58F525F-4C4F-4ECE-ABC9-C62960E2FE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/>
            </a:lvl1pPr>
          </a:lstStyle>
          <a:p>
            <a:fld id="{2B0C06DB-BBBD-4DE4-936D-8AF5A4FC54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2FD89F-5B7A-4489-A759-46DCC3238D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384234B-C79C-4C0C-8238-2A969BF24C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ED7702-2C29-6D75-17EF-56F8628E7A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562A396-8249-4308-86FD-916B68653E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0FE61B9D-F701-4F5A-ADDD-AE812D387C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9A18DFCE-9AEC-43D1-A6D9-13C07CCC7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357C09D-5820-44EB-95FD-266F7FE3EA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1DE9A31-021F-F30C-EBE1-4F2735FA9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9F711C5F-D4F9-45B6-8999-E2AC8D39552A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1C259E00-ED99-E84F-AD43-DA4C09B93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5A17745D-AAD2-D3DE-1EF4-6BE19F74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F40E29F5-9F15-05C6-D176-5761814E0DD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6202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169E6E-64E4-455D-AD4B-BD7DB3CCE9F4}" type="slidenum">
              <a:rPr kumimoji="0"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F0B7A-422C-42FF-3C0A-AED1AE11E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BDB170-6F58-14EF-7399-9ABEDD402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FBC581-A727-0F6D-3366-9F076449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984D0-0A7C-4A3F-8E01-62EA300C81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13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EBBA7-9C8C-4D51-B30A-15D724330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ABBA5A-652E-E1AF-7FB9-A38032C9C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0AF4E4-F20F-8CBA-1CFC-EAC0FB755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0B4EB-E150-4C31-97F5-869475BECB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7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CEC580-F1E2-80BB-A3B1-DDD6BB43E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313A9-DD5F-8FCE-2950-7264F62B3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EBCAF8-FADF-D9E6-190A-BEA929D72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A0A42-98B8-4FF1-BE15-67473C662B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67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F3594-79B8-6D96-BE66-8208222CC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01D468-64D2-0D7A-FEE1-C29311DC8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9AA391-E1E4-B878-1DA5-99A5371B7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7E761-25E2-44E2-825B-8BC7C98F19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7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05DDBF-EAFA-C112-839F-439F0A324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B7EE9-139E-230E-CB04-6320ACCD3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96183-5F24-F798-A75E-CDB7014C3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AF62C-1B34-4929-82C5-02CCCCEE6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1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D3D17-D86D-A4FC-C992-B8A900FAF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8A939-190B-CC34-4311-84BDBB90F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C6DCE-29F3-0A41-13DE-C72E9DCF8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51F39-EBC6-4815-BC83-F252ABA9FD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4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335D5-F4A1-6F0B-9064-51B8739C1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8F3936-A085-18D1-1932-2815D7064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754881-3DBB-7C61-9FFB-439BECAC3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0DD67-F275-4483-861C-6B895DCAE6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3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371318-8FF2-57DB-046D-7544B52E3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98304E-F50A-9064-DEF0-8C6880874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2F2507-2067-4826-9A81-FC3BC4747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AE381-31AE-478F-9782-1E956FB59D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0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1B407A-2E23-8640-516D-5364B0F65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8089E1-1B08-FE1A-4A31-C17952C49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C7A4CF-18F7-E8D3-74C9-186352EA2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9DDB4-3199-4E12-9B2B-7C8AE6D8BC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7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0AE7C-AF5A-0270-6A1C-D24B2A51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BC947-FE0E-A290-A303-203AA3F83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F5244-2BFF-FBFF-3175-38254895E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6BC01-0BBB-407E-80C7-FBF8D4A160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56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7283E-0DE0-751C-1E7C-9F711F192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8CBE9-FBEB-CF6C-CE4F-AD0BAE464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A7878-B046-14AC-F8A7-EF74C11E1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82DC9-EFED-4823-A533-0300B0115A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8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C2F24E-9D0C-8B39-A899-B6FC0B4DD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F89678-1316-FBA4-DD57-38198258C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770924-DD03-4B85-8894-335211AC46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24F5C2-A511-4617-A269-E4FF91048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32BB73-A0DB-4ECF-8DCC-890777E88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/>
            </a:lvl1pPr>
          </a:lstStyle>
          <a:p>
            <a:fld id="{E7D4E2B6-456B-482D-86C2-1AF217198D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6E29100D-0B67-C67A-2DDE-7296DA3B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1030"/>
            <a:ext cx="22489160" cy="102616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099" name="Rectangle 185"/>
          <p:cNvSpPr>
            <a:spLocks noChangeArrowheads="1"/>
          </p:cNvSpPr>
          <p:nvPr/>
        </p:nvSpPr>
        <p:spPr bwMode="auto">
          <a:xfrm rot="0">
            <a:off x="1589405" y="3648075"/>
            <a:ext cx="19054445" cy="2230755"/>
          </a:xfrm>
          <a:prstGeom prst="rect"/>
          <a:noFill/>
          <a:ln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6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현재와 미래의 주차장 정보를 제공하는</a:t>
            </a:r>
            <a:endParaRPr lang="ko-KR" altLang="en-US" sz="60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8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나만의 내비게이션 ‘</a:t>
            </a:r>
            <a:r>
              <a:rPr lang="en-US" altLang="ko-KR" sz="8500" b="1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내 비서</a:t>
            </a:r>
            <a:r>
              <a:rPr lang="en-US" altLang="ko-KR" sz="80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’</a:t>
            </a:r>
            <a:endParaRPr lang="ko-KR" altLang="en-US" sz="80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9881873E-5A38-2A59-CF9F-0CAAC6D2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605"/>
            <a:ext cx="2165985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EDE8F121-D071-3437-6792-A4A24AFD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05" y="8904605"/>
            <a:ext cx="1795780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9A2561A3-97D3-230C-0520-FEBC8FF26110}"/>
              </a:ext>
            </a:extLst>
          </p:cNvPr>
          <p:cNvSpPr>
            <a:spLocks/>
          </p:cNvSpPr>
          <p:nvPr/>
        </p:nvSpPr>
        <p:spPr bwMode="auto">
          <a:xfrm>
            <a:off x="1654175" y="10390505"/>
            <a:ext cx="6985" cy="3556635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70DED5C3-9B92-0FF0-8F5E-BDD9594D1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505"/>
            <a:ext cx="6985" cy="355663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4202AF60-B7DD-D735-8BFB-AEB6B6A9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5" y="15816579"/>
            <a:ext cx="5394960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05" name="Freeform 232">
            <a:extLst>
              <a:ext uri="{FF2B5EF4-FFF2-40B4-BE49-F238E27FC236}">
                <a16:creationId xmlns:a16="http://schemas.microsoft.com/office/drawing/2014/main" id="{889F39EE-8EC1-B31B-488F-9D128604C27E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5715" cy="2867660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6" name="Line 233">
            <a:extLst>
              <a:ext uri="{FF2B5EF4-FFF2-40B4-BE49-F238E27FC236}">
                <a16:creationId xmlns:a16="http://schemas.microsoft.com/office/drawing/2014/main" id="{7357E5AD-0FE6-8626-483F-78DD6AD22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405" y="16392524"/>
            <a:ext cx="5080" cy="286766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7" name="Freeform 236">
            <a:extLst>
              <a:ext uri="{FF2B5EF4-FFF2-40B4-BE49-F238E27FC236}">
                <a16:creationId xmlns:a16="http://schemas.microsoft.com/office/drawing/2014/main" id="{09DA49AC-4CE0-1E9F-D455-8D1AFF919921}"/>
              </a:ext>
            </a:extLst>
          </p:cNvPr>
          <p:cNvSpPr>
            <a:spLocks/>
          </p:cNvSpPr>
          <p:nvPr/>
        </p:nvSpPr>
        <p:spPr bwMode="auto">
          <a:xfrm>
            <a:off x="11925300" y="21137880"/>
            <a:ext cx="5715" cy="2700655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8" name="Line 237">
            <a:extLst>
              <a:ext uri="{FF2B5EF4-FFF2-40B4-BE49-F238E27FC236}">
                <a16:creationId xmlns:a16="http://schemas.microsoft.com/office/drawing/2014/main" id="{AAE874C6-D139-297D-2F19-34922A19D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880"/>
            <a:ext cx="5715" cy="270065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09" name="Rectangle 243">
            <a:extLst>
              <a:ext uri="{FF2B5EF4-FFF2-40B4-BE49-F238E27FC236}">
                <a16:creationId xmlns:a16="http://schemas.microsoft.com/office/drawing/2014/main" id="{97A8CD26-F555-735E-3867-86858AA1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8337530"/>
            <a:ext cx="2089785" cy="57658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10" name="Rectangle 246">
            <a:extLst>
              <a:ext uri="{FF2B5EF4-FFF2-40B4-BE49-F238E27FC236}">
                <a16:creationId xmlns:a16="http://schemas.microsoft.com/office/drawing/2014/main" id="{AD5E1058-DA33-C2A0-3CD6-397B02E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530"/>
            <a:ext cx="1794510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개발결과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1" name="Freeform 288">
            <a:extLst>
              <a:ext uri="{FF2B5EF4-FFF2-40B4-BE49-F238E27FC236}">
                <a16:creationId xmlns:a16="http://schemas.microsoft.com/office/drawing/2014/main" id="{648D0FA5-2B51-4CFE-41C6-1980A3CB6445}"/>
              </a:ext>
            </a:extLst>
          </p:cNvPr>
          <p:cNvSpPr>
            <a:spLocks noEditPoints="1"/>
          </p:cNvSpPr>
          <p:nvPr/>
        </p:nvSpPr>
        <p:spPr bwMode="auto">
          <a:xfrm>
            <a:off x="12030075" y="25898475"/>
            <a:ext cx="770890" cy="553085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12" name="Freeform 289">
            <a:extLst>
              <a:ext uri="{FF2B5EF4-FFF2-40B4-BE49-F238E27FC236}">
                <a16:creationId xmlns:a16="http://schemas.microsoft.com/office/drawing/2014/main" id="{6022D298-8F9D-3EF5-82F3-1C6B63D513E8}"/>
              </a:ext>
            </a:extLst>
          </p:cNvPr>
          <p:cNvSpPr>
            <a:spLocks noEditPoints="1"/>
          </p:cNvSpPr>
          <p:nvPr/>
        </p:nvSpPr>
        <p:spPr bwMode="auto">
          <a:xfrm>
            <a:off x="20167600" y="26043255"/>
            <a:ext cx="721360" cy="576580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13" name="Rectangle 291">
            <a:extLst>
              <a:ext uri="{FF2B5EF4-FFF2-40B4-BE49-F238E27FC236}">
                <a16:creationId xmlns:a16="http://schemas.microsoft.com/office/drawing/2014/main" id="{45BD3C70-D638-5F51-5CDC-F4A0309F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6311900"/>
            <a:ext cx="4642485" cy="6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AI소프트웨어</a:t>
            </a: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학과 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4400" b="1">
              <a:solidFill>
                <a:srgbClr val="00B0F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4" name="Rectangle 293">
            <a:extLst>
              <a:ext uri="{FF2B5EF4-FFF2-40B4-BE49-F238E27FC236}">
                <a16:creationId xmlns:a16="http://schemas.microsoft.com/office/drawing/2014/main" id="{4A48B833-A6C8-B001-5731-CAA7ABE1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405" y="7320280"/>
            <a:ext cx="6266180" cy="6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지도교수 </a:t>
            </a:r>
            <a:r>
              <a:rPr lang="ko-KR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최진구 </a:t>
            </a:r>
            <a:r>
              <a:rPr lang="ko-KR" altLang="en-US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교수님</a:t>
            </a:r>
            <a:r>
              <a:rPr lang="en-US" altLang="ko-KR" sz="4400" b="1">
                <a:solidFill>
                  <a:srgbClr val="00B0F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4400" b="1">
              <a:solidFill>
                <a:srgbClr val="00B0F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15" name="TextBox 298"/>
          <p:cNvSpPr txBox="1">
            <a:spLocks noChangeArrowheads="1"/>
          </p:cNvSpPr>
          <p:nvPr/>
        </p:nvSpPr>
        <p:spPr bwMode="auto">
          <a:xfrm rot="0">
            <a:off x="1949450" y="9841230"/>
            <a:ext cx="9833610" cy="4656455"/>
          </a:xfrm>
          <a:prstGeom prst="rect"/>
          <a:noFill/>
          <a:ln>
            <a:noFill/>
            <a:prstDash/>
          </a:ln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ㅇㅇ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ㅇㅇ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3200">
                <a:latin typeface="나눔바른고딕" charset="0"/>
                <a:ea typeface="나눔바른고딕" charset="0"/>
              </a:rPr>
              <a:t> </a:t>
            </a:r>
            <a:r>
              <a:rPr lang="en-US" altLang="ko-KR" sz="3200">
                <a:latin typeface="나눔바른고딕" charset="0"/>
                <a:ea typeface="나눔바른고딕" charset="0"/>
              </a:rPr>
              <a:t>ㅇㅇㅇ</a:t>
            </a: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32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6" name="TextBox 299">
            <a:extLst>
              <a:ext uri="{FF2B5EF4-FFF2-40B4-BE49-F238E27FC236}">
                <a16:creationId xmlns:a16="http://schemas.microsoft.com/office/drawing/2014/main" id="{AA27A56C-338F-F4F9-08A8-A82496FD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230" y="15313025"/>
            <a:ext cx="8665210" cy="20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  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 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 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 typeface="굴림체"/>
              <a:buChar char="•"/>
            </a:pP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7" name="TextBox 300">
            <a:extLst>
              <a:ext uri="{FF2B5EF4-FFF2-40B4-BE49-F238E27FC236}">
                <a16:creationId xmlns:a16="http://schemas.microsoft.com/office/drawing/2014/main" id="{64D6F429-EB89-BBAF-1C1A-28415496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655" y="17040225"/>
            <a:ext cx="8665210" cy="158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18" name="TextBox 304">
            <a:extLst>
              <a:ext uri="{FF2B5EF4-FFF2-40B4-BE49-F238E27FC236}">
                <a16:creationId xmlns:a16="http://schemas.microsoft.com/office/drawing/2014/main" id="{3FBF0773-65F8-810C-981D-63B3369D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3325" y="25719405"/>
            <a:ext cx="9073515" cy="173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 0000  0000 000000 0000</a:t>
            </a:r>
            <a:endParaRPr lang="ko-KR" altLang="en-US" sz="4700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  00000   00000000</a:t>
            </a:r>
            <a:endParaRPr lang="ko-KR" altLang="en-US" sz="4700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EF553015-7525-4DB6-B88C-AF4C3D15370F}"/>
              </a:ext>
            </a:extLst>
          </p:cNvPr>
          <p:cNvCxnSpPr/>
          <p:nvPr/>
        </p:nvCxnSpPr>
        <p:spPr>
          <a:xfrm>
            <a:off x="0" y="29641799"/>
            <a:ext cx="22478365" cy="635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BBC0780D-6DC8-4C85-BE27-A03E51A8E088}"/>
              </a:ext>
            </a:extLst>
          </p:cNvPr>
          <p:cNvCxnSpPr/>
          <p:nvPr/>
        </p:nvCxnSpPr>
        <p:spPr>
          <a:xfrm>
            <a:off x="0" y="8472805"/>
            <a:ext cx="22478365" cy="635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BC8EB5AF-13A5-4B30-9A1D-E30C766D74E5}"/>
              </a:ext>
            </a:extLst>
          </p:cNvPr>
          <p:cNvCxnSpPr/>
          <p:nvPr/>
        </p:nvCxnSpPr>
        <p:spPr>
          <a:xfrm flipH="1">
            <a:off x="1878330" y="9984105"/>
            <a:ext cx="1905" cy="37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ED62BAE8-20AB-439C-AA66-4D7204493F61}"/>
              </a:ext>
            </a:extLst>
          </p:cNvPr>
          <p:cNvCxnSpPr/>
          <p:nvPr/>
        </p:nvCxnSpPr>
        <p:spPr>
          <a:xfrm rot="10800000" flipV="1">
            <a:off x="1878330" y="15097125"/>
            <a:ext cx="1905" cy="288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99F4F84-EDFC-42FC-B60A-F6BB1F47A950}"/>
              </a:ext>
            </a:extLst>
          </p:cNvPr>
          <p:cNvCxnSpPr/>
          <p:nvPr/>
        </p:nvCxnSpPr>
        <p:spPr>
          <a:xfrm flipH="1">
            <a:off x="12390755" y="16897350"/>
            <a:ext cx="1905" cy="30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Rectangle 243">
            <a:extLst>
              <a:ext uri="{FF2B5EF4-FFF2-40B4-BE49-F238E27FC236}">
                <a16:creationId xmlns:a16="http://schemas.microsoft.com/office/drawing/2014/main" id="{7CDFFCEE-7298-AA3F-9F4E-C558D502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4016355"/>
            <a:ext cx="3745230" cy="57658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5" name="Rectangle 246">
            <a:extLst>
              <a:ext uri="{FF2B5EF4-FFF2-40B4-BE49-F238E27FC236}">
                <a16:creationId xmlns:a16="http://schemas.microsoft.com/office/drawing/2014/main" id="{4BA75531-2BFC-F5E5-7F70-A83ECB3C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0" y="14016355"/>
            <a:ext cx="381698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개발목표 및 내용</a:t>
            </a:r>
            <a:endParaRPr lang="ko-KR" altLang="en-US" sz="35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26" name="Rectangle 252">
            <a:extLst>
              <a:ext uri="{FF2B5EF4-FFF2-40B4-BE49-F238E27FC236}">
                <a16:creationId xmlns:a16="http://schemas.microsoft.com/office/drawing/2014/main" id="{B5BA8A64-7F5D-A830-9116-2CC9755B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05" y="22369780"/>
            <a:ext cx="3961130" cy="297370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7" name="Rectangle 251">
            <a:extLst>
              <a:ext uri="{FF2B5EF4-FFF2-40B4-BE49-F238E27FC236}">
                <a16:creationId xmlns:a16="http://schemas.microsoft.com/office/drawing/2014/main" id="{899DB25E-8D51-3088-2251-222DF83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9201130"/>
            <a:ext cx="5848985" cy="612203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28" name="Rectangle 258">
            <a:extLst>
              <a:ext uri="{FF2B5EF4-FFF2-40B4-BE49-F238E27FC236}">
                <a16:creationId xmlns:a16="http://schemas.microsoft.com/office/drawing/2014/main" id="{2C99CEC1-8216-9C0A-06FB-FC434F66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3882350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29" name="Rectangle 258">
            <a:extLst>
              <a:ext uri="{FF2B5EF4-FFF2-40B4-BE49-F238E27FC236}">
                <a16:creationId xmlns:a16="http://schemas.microsoft.com/office/drawing/2014/main" id="{C3DDCF1F-06F1-EEB2-6DD6-CF93C484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9390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0" name="Rectangle 258">
            <a:extLst>
              <a:ext uri="{FF2B5EF4-FFF2-40B4-BE49-F238E27FC236}">
                <a16:creationId xmlns:a16="http://schemas.microsoft.com/office/drawing/2014/main" id="{818FEAFF-B972-B46A-BC45-A5C41759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2186622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1" name="TextBox 303">
            <a:extLst>
              <a:ext uri="{FF2B5EF4-FFF2-40B4-BE49-F238E27FC236}">
                <a16:creationId xmlns:a16="http://schemas.microsoft.com/office/drawing/2014/main" id="{9E9A4C41-1E4B-D5B7-1E84-8A25D628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5609550"/>
            <a:ext cx="4339590" cy="105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</a:t>
            </a:r>
            <a:endParaRPr lang="ko-KR" altLang="en-US" sz="25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나눔바른고딕" charset="0"/>
                <a:ea typeface="나눔바른고딕" charset="0"/>
              </a:rPr>
              <a:t>(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사진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, 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도표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) 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2" name="TextBox 302">
            <a:extLst>
              <a:ext uri="{FF2B5EF4-FFF2-40B4-BE49-F238E27FC236}">
                <a16:creationId xmlns:a16="http://schemas.microsoft.com/office/drawing/2014/main" id="{E8615B91-210D-9A54-46CA-7C24706B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5682575"/>
            <a:ext cx="5744210" cy="6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.(</a:t>
            </a:r>
            <a:r>
              <a:rPr lang="ko-KR" altLang="en-US" sz="2500">
                <a:latin typeface="나눔바른고딕" charset="0"/>
                <a:ea typeface="나눔바른고딕" charset="0"/>
              </a:rPr>
              <a:t>도표 등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)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3" name="Freeform 295">
            <a:extLst>
              <a:ext uri="{FF2B5EF4-FFF2-40B4-BE49-F238E27FC236}">
                <a16:creationId xmlns:a16="http://schemas.microsoft.com/office/drawing/2014/main" id="{CF2B8450-6021-3567-7CE6-1B96DAF1BD1F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6535" cy="28956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4" name="Freeform 295">
            <a:extLst>
              <a:ext uri="{FF2B5EF4-FFF2-40B4-BE49-F238E27FC236}">
                <a16:creationId xmlns:a16="http://schemas.microsoft.com/office/drawing/2014/main" id="{3837F5CD-4928-E24F-39B9-4BE2D084C3CA}"/>
              </a:ext>
            </a:extLst>
          </p:cNvPr>
          <p:cNvSpPr>
            <a:spLocks/>
          </p:cNvSpPr>
          <p:nvPr/>
        </p:nvSpPr>
        <p:spPr bwMode="auto">
          <a:xfrm>
            <a:off x="5838825" y="25898475"/>
            <a:ext cx="216535" cy="21653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5" name="Rectangle 247">
            <a:extLst>
              <a:ext uri="{FF2B5EF4-FFF2-40B4-BE49-F238E27FC236}">
                <a16:creationId xmlns:a16="http://schemas.microsoft.com/office/drawing/2014/main" id="{6E37EF54-D721-150D-CB56-6D8C3723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075" y="8832850"/>
            <a:ext cx="8714740" cy="6625590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36" name="TextBox 301">
            <a:extLst>
              <a:ext uri="{FF2B5EF4-FFF2-40B4-BE49-F238E27FC236}">
                <a16:creationId xmlns:a16="http://schemas.microsoft.com/office/drawing/2014/main" id="{50B589D6-7A67-AA38-A76D-DD4C3C79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8705" y="14287500"/>
            <a:ext cx="7634605" cy="6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ko-KR" altLang="en-US" sz="2500">
                <a:latin typeface="나눔바른고딕" charset="0"/>
                <a:ea typeface="나눔바른고딕" charset="0"/>
              </a:rPr>
              <a:t>이미지 설명이 들어갑니다</a:t>
            </a:r>
            <a:r>
              <a:rPr lang="en-US" altLang="ko-KR" sz="2500">
                <a:latin typeface="나눔바른고딕" charset="0"/>
                <a:ea typeface="나눔바른고딕" charset="0"/>
              </a:rPr>
              <a:t>. </a:t>
            </a:r>
            <a:endParaRPr lang="ko-KR" altLang="en-US" sz="2500">
              <a:latin typeface="나눔바른고딕" charset="0"/>
              <a:ea typeface="나눔바른고딕" charset="0"/>
            </a:endParaRPr>
          </a:p>
        </p:txBody>
      </p:sp>
      <p:sp>
        <p:nvSpPr>
          <p:cNvPr id="4137" name="Freeform 295">
            <a:extLst>
              <a:ext uri="{FF2B5EF4-FFF2-40B4-BE49-F238E27FC236}">
                <a16:creationId xmlns:a16="http://schemas.microsoft.com/office/drawing/2014/main" id="{F8F0BED3-403F-F40F-945E-B1CD8740191D}"/>
              </a:ext>
            </a:extLst>
          </p:cNvPr>
          <p:cNvSpPr>
            <a:spLocks/>
          </p:cNvSpPr>
          <p:nvPr/>
        </p:nvSpPr>
        <p:spPr bwMode="auto">
          <a:xfrm>
            <a:off x="13908405" y="14413230"/>
            <a:ext cx="216535" cy="359410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/>
          <a:p>
            <a:pPr marL="0" indent="0">
              <a:buFontTx/>
              <a:buNone/>
            </a:pPr>
            <a:endParaRPr lang="ko-KR" altLang="en-US">
              <a:latin typeface="나눔바른고딕" charset="0"/>
              <a:ea typeface="나눔바른고딕" charset="0"/>
            </a:endParaRPr>
          </a:p>
        </p:txBody>
      </p:sp>
      <p:sp>
        <p:nvSpPr>
          <p:cNvPr id="4138" name="Rectangle 258">
            <a:extLst>
              <a:ext uri="{FF2B5EF4-FFF2-40B4-BE49-F238E27FC236}">
                <a16:creationId xmlns:a16="http://schemas.microsoft.com/office/drawing/2014/main" id="{E7EE9CDB-8F35-535E-A8CF-A90F9AFD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305" y="1164145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39" name="Rectangle 252">
            <a:extLst>
              <a:ext uri="{FF2B5EF4-FFF2-40B4-BE49-F238E27FC236}">
                <a16:creationId xmlns:a16="http://schemas.microsoft.com/office/drawing/2014/main" id="{74DE9C16-AABB-69FE-0ED1-1CAA1672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05" y="19201130"/>
            <a:ext cx="3961130" cy="2973705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sp>
        <p:nvSpPr>
          <p:cNvPr id="4140" name="Rectangle 258">
            <a:extLst>
              <a:ext uri="{FF2B5EF4-FFF2-40B4-BE49-F238E27FC236}">
                <a16:creationId xmlns:a16="http://schemas.microsoft.com/office/drawing/2014/main" id="{5752CCE9-8969-99A1-EDBA-4F1F7BCB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0353655"/>
            <a:ext cx="1468755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나눔바른고딕" charset="0"/>
                <a:ea typeface="나눔바른고딕" charset="0"/>
              </a:rPr>
              <a:t>IMAGE</a:t>
            </a:r>
            <a:endParaRPr lang="ko-KR" altLang="en-US" sz="3800">
              <a:solidFill>
                <a:srgbClr val="808183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41" name="Rectangle 261">
            <a:extLst>
              <a:ext uri="{FF2B5EF4-FFF2-40B4-BE49-F238E27FC236}">
                <a16:creationId xmlns:a16="http://schemas.microsoft.com/office/drawing/2014/main" id="{732ADA60-10AC-7FC0-8BFB-D4913440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980" y="7831455"/>
            <a:ext cx="4877435" cy="4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나눔바른고딕" charset="0"/>
                <a:ea typeface="나눔바른고딕" charset="0"/>
              </a:rPr>
              <a:t>경혁수, 고영진, 김준호, 이민호</a:t>
            </a:r>
            <a:endParaRPr lang="ko-KR" altLang="en-US" sz="2800">
              <a:solidFill>
                <a:srgbClr val="231F20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142" name="그림 3">
            <a:extLst>
              <a:ext uri="{FF2B5EF4-FFF2-40B4-BE49-F238E27FC236}">
                <a16:creationId xmlns:a16="http://schemas.microsoft.com/office/drawing/2014/main" id="{6A2F9920-072A-CC7B-E474-8F9E1B2CD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84505"/>
            <a:ext cx="4701540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3" name="Rectangle 222">
            <a:extLst>
              <a:ext uri="{FF2B5EF4-FFF2-40B4-BE49-F238E27FC236}">
                <a16:creationId xmlns:a16="http://schemas.microsoft.com/office/drawing/2014/main" id="{6392C285-CB19-771D-8BA3-15CCBFE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5" y="20640675"/>
            <a:ext cx="4994910" cy="57213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925" tIns="144145" rIns="288925" bIns="144145" numCol="1" vert="horz" anchor="t">
            <a:no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5700">
              <a:latin typeface="나눔바른고딕" charset="0"/>
              <a:ea typeface="나눔바른고딕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16F125-49AB-4339-9C2B-DD14FEC8EE65}"/>
              </a:ext>
            </a:extLst>
          </p:cNvPr>
          <p:cNvCxnSpPr/>
          <p:nvPr/>
        </p:nvCxnSpPr>
        <p:spPr>
          <a:xfrm flipH="1">
            <a:off x="12390755" y="21722080"/>
            <a:ext cx="1905" cy="302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5" name="Rectangle 228">
            <a:extLst>
              <a:ext uri="{FF2B5EF4-FFF2-40B4-BE49-F238E27FC236}">
                <a16:creationId xmlns:a16="http://schemas.microsoft.com/office/drawing/2014/main" id="{4B8D28C1-65FC-A96A-F953-CB33D03B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780" y="20678775"/>
            <a:ext cx="388810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및 시장성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146" name="TextBox 300"/>
          <p:cNvSpPr txBox="1">
            <a:spLocks noChangeArrowheads="1"/>
          </p:cNvSpPr>
          <p:nvPr/>
        </p:nvSpPr>
        <p:spPr bwMode="auto">
          <a:xfrm rot="0">
            <a:off x="12606655" y="21937980"/>
            <a:ext cx="8665210" cy="1580515"/>
          </a:xfrm>
          <a:prstGeom prst="rect"/>
          <a:noFill/>
          <a:ln>
            <a:noFill/>
            <a:prstDash/>
          </a:ln>
        </p:spPr>
        <p:txBody>
          <a:bodyPr wrap="square" lIns="288925" tIns="144145" rIns="288925" bIns="144145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</a:t>
            </a: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ko-KR" altLang="en-US" sz="2800">
              <a:latin typeface="나눔바른고딕" charset="0"/>
              <a:ea typeface="나눔바른고딕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latin typeface="나눔바른고딕" charset="0"/>
                <a:ea typeface="나눔바른고딕" charset="0"/>
              </a:rPr>
              <a:t>•</a:t>
            </a:r>
            <a:r>
              <a:rPr lang="en-US" altLang="ko-KR" sz="2800">
                <a:latin typeface="나눔바른고딕" charset="0"/>
                <a:ea typeface="나눔바른고딕" charset="0"/>
              </a:rPr>
              <a:t>ㅇㅇ</a:t>
            </a:r>
            <a:endParaRPr lang="ko-KR" altLang="en-US" sz="2800">
              <a:latin typeface="나눔바른고딕" charset="0"/>
              <a:ea typeface="나눔바른고딕" charset="0"/>
            </a:endParaRPr>
          </a:p>
        </p:txBody>
      </p:sp>
      <p:sp>
        <p:nvSpPr>
          <p:cNvPr id="4147" name="Rectangle 228">
            <a:extLst>
              <a:ext uri="{FF2B5EF4-FFF2-40B4-BE49-F238E27FC236}">
                <a16:creationId xmlns:a16="http://schemas.microsoft.com/office/drawing/2014/main" id="{4FD3FCF8-3F05-502A-3776-88856C0D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780" y="15816579"/>
            <a:ext cx="4770755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vert="horz" anchor="t">
            <a:spAutoFit/>
          </a:bodyPr>
          <a:lstStyle>
            <a:lvl1pPr marL="0" indent="0" defTabSz="2882900" latinLnBrk="1">
              <a:spcBef>
                <a:spcPct val="20000"/>
              </a:spcBef>
              <a:buFontTx/>
              <a:buNone/>
              <a:defRPr lang="en-GB" altLang="en-US" sz="104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2882900" latinLnBrk="1" lvl="1">
              <a:spcBef>
                <a:spcPct val="20000"/>
              </a:spcBef>
              <a:buFontTx/>
              <a:buNone/>
              <a:defRPr lang="en-GB" altLang="en-US" sz="92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2882900" latinLnBrk="1" lvl="2">
              <a:spcBef>
                <a:spcPct val="20000"/>
              </a:spcBef>
              <a:buFontTx/>
              <a:buNone/>
              <a:defRPr lang="en-GB" altLang="en-US" sz="79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2882900" latinLnBrk="1" lvl="3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2882900" latinLnBrk="1" lvl="4">
              <a:spcBef>
                <a:spcPct val="20000"/>
              </a:spcBef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defTabSz="2882900" eaLnBrk="0" latinLnBrk="1" hangingPunct="0" lvl="5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defTabSz="2882900" eaLnBrk="0" latinLnBrk="1" hangingPunct="0" lvl="6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defTabSz="2882900" eaLnBrk="0" latinLnBrk="1" hangingPunct="0" lvl="7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defTabSz="2882900" eaLnBrk="0" latinLnBrk="1" hangingPunct="0" lvl="8">
              <a:spcBef>
                <a:spcPct val="20000"/>
              </a:spcBef>
              <a:spcAft>
                <a:spcPct val="0"/>
              </a:spcAft>
              <a:buFontTx/>
              <a:buNone/>
              <a:defRPr lang="en-GB" altLang="en-US" sz="66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ko-KR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1</a:t>
            </a:r>
            <a:r>
              <a:rPr lang="ko-KR" altLang="en-US" sz="3500" b="1">
                <a:solidFill>
                  <a:srgbClr val="FFFFFF"/>
                </a:solidFill>
                <a:latin typeface="나눔바른고딕" charset="0"/>
                <a:ea typeface="나눔바른고딕" charset="0"/>
              </a:rPr>
              <a:t>차심사 대비 개선된 점</a:t>
            </a:r>
            <a:endParaRPr lang="ko-KR" altLang="en-US" sz="3500" b="1">
              <a:solidFill>
                <a:srgbClr val="FFFFFF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Company>제어계측 공학</Company>
  <DocSecurity>0</DocSecurity>
  <HyperlinksChanged>false</HyperlinksChanged>
  <Lines>0</Lines>
  <LinksUpToDate>false</LinksUpToDate>
  <Pages>1</Pages>
  <Paragraphs>38</Paragraphs>
  <Words>71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Winxp</dc:creator>
  <cp:lastModifiedBy>진구 최</cp:lastModifiedBy>
  <dc:title>모닥불</dc:title>
  <dcterms:modified xsi:type="dcterms:W3CDTF">2024-11-08T09:28:04Z</dcterms:modified>
</cp:coreProperties>
</file>