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1" r:id="rId13"/>
  </p:sldMasterIdLst>
  <p:notesMasterIdLst>
    <p:notesMasterId r:id="rId17"/>
  </p:notesMasterIdLst>
  <p:handoutMasterIdLst>
    <p:handoutMasterId r:id="rId15"/>
  </p:handoutMasterIdLst>
  <p:sldIdLst>
    <p:sldId id="265" r:id="rId19"/>
  </p:sldIdLst>
  <p:sldSz cx="22477730" cy="30481905"/>
  <p:notesSz cx="6858000" cy="1001395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kumimoji="1" sz="41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kumimoji="1" sz="41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kumimoji="1" sz="41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kumimoji="1" sz="41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99" userDrawn="0">
          <p15:clr>
            <a:srgbClr val="A4A3A4"/>
          </p15:clr>
        </p15:guide>
        <p15:guide id="2" pos="7078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338" autoAdjust="0"/>
    <p:restoredTop sz="94610" autoAdjust="0"/>
  </p:normalViewPr>
  <p:slideViewPr>
    <p:cSldViewPr snapToGrid="1" snapToObjects="1">
      <p:cViewPr>
        <p:scale>
          <a:sx n="46" d="100"/>
          <a:sy n="46" d="100"/>
        </p:scale>
        <p:origin x="1566" y="-726"/>
      </p:cViewPr>
      <p:guideLst>
        <p:guide orient="horz" pos="9599"/>
        <p:guide pos="7078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645E87C-80F4-48D5-AD39-15DBA04B4A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defTabSz="925513" eaLnBrk="1" latinLnBrk="1" hangingPunct="1">
              <a:spcBef>
                <a:spcPct val="2000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E3A0042-B41E-457E-87D4-35AC608323E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3387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5513" eaLnBrk="1" latinLnBrk="1" hangingPunct="1">
              <a:spcBef>
                <a:spcPct val="2000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806F31D-6E3D-4963-9ACF-34F4B4414B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3888"/>
            <a:ext cx="2973388" cy="5000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defTabSz="925513" eaLnBrk="1" latinLnBrk="1" hangingPunct="1">
              <a:spcBef>
                <a:spcPct val="2000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58F525F-4C4F-4ECE-ABC9-C62960E2FE4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513888"/>
            <a:ext cx="2973387" cy="5000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5513" eaLnBrk="1" latinLnBrk="1" hangingPunct="1">
              <a:spcBef>
                <a:spcPct val="20000"/>
              </a:spcBef>
              <a:defRPr sz="1200"/>
            </a:lvl1pPr>
          </a:lstStyle>
          <a:p>
            <a:fld id="{2B0C06DB-BBBD-4DE4-936D-8AF5A4FC54F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12FD89F-5B7A-4489-A759-46DCC3238D8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384234B-C79C-4C0C-8238-2A969BF24CD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BED7702-2C29-6D75-17EF-56F8628E7AB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44700" y="750888"/>
            <a:ext cx="2768600" cy="3756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5562A396-8249-4308-86FD-916B68653E0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56150"/>
            <a:ext cx="5486400" cy="45069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0FE61B9D-F701-4F5A-ADDD-AE812D387C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2300"/>
            <a:ext cx="2971800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9A18DFCE-9AEC-43D1-A6D9-13C07CCC73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512300"/>
            <a:ext cx="2971800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8357C09D-5820-44EB-95FD-266F7FE3EAC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01DE9A31-021F-F30C-EBE1-4F2735FA97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9F711C5F-D4F9-45B6-8999-E2AC8D39552A}" type="slidenum">
              <a:rPr lang="en-US" altLang="ko-KR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5123" name="슬라이드 이미지 개체 틀 1">
            <a:extLst>
              <a:ext uri="{FF2B5EF4-FFF2-40B4-BE49-F238E27FC236}">
                <a16:creationId xmlns:a16="http://schemas.microsoft.com/office/drawing/2014/main" id="{1C259E00-ED99-E84F-AD43-DA4C09B931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50888"/>
            <a:ext cx="2768600" cy="3756025"/>
          </a:xfrm>
          <a:ln/>
        </p:spPr>
      </p:sp>
      <p:sp>
        <p:nvSpPr>
          <p:cNvPr id="5124" name="슬라이드 노트 개체 틀 2">
            <a:extLst>
              <a:ext uri="{FF2B5EF4-FFF2-40B4-BE49-F238E27FC236}">
                <a16:creationId xmlns:a16="http://schemas.microsoft.com/office/drawing/2014/main" id="{5A17745D-AAD2-D3DE-1EF4-6BE19F745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383" tIns="48191" rIns="96383" bIns="48191"/>
          <a:lstStyle/>
          <a:p>
            <a:pPr defTabSz="912813" eaLnBrk="1" hangingPunct="1">
              <a:spcBef>
                <a:spcPct val="0"/>
              </a:spcBef>
            </a:pPr>
            <a:endParaRPr lang="ko-KR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5125" name="슬라이드 번호 개체 틀 3">
            <a:extLst>
              <a:ext uri="{FF2B5EF4-FFF2-40B4-BE49-F238E27FC236}">
                <a16:creationId xmlns:a16="http://schemas.microsoft.com/office/drawing/2014/main" id="{F40E29F5-9F15-05C6-D176-5761814E0DDB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9510713"/>
            <a:ext cx="29718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383" tIns="48191" rIns="96383" bIns="48191" anchor="b"/>
          <a:lstStyle>
            <a:lvl1pPr defTabSz="9620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defTabSz="9620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defTabSz="9620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defTabSz="9620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defTabSz="9620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96202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96202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96202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96202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E169E6E-64E4-455D-AD4B-BD7DB3CCE9F4}" type="slidenum">
              <a:rPr kumimoji="0" lang="en-US" altLang="ko-KR">
                <a:latin typeface="맑은 고딕" panose="020B0503020000020004" pitchFamily="34" charset="-127"/>
                <a:ea typeface="맑은 고딕" panose="020B0503020000020004" pitchFamily="34" charset="-127"/>
              </a:rPr>
              <a:pPr algn="r" eaLnBrk="1" hangingPunct="1">
                <a:spcBef>
                  <a:spcPct val="0"/>
                </a:spcBef>
              </a:pPr>
              <a:t>1</a:t>
            </a:fld>
            <a:endParaRPr kumimoji="0"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85925" y="9469438"/>
            <a:ext cx="19105563" cy="65341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71850" y="17273588"/>
            <a:ext cx="15733713" cy="7788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BF0B7A-422C-42FF-3C0A-AED1AE11E5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BDB170-6F58-14EF-7399-9ABEDD4023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FBC581-A727-0F6D-3366-9F07644983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2984D0-0A7C-4A3F-8E01-62EA300C81D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913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9EBBA7-9C8C-4D51-B30A-15D7243303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ABBA5A-652E-E1AF-7FB9-A38032C9C1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0AF4E4-F20F-8CBA-1CFC-EAC0FB755E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90B4EB-E150-4C31-97F5-869475BECBA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371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6016288" y="2711450"/>
            <a:ext cx="4775200" cy="243855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685925" y="2711450"/>
            <a:ext cx="14177963" cy="243855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2CEC580-F1E2-80BB-A3B1-DDD6BB43E4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3313A9-DD5F-8FCE-2950-7264F62B36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EBCAF8-FADF-D9E6-190A-BEA929D724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A0A42-98B8-4FF1-BE15-67473C662BC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567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AF3594-79B8-6D96-BE66-8208222CC2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01D468-64D2-0D7A-FEE1-C29311DC85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9AA391-E1E4-B878-1DA5-99A5371B7A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D7E761-25E2-44E2-825B-8BC7C98F19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275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74825" y="19586575"/>
            <a:ext cx="19107150" cy="60547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74825" y="12919075"/>
            <a:ext cx="19107150" cy="66675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05DDBF-EAFA-C112-839F-439F0A3243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B7EE9-139E-230E-CB04-6320ACCD31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F96183-5F24-F798-A75E-CDB7014C3A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AF62C-1B34-4929-82C5-02CCCCEE63F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114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685925" y="8807450"/>
            <a:ext cx="9475788" cy="1828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314113" y="8807450"/>
            <a:ext cx="9477375" cy="1828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FD3D17-D86D-A4FC-C992-B8A900FAF8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D8A939-190B-CC34-4311-84BDBB90F5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C6DCE-29F3-0A41-13DE-C72E9DCF8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351F39-EBC6-4815-BC83-F252ABA9FDE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542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3950" y="1220788"/>
            <a:ext cx="20229513" cy="5080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23950" y="6823075"/>
            <a:ext cx="9931400" cy="28432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23950" y="9666288"/>
            <a:ext cx="9931400" cy="175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1418888" y="6823075"/>
            <a:ext cx="9934575" cy="28432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1418888" y="9666288"/>
            <a:ext cx="9934575" cy="175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9B335D5-F4A1-6F0B-9064-51B8739C10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88F3936-A085-18D1-1932-2815D70646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6754881-3DBB-7C61-9FFB-439BECAC35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0DD67-F275-4483-861C-6B895DCAE64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338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7371318-8FF2-57DB-046D-7544B52E3E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098304E-F50A-9064-DEF0-8C6880874A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22F2507-2067-4826-9A81-FC3BC47476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7AE381-31AE-478F-9782-1E956FB59D2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101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E1B407A-2E23-8640-516D-5364B0F65F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A8089E1-1B08-FE1A-4A31-C17952C494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9C7A4CF-18F7-E8D3-74C9-186352EA22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99DDB4-3199-4E12-9B2B-7C8AE6D8BC9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87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3950" y="1212850"/>
            <a:ext cx="7394575" cy="5165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88400" y="1212850"/>
            <a:ext cx="12565063" cy="260159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23950" y="6378575"/>
            <a:ext cx="7394575" cy="20850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B0AE7C-AF5A-0270-6A1C-D24B2A5109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1BC947-FE0E-A290-A303-203AA3F837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4F5244-2BFF-FBFF-3175-38254895EB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76BC01-0BBB-407E-80C7-FBF8D4A1603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569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05313" y="21337588"/>
            <a:ext cx="13487400" cy="25177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405313" y="2724150"/>
            <a:ext cx="13487400" cy="1828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405313" y="23855363"/>
            <a:ext cx="13487400" cy="3578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7283E-0DE0-751C-1E7C-9F711F1929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F8CBE9-FBEB-CF6C-CE4F-AD0BAE4645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3A7878-B046-14AC-F8A7-EF74C11E1F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F82DC9-EFED-4823-A533-0300B0115A0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486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3C2F24E-9D0C-8B39-A899-B6FC0B4DDC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85925" y="2711450"/>
            <a:ext cx="19105563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02588" tIns="151294" rIns="302588" bIns="1512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3F89678-1316-FBA4-DD57-38198258C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85925" y="8807450"/>
            <a:ext cx="19105563" cy="1828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9770924-DD03-4B85-8894-335211AC463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85925" y="27770138"/>
            <a:ext cx="4683125" cy="203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defRPr sz="47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624F5C2-A511-4617-A269-E4FF910489B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80325" y="27770138"/>
            <a:ext cx="7116763" cy="203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spcBef>
                <a:spcPct val="0"/>
              </a:spcBef>
              <a:defRPr sz="47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C32BB73-A0DB-4ECF-8DCC-890777E881C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108363" y="27770138"/>
            <a:ext cx="4683125" cy="203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4700"/>
            </a:lvl1pPr>
          </a:lstStyle>
          <a:p>
            <a:fld id="{E7D4E2B6-456B-482D-86C2-1AF217198D9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24188" rtl="0" eaLnBrk="0" fontAlgn="base" latinLnBrk="1" hangingPunct="0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024188" rtl="0" eaLnBrk="0" fontAlgn="base" latinLnBrk="1" hangingPunct="0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3024188" rtl="0" eaLnBrk="0" fontAlgn="base" latinLnBrk="1" hangingPunct="0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3024188" rtl="0" eaLnBrk="0" fontAlgn="base" latinLnBrk="1" hangingPunct="0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3024188" rtl="0" eaLnBrk="0" fontAlgn="base" latinLnBrk="1" hangingPunct="0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defTabSz="3024188" rtl="0" fontAlgn="base" latinLnBrk="1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defTabSz="3024188" rtl="0" fontAlgn="base" latinLnBrk="1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defTabSz="3024188" rtl="0" fontAlgn="base" latinLnBrk="1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defTabSz="3024188" rtl="0" fontAlgn="base" latinLnBrk="1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1133475" indent="-1133475" algn="l" defTabSz="302418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0400">
          <a:solidFill>
            <a:schemeClr val="tx1"/>
          </a:solidFill>
          <a:latin typeface="+mn-lt"/>
          <a:ea typeface="+mn-ea"/>
          <a:cs typeface="+mn-cs"/>
        </a:defRPr>
      </a:lvl1pPr>
      <a:lvl2pPr marL="2457450" indent="-942975" algn="l" defTabSz="302418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9200">
          <a:solidFill>
            <a:schemeClr val="tx1"/>
          </a:solidFill>
          <a:latin typeface="+mn-lt"/>
          <a:ea typeface="+mn-ea"/>
        </a:defRPr>
      </a:lvl2pPr>
      <a:lvl3pPr marL="3781425" indent="-757238" algn="l" defTabSz="302418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7900">
          <a:solidFill>
            <a:schemeClr val="tx1"/>
          </a:solidFill>
          <a:latin typeface="+mn-lt"/>
          <a:ea typeface="+mn-ea"/>
        </a:defRPr>
      </a:lvl3pPr>
      <a:lvl4pPr marL="5295900" indent="-757238" algn="l" defTabSz="302418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6600">
          <a:solidFill>
            <a:schemeClr val="tx1"/>
          </a:solidFill>
          <a:latin typeface="+mn-lt"/>
          <a:ea typeface="+mn-ea"/>
        </a:defRPr>
      </a:lvl4pPr>
      <a:lvl5pPr marL="6810375" indent="-757238" algn="l" defTabSz="3024188" rtl="0" eaLnBrk="0" fontAlgn="base" latinLnBrk="1" hangingPunct="0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5pPr>
      <a:lvl6pPr marL="7267575" indent="-757238" algn="l" defTabSz="3024188" rtl="0" fontAlgn="base" latinLnBrk="1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6pPr>
      <a:lvl7pPr marL="7724775" indent="-757238" algn="l" defTabSz="3024188" rtl="0" fontAlgn="base" latinLnBrk="1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7pPr>
      <a:lvl8pPr marL="8181975" indent="-757238" algn="l" defTabSz="3024188" rtl="0" fontAlgn="base" latinLnBrk="1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8pPr>
      <a:lvl9pPr marL="8639175" indent="-757238" algn="l" defTabSz="3024188" rtl="0" fontAlgn="base" latinLnBrk="1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1.xml"></Relationship><Relationship Id="rId4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54">
            <a:extLst>
              <a:ext uri="{FF2B5EF4-FFF2-40B4-BE49-F238E27FC236}">
                <a16:creationId xmlns:a16="http://schemas.microsoft.com/office/drawing/2014/main" id="{6E29100D-0B67-C67A-2DDE-7296DA3B9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1030"/>
            <a:ext cx="22489160" cy="1026160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no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ko-KR" altLang="en-US" sz="5700">
              <a:latin typeface="나눔바른고딕" charset="0"/>
              <a:ea typeface="나눔바른고딕" charset="0"/>
            </a:endParaRPr>
          </a:p>
        </p:txBody>
      </p:sp>
      <p:sp>
        <p:nvSpPr>
          <p:cNvPr id="4099" name="Rectangle 185"/>
          <p:cNvSpPr>
            <a:spLocks noChangeArrowheads="1"/>
          </p:cNvSpPr>
          <p:nvPr/>
        </p:nvSpPr>
        <p:spPr bwMode="auto">
          <a:xfrm rot="0">
            <a:off x="1589405" y="3648075"/>
            <a:ext cx="19054445" cy="2230755"/>
          </a:xfrm>
          <a:prstGeom prst="rect"/>
          <a:noFill/>
          <a:ln>
            <a:noFill/>
            <a:prstDash/>
          </a:ln>
        </p:spPr>
        <p:txBody>
          <a:bodyPr wrap="square" lIns="0" tIns="0" rIns="0" bIns="0" numCol="1" vert="horz" anchor="t">
            <a:sp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ko-KR" sz="6000">
                <a:solidFill>
                  <a:srgbClr val="231F20"/>
                </a:solidFill>
                <a:latin typeface="나눔바른고딕" charset="0"/>
                <a:ea typeface="나눔바른고딕" charset="0"/>
              </a:rPr>
              <a:t>현재와 미래의 주차장 정보를 제공하는</a:t>
            </a:r>
            <a:endParaRPr lang="ko-KR" altLang="en-US" sz="6000">
              <a:solidFill>
                <a:srgbClr val="231F20"/>
              </a:solidFill>
              <a:latin typeface="나눔바른고딕" charset="0"/>
              <a:ea typeface="나눔바른고딕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ko-KR" sz="8000">
                <a:solidFill>
                  <a:srgbClr val="231F20"/>
                </a:solidFill>
                <a:latin typeface="나눔바른고딕" charset="0"/>
                <a:ea typeface="나눔바른고딕" charset="0"/>
              </a:rPr>
              <a:t>나만의 내비게이션 ‘</a:t>
            </a:r>
            <a:r>
              <a:rPr lang="en-US" altLang="ko-KR" sz="8500" b="1">
                <a:solidFill>
                  <a:srgbClr val="231F20"/>
                </a:solidFill>
                <a:latin typeface="나눔바른고딕" charset="0"/>
                <a:ea typeface="나눔바른고딕" charset="0"/>
              </a:rPr>
              <a:t>내 비서</a:t>
            </a:r>
            <a:r>
              <a:rPr lang="en-US" altLang="ko-KR" sz="8000">
                <a:solidFill>
                  <a:srgbClr val="231F20"/>
                </a:solidFill>
                <a:latin typeface="나눔바른고딕" charset="0"/>
                <a:ea typeface="나눔바른고딕" charset="0"/>
              </a:rPr>
              <a:t>’</a:t>
            </a:r>
            <a:endParaRPr lang="ko-KR" altLang="en-US" sz="8000">
              <a:solidFill>
                <a:srgbClr val="231F2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100" name="Rectangle 208">
            <a:extLst>
              <a:ext uri="{FF2B5EF4-FFF2-40B4-BE49-F238E27FC236}">
                <a16:creationId xmlns:a16="http://schemas.microsoft.com/office/drawing/2014/main" id="{9881873E-5A38-2A59-CF9F-0CAAC6D29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550" y="8904605"/>
            <a:ext cx="2165985" cy="57213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no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ko-KR" altLang="en-US" sz="5700">
              <a:latin typeface="나눔바른고딕" charset="0"/>
              <a:ea typeface="나눔바른고딕" charset="0"/>
            </a:endParaRPr>
          </a:p>
        </p:txBody>
      </p:sp>
      <p:sp>
        <p:nvSpPr>
          <p:cNvPr id="4101" name="Rectangle 209">
            <a:extLst>
              <a:ext uri="{FF2B5EF4-FFF2-40B4-BE49-F238E27FC236}">
                <a16:creationId xmlns:a16="http://schemas.microsoft.com/office/drawing/2014/main" id="{EDE8F121-D071-3437-6792-A4A24AFD6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305" y="8904605"/>
            <a:ext cx="1795780" cy="53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numCol="1" vert="horz" anchor="t">
            <a:sp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ko-KR" altLang="en-US" sz="3500" b="1">
                <a:solidFill>
                  <a:srgbClr val="FFFFFF"/>
                </a:solidFill>
                <a:latin typeface="나눔바른고딕" charset="0"/>
                <a:ea typeface="나눔바른고딕" charset="0"/>
              </a:rPr>
              <a:t>개발배경</a:t>
            </a:r>
            <a:endParaRPr lang="ko-KR" altLang="en-US" sz="3500" b="1">
              <a:solidFill>
                <a:srgbClr val="FFFFFF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102" name="Freeform 216">
            <a:extLst>
              <a:ext uri="{FF2B5EF4-FFF2-40B4-BE49-F238E27FC236}">
                <a16:creationId xmlns:a16="http://schemas.microsoft.com/office/drawing/2014/main" id="{9A2561A3-97D3-230C-0520-FEBC8FF26110}"/>
              </a:ext>
            </a:extLst>
          </p:cNvPr>
          <p:cNvSpPr>
            <a:spLocks/>
          </p:cNvSpPr>
          <p:nvPr/>
        </p:nvSpPr>
        <p:spPr bwMode="auto">
          <a:xfrm>
            <a:off x="1654175" y="10390505"/>
            <a:ext cx="6985" cy="3556635"/>
          </a:xfrm>
          <a:custGeom>
            <a:avLst/>
            <a:gdLst>
              <a:gd name="T0" fmla="*/ 0 w 1588"/>
              <a:gd name="T1" fmla="*/ 0 h 728"/>
              <a:gd name="T2" fmla="*/ 0 w 1588"/>
              <a:gd name="T3" fmla="*/ 2147483646 h 728"/>
              <a:gd name="T4" fmla="*/ 0 w 1588"/>
              <a:gd name="T5" fmla="*/ 0 h 728"/>
              <a:gd name="T6" fmla="*/ 0 60000 65536"/>
              <a:gd name="T7" fmla="*/ 0 60000 65536"/>
              <a:gd name="T8" fmla="*/ 0 60000 65536"/>
              <a:gd name="T9" fmla="*/ 0 w 1588"/>
              <a:gd name="T10" fmla="*/ 0 h 728"/>
              <a:gd name="T11" fmla="*/ 1588 w 1588"/>
              <a:gd name="T12" fmla="*/ 728 h 7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728">
                <a:moveTo>
                  <a:pt x="0" y="0"/>
                </a:moveTo>
                <a:lnTo>
                  <a:pt x="0" y="728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noAutofit/>
          </a:bodyPr>
          <a:lstStyle/>
          <a:p>
            <a:pPr marL="0" indent="0">
              <a:buFontTx/>
              <a:buNone/>
            </a:pPr>
            <a:endParaRPr lang="ko-KR" altLang="en-US">
              <a:latin typeface="나눔바른고딕" charset="0"/>
              <a:ea typeface="나눔바른고딕" charset="0"/>
            </a:endParaRPr>
          </a:p>
        </p:txBody>
      </p:sp>
      <p:sp>
        <p:nvSpPr>
          <p:cNvPr id="4103" name="Line 217">
            <a:extLst>
              <a:ext uri="{FF2B5EF4-FFF2-40B4-BE49-F238E27FC236}">
                <a16:creationId xmlns:a16="http://schemas.microsoft.com/office/drawing/2014/main" id="{70DED5C3-9B92-0FF0-8F5E-BDD9594D12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4175" y="10390505"/>
            <a:ext cx="6985" cy="355663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  <a:endParaRPr lang="ko-KR" altLang="en-US">
              <a:latin typeface="나눔바른고딕" charset="0"/>
              <a:ea typeface="나눔바른고딕" charset="0"/>
            </a:endParaRPr>
          </a:p>
        </p:txBody>
      </p:sp>
      <p:sp>
        <p:nvSpPr>
          <p:cNvPr id="4104" name="Rectangle 222">
            <a:extLst>
              <a:ext uri="{FF2B5EF4-FFF2-40B4-BE49-F238E27FC236}">
                <a16:creationId xmlns:a16="http://schemas.microsoft.com/office/drawing/2014/main" id="{4202AF60-B7DD-D735-8BFB-AEB6B6A90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4855" y="15816580"/>
            <a:ext cx="5394960" cy="57213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no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ko-KR" altLang="en-US" sz="5700">
              <a:latin typeface="나눔바른고딕" charset="0"/>
              <a:ea typeface="나눔바른고딕" charset="0"/>
            </a:endParaRPr>
          </a:p>
        </p:txBody>
      </p:sp>
      <p:sp>
        <p:nvSpPr>
          <p:cNvPr id="4105" name="Freeform 232">
            <a:extLst>
              <a:ext uri="{FF2B5EF4-FFF2-40B4-BE49-F238E27FC236}">
                <a16:creationId xmlns:a16="http://schemas.microsoft.com/office/drawing/2014/main" id="{889F39EE-8EC1-B31B-488F-9D128604C27E}"/>
              </a:ext>
            </a:extLst>
          </p:cNvPr>
          <p:cNvSpPr>
            <a:spLocks/>
          </p:cNvSpPr>
          <p:nvPr/>
        </p:nvSpPr>
        <p:spPr bwMode="auto">
          <a:xfrm>
            <a:off x="11925300" y="16516350"/>
            <a:ext cx="5715" cy="2867660"/>
          </a:xfrm>
          <a:custGeom>
            <a:avLst/>
            <a:gdLst>
              <a:gd name="T0" fmla="*/ 0 w 1588"/>
              <a:gd name="T1" fmla="*/ 0 h 587"/>
              <a:gd name="T2" fmla="*/ 0 w 1588"/>
              <a:gd name="T3" fmla="*/ 2147483646 h 587"/>
              <a:gd name="T4" fmla="*/ 0 w 1588"/>
              <a:gd name="T5" fmla="*/ 0 h 587"/>
              <a:gd name="T6" fmla="*/ 0 60000 65536"/>
              <a:gd name="T7" fmla="*/ 0 60000 65536"/>
              <a:gd name="T8" fmla="*/ 0 60000 65536"/>
              <a:gd name="T9" fmla="*/ 0 w 1588"/>
              <a:gd name="T10" fmla="*/ 0 h 587"/>
              <a:gd name="T11" fmla="*/ 1588 w 1588"/>
              <a:gd name="T12" fmla="*/ 587 h 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587">
                <a:moveTo>
                  <a:pt x="0" y="0"/>
                </a:moveTo>
                <a:lnTo>
                  <a:pt x="0" y="587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noAutofit/>
          </a:bodyPr>
          <a:lstStyle/>
          <a:p>
            <a:pPr marL="0" indent="0">
              <a:buFontTx/>
              <a:buNone/>
            </a:pPr>
            <a:endParaRPr lang="ko-KR" altLang="en-US">
              <a:latin typeface="나눔바른고딕" charset="0"/>
              <a:ea typeface="나눔바른고딕" charset="0"/>
            </a:endParaRPr>
          </a:p>
        </p:txBody>
      </p:sp>
      <p:sp>
        <p:nvSpPr>
          <p:cNvPr id="4106" name="Line 233">
            <a:extLst>
              <a:ext uri="{FF2B5EF4-FFF2-40B4-BE49-F238E27FC236}">
                <a16:creationId xmlns:a16="http://schemas.microsoft.com/office/drawing/2014/main" id="{7357E5AD-0FE6-8626-483F-78DD6AD22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9405" y="16392525"/>
            <a:ext cx="5080" cy="286766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  <a:endParaRPr lang="ko-KR" altLang="en-US">
              <a:latin typeface="나눔바른고딕" charset="0"/>
              <a:ea typeface="나눔바른고딕" charset="0"/>
            </a:endParaRPr>
          </a:p>
        </p:txBody>
      </p:sp>
      <p:sp>
        <p:nvSpPr>
          <p:cNvPr id="4107" name="Freeform 236">
            <a:extLst>
              <a:ext uri="{FF2B5EF4-FFF2-40B4-BE49-F238E27FC236}">
                <a16:creationId xmlns:a16="http://schemas.microsoft.com/office/drawing/2014/main" id="{09DA49AC-4CE0-1E9F-D455-8D1AFF919921}"/>
              </a:ext>
            </a:extLst>
          </p:cNvPr>
          <p:cNvSpPr>
            <a:spLocks/>
          </p:cNvSpPr>
          <p:nvPr/>
        </p:nvSpPr>
        <p:spPr bwMode="auto">
          <a:xfrm>
            <a:off x="11925300" y="21137880"/>
            <a:ext cx="5715" cy="2700655"/>
          </a:xfrm>
          <a:custGeom>
            <a:avLst/>
            <a:gdLst>
              <a:gd name="T0" fmla="*/ 0 w 1588"/>
              <a:gd name="T1" fmla="*/ 0 h 553"/>
              <a:gd name="T2" fmla="*/ 0 w 1588"/>
              <a:gd name="T3" fmla="*/ 2147483646 h 553"/>
              <a:gd name="T4" fmla="*/ 0 w 1588"/>
              <a:gd name="T5" fmla="*/ 0 h 553"/>
              <a:gd name="T6" fmla="*/ 0 60000 65536"/>
              <a:gd name="T7" fmla="*/ 0 60000 65536"/>
              <a:gd name="T8" fmla="*/ 0 60000 65536"/>
              <a:gd name="T9" fmla="*/ 0 w 1588"/>
              <a:gd name="T10" fmla="*/ 0 h 553"/>
              <a:gd name="T11" fmla="*/ 1588 w 1588"/>
              <a:gd name="T12" fmla="*/ 553 h 5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553">
                <a:moveTo>
                  <a:pt x="0" y="0"/>
                </a:moveTo>
                <a:lnTo>
                  <a:pt x="0" y="553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noAutofit/>
          </a:bodyPr>
          <a:lstStyle/>
          <a:p>
            <a:pPr marL="0" indent="0">
              <a:buFontTx/>
              <a:buNone/>
            </a:pPr>
            <a:endParaRPr lang="ko-KR" altLang="en-US">
              <a:latin typeface="나눔바른고딕" charset="0"/>
              <a:ea typeface="나눔바른고딕" charset="0"/>
            </a:endParaRPr>
          </a:p>
        </p:txBody>
      </p:sp>
      <p:sp>
        <p:nvSpPr>
          <p:cNvPr id="4108" name="Line 237">
            <a:extLst>
              <a:ext uri="{FF2B5EF4-FFF2-40B4-BE49-F238E27FC236}">
                <a16:creationId xmlns:a16="http://schemas.microsoft.com/office/drawing/2014/main" id="{AAE874C6-D139-297D-2F19-34922A19D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25300" y="21137880"/>
            <a:ext cx="5715" cy="270065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  <a:endParaRPr lang="ko-KR" altLang="en-US">
              <a:latin typeface="나눔바른고딕" charset="0"/>
              <a:ea typeface="나눔바른고딕" charset="0"/>
            </a:endParaRPr>
          </a:p>
        </p:txBody>
      </p:sp>
      <p:sp>
        <p:nvSpPr>
          <p:cNvPr id="4109" name="Rectangle 243">
            <a:extLst>
              <a:ext uri="{FF2B5EF4-FFF2-40B4-BE49-F238E27FC236}">
                <a16:creationId xmlns:a16="http://schemas.microsoft.com/office/drawing/2014/main" id="{97A8CD26-F555-735E-3867-86858AA1A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430" y="18337530"/>
            <a:ext cx="2089785" cy="576580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no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ko-KR" altLang="en-US" sz="5700">
              <a:latin typeface="나눔바른고딕" charset="0"/>
              <a:ea typeface="나눔바른고딕" charset="0"/>
            </a:endParaRPr>
          </a:p>
        </p:txBody>
      </p:sp>
      <p:sp>
        <p:nvSpPr>
          <p:cNvPr id="4110" name="Rectangle 246">
            <a:extLst>
              <a:ext uri="{FF2B5EF4-FFF2-40B4-BE49-F238E27FC236}">
                <a16:creationId xmlns:a16="http://schemas.microsoft.com/office/drawing/2014/main" id="{AD5E1058-DA33-C2A0-3CD6-397B02E4A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550" y="18337530"/>
            <a:ext cx="1794510" cy="53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numCol="1" vert="horz" anchor="t">
            <a:sp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ko-KR" altLang="en-US" sz="3500" b="1">
                <a:solidFill>
                  <a:srgbClr val="FFFFFF"/>
                </a:solidFill>
                <a:latin typeface="나눔바른고딕" charset="0"/>
                <a:ea typeface="나눔바른고딕" charset="0"/>
              </a:rPr>
              <a:t>개발결과</a:t>
            </a:r>
            <a:endParaRPr lang="ko-KR" altLang="en-US" sz="3500" b="1">
              <a:solidFill>
                <a:srgbClr val="FFFFFF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111" name="Freeform 288">
            <a:extLst>
              <a:ext uri="{FF2B5EF4-FFF2-40B4-BE49-F238E27FC236}">
                <a16:creationId xmlns:a16="http://schemas.microsoft.com/office/drawing/2014/main" id="{648D0FA5-2B51-4CFE-41C6-1980A3CB6445}"/>
              </a:ext>
            </a:extLst>
          </p:cNvPr>
          <p:cNvSpPr>
            <a:spLocks noEditPoints="1"/>
          </p:cNvSpPr>
          <p:nvPr/>
        </p:nvSpPr>
        <p:spPr bwMode="auto">
          <a:xfrm>
            <a:off x="12030075" y="25898475"/>
            <a:ext cx="770890" cy="553085"/>
          </a:xfrm>
          <a:custGeom>
            <a:avLst/>
            <a:gdLst>
              <a:gd name="T0" fmla="*/ 2147483646 w 83"/>
              <a:gd name="T1" fmla="*/ 0 h 64"/>
              <a:gd name="T2" fmla="*/ 2147483646 w 83"/>
              <a:gd name="T3" fmla="*/ 2147483646 h 64"/>
              <a:gd name="T4" fmla="*/ 0 w 83"/>
              <a:gd name="T5" fmla="*/ 2147483646 h 64"/>
              <a:gd name="T6" fmla="*/ 0 w 83"/>
              <a:gd name="T7" fmla="*/ 2147483646 h 64"/>
              <a:gd name="T8" fmla="*/ 2147483646 w 83"/>
              <a:gd name="T9" fmla="*/ 2147483646 h 64"/>
              <a:gd name="T10" fmla="*/ 2147483646 w 83"/>
              <a:gd name="T11" fmla="*/ 2147483646 h 64"/>
              <a:gd name="T12" fmla="*/ 2147483646 w 83"/>
              <a:gd name="T13" fmla="*/ 2147483646 h 64"/>
              <a:gd name="T14" fmla="*/ 2147483646 w 83"/>
              <a:gd name="T15" fmla="*/ 2147483646 h 64"/>
              <a:gd name="T16" fmla="*/ 2147483646 w 83"/>
              <a:gd name="T17" fmla="*/ 2147483646 h 64"/>
              <a:gd name="T18" fmla="*/ 2147483646 w 83"/>
              <a:gd name="T19" fmla="*/ 0 h 64"/>
              <a:gd name="T20" fmla="*/ 2147483646 w 83"/>
              <a:gd name="T21" fmla="*/ 0 h 64"/>
              <a:gd name="T22" fmla="*/ 2147483646 w 83"/>
              <a:gd name="T23" fmla="*/ 2147483646 h 64"/>
              <a:gd name="T24" fmla="*/ 2147483646 w 83"/>
              <a:gd name="T25" fmla="*/ 2147483646 h 64"/>
              <a:gd name="T26" fmla="*/ 2147483646 w 83"/>
              <a:gd name="T27" fmla="*/ 2147483646 h 64"/>
              <a:gd name="T28" fmla="*/ 2147483646 w 83"/>
              <a:gd name="T29" fmla="*/ 2147483646 h 64"/>
              <a:gd name="T30" fmla="*/ 2147483646 w 83"/>
              <a:gd name="T31" fmla="*/ 2147483646 h 64"/>
              <a:gd name="T32" fmla="*/ 2147483646 w 83"/>
              <a:gd name="T33" fmla="*/ 2147483646 h 64"/>
              <a:gd name="T34" fmla="*/ 2147483646 w 83"/>
              <a:gd name="T35" fmla="*/ 2147483646 h 64"/>
              <a:gd name="T36" fmla="*/ 2147483646 w 83"/>
              <a:gd name="T37" fmla="*/ 2147483646 h 64"/>
              <a:gd name="T38" fmla="*/ 2147483646 w 83"/>
              <a:gd name="T39" fmla="*/ 0 h 6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3"/>
              <a:gd name="T61" fmla="*/ 0 h 64"/>
              <a:gd name="T62" fmla="*/ 83 w 83"/>
              <a:gd name="T63" fmla="*/ 64 h 6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3" h="64">
                <a:moveTo>
                  <a:pt x="27" y="0"/>
                </a:moveTo>
                <a:cubicBezTo>
                  <a:pt x="20" y="1"/>
                  <a:pt x="14" y="5"/>
                  <a:pt x="9" y="11"/>
                </a:cubicBezTo>
                <a:cubicBezTo>
                  <a:pt x="3" y="17"/>
                  <a:pt x="1" y="24"/>
                  <a:pt x="0" y="32"/>
                </a:cubicBezTo>
                <a:cubicBezTo>
                  <a:pt x="0" y="64"/>
                  <a:pt x="0" y="64"/>
                  <a:pt x="0" y="64"/>
                </a:cubicBezTo>
                <a:cubicBezTo>
                  <a:pt x="35" y="64"/>
                  <a:pt x="35" y="64"/>
                  <a:pt x="35" y="64"/>
                </a:cubicBezTo>
                <a:cubicBezTo>
                  <a:pt x="35" y="32"/>
                  <a:pt x="35" y="32"/>
                  <a:pt x="35" y="32"/>
                </a:cubicBezTo>
                <a:cubicBezTo>
                  <a:pt x="15" y="32"/>
                  <a:pt x="15" y="32"/>
                  <a:pt x="15" y="32"/>
                </a:cubicBezTo>
                <a:cubicBezTo>
                  <a:pt x="15" y="27"/>
                  <a:pt x="16" y="23"/>
                  <a:pt x="18" y="19"/>
                </a:cubicBezTo>
                <a:cubicBezTo>
                  <a:pt x="20" y="16"/>
                  <a:pt x="23" y="14"/>
                  <a:pt x="27" y="12"/>
                </a:cubicBezTo>
                <a:cubicBezTo>
                  <a:pt x="27" y="0"/>
                  <a:pt x="27" y="0"/>
                  <a:pt x="27" y="0"/>
                </a:cubicBezTo>
                <a:moveTo>
                  <a:pt x="76" y="0"/>
                </a:moveTo>
                <a:cubicBezTo>
                  <a:pt x="68" y="1"/>
                  <a:pt x="62" y="5"/>
                  <a:pt x="57" y="11"/>
                </a:cubicBezTo>
                <a:cubicBezTo>
                  <a:pt x="52" y="17"/>
                  <a:pt x="49" y="24"/>
                  <a:pt x="48" y="32"/>
                </a:cubicBezTo>
                <a:cubicBezTo>
                  <a:pt x="48" y="64"/>
                  <a:pt x="48" y="64"/>
                  <a:pt x="48" y="64"/>
                </a:cubicBezTo>
                <a:cubicBezTo>
                  <a:pt x="83" y="64"/>
                  <a:pt x="83" y="64"/>
                  <a:pt x="83" y="64"/>
                </a:cubicBezTo>
                <a:cubicBezTo>
                  <a:pt x="83" y="32"/>
                  <a:pt x="83" y="32"/>
                  <a:pt x="83" y="32"/>
                </a:cubicBezTo>
                <a:cubicBezTo>
                  <a:pt x="63" y="32"/>
                  <a:pt x="63" y="32"/>
                  <a:pt x="63" y="32"/>
                </a:cubicBezTo>
                <a:cubicBezTo>
                  <a:pt x="63" y="27"/>
                  <a:pt x="64" y="23"/>
                  <a:pt x="66" y="19"/>
                </a:cubicBezTo>
                <a:cubicBezTo>
                  <a:pt x="68" y="16"/>
                  <a:pt x="71" y="14"/>
                  <a:pt x="76" y="12"/>
                </a:cubicBezTo>
                <a:cubicBezTo>
                  <a:pt x="76" y="0"/>
                  <a:pt x="76" y="0"/>
                  <a:pt x="76" y="0"/>
                </a:cubicBezTo>
              </a:path>
            </a:pathLst>
          </a:custGeom>
          <a:solidFill>
            <a:srgbClr val="FCD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noAutofit/>
          </a:bodyPr>
          <a:lstStyle/>
          <a:p>
            <a:pPr marL="0" indent="0">
              <a:buFontTx/>
              <a:buNone/>
            </a:pPr>
            <a:endParaRPr lang="ko-KR" altLang="en-US">
              <a:latin typeface="나눔바른고딕" charset="0"/>
              <a:ea typeface="나눔바른고딕" charset="0"/>
            </a:endParaRPr>
          </a:p>
        </p:txBody>
      </p:sp>
      <p:sp>
        <p:nvSpPr>
          <p:cNvPr id="4112" name="Freeform 289">
            <a:extLst>
              <a:ext uri="{FF2B5EF4-FFF2-40B4-BE49-F238E27FC236}">
                <a16:creationId xmlns:a16="http://schemas.microsoft.com/office/drawing/2014/main" id="{6022D298-8F9D-3EF5-82F3-1C6B63D513E8}"/>
              </a:ext>
            </a:extLst>
          </p:cNvPr>
          <p:cNvSpPr>
            <a:spLocks noEditPoints="1"/>
          </p:cNvSpPr>
          <p:nvPr/>
        </p:nvSpPr>
        <p:spPr bwMode="auto">
          <a:xfrm>
            <a:off x="20167600" y="26043255"/>
            <a:ext cx="721360" cy="576580"/>
          </a:xfrm>
          <a:custGeom>
            <a:avLst/>
            <a:gdLst>
              <a:gd name="T0" fmla="*/ 2147483646 w 114"/>
              <a:gd name="T1" fmla="*/ 0 h 89"/>
              <a:gd name="T2" fmla="*/ 0 w 114"/>
              <a:gd name="T3" fmla="*/ 0 h 89"/>
              <a:gd name="T4" fmla="*/ 0 w 114"/>
              <a:gd name="T5" fmla="*/ 2147483646 h 89"/>
              <a:gd name="T6" fmla="*/ 2147483646 w 114"/>
              <a:gd name="T7" fmla="*/ 2147483646 h 89"/>
              <a:gd name="T8" fmla="*/ 2147483646 w 114"/>
              <a:gd name="T9" fmla="*/ 2147483646 h 89"/>
              <a:gd name="T10" fmla="*/ 2147483646 w 114"/>
              <a:gd name="T11" fmla="*/ 2147483646 h 89"/>
              <a:gd name="T12" fmla="*/ 2147483646 w 114"/>
              <a:gd name="T13" fmla="*/ 2147483646 h 89"/>
              <a:gd name="T14" fmla="*/ 2147483646 w 114"/>
              <a:gd name="T15" fmla="*/ 2147483646 h 89"/>
              <a:gd name="T16" fmla="*/ 2147483646 w 114"/>
              <a:gd name="T17" fmla="*/ 2147483646 h 89"/>
              <a:gd name="T18" fmla="*/ 2147483646 w 114"/>
              <a:gd name="T19" fmla="*/ 0 h 89"/>
              <a:gd name="T20" fmla="*/ 2147483646 w 114"/>
              <a:gd name="T21" fmla="*/ 0 h 89"/>
              <a:gd name="T22" fmla="*/ 2147483646 w 114"/>
              <a:gd name="T23" fmla="*/ 0 h 89"/>
              <a:gd name="T24" fmla="*/ 2147483646 w 114"/>
              <a:gd name="T25" fmla="*/ 2147483646 h 89"/>
              <a:gd name="T26" fmla="*/ 2147483646 w 114"/>
              <a:gd name="T27" fmla="*/ 2147483646 h 89"/>
              <a:gd name="T28" fmla="*/ 2147483646 w 114"/>
              <a:gd name="T29" fmla="*/ 2147483646 h 89"/>
              <a:gd name="T30" fmla="*/ 2147483646 w 114"/>
              <a:gd name="T31" fmla="*/ 2147483646 h 89"/>
              <a:gd name="T32" fmla="*/ 2147483646 w 114"/>
              <a:gd name="T33" fmla="*/ 2147483646 h 89"/>
              <a:gd name="T34" fmla="*/ 2147483646 w 114"/>
              <a:gd name="T35" fmla="*/ 2147483646 h 89"/>
              <a:gd name="T36" fmla="*/ 2147483646 w 114"/>
              <a:gd name="T37" fmla="*/ 2147483646 h 89"/>
              <a:gd name="T38" fmla="*/ 2147483646 w 114"/>
              <a:gd name="T39" fmla="*/ 0 h 8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14"/>
              <a:gd name="T61" fmla="*/ 0 h 89"/>
              <a:gd name="T62" fmla="*/ 114 w 114"/>
              <a:gd name="T63" fmla="*/ 89 h 8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14" h="89">
                <a:moveTo>
                  <a:pt x="4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4"/>
                  <a:pt x="0" y="44"/>
                  <a:pt x="0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51"/>
                  <a:pt x="25" y="57"/>
                  <a:pt x="22" y="62"/>
                </a:cubicBezTo>
                <a:cubicBezTo>
                  <a:pt x="20" y="66"/>
                  <a:pt x="15" y="69"/>
                  <a:pt x="10" y="71"/>
                </a:cubicBezTo>
                <a:cubicBezTo>
                  <a:pt x="10" y="89"/>
                  <a:pt x="10" y="89"/>
                  <a:pt x="10" y="89"/>
                </a:cubicBezTo>
                <a:cubicBezTo>
                  <a:pt x="20" y="86"/>
                  <a:pt x="29" y="81"/>
                  <a:pt x="36" y="73"/>
                </a:cubicBezTo>
                <a:cubicBezTo>
                  <a:pt x="43" y="65"/>
                  <a:pt x="47" y="56"/>
                  <a:pt x="47" y="44"/>
                </a:cubicBezTo>
                <a:cubicBezTo>
                  <a:pt x="47" y="0"/>
                  <a:pt x="47" y="0"/>
                  <a:pt x="47" y="0"/>
                </a:cubicBezTo>
                <a:moveTo>
                  <a:pt x="114" y="0"/>
                </a:moveTo>
                <a:cubicBezTo>
                  <a:pt x="66" y="0"/>
                  <a:pt x="66" y="0"/>
                  <a:pt x="66" y="0"/>
                </a:cubicBezTo>
                <a:cubicBezTo>
                  <a:pt x="66" y="44"/>
                  <a:pt x="66" y="44"/>
                  <a:pt x="66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51"/>
                  <a:pt x="92" y="57"/>
                  <a:pt x="89" y="62"/>
                </a:cubicBezTo>
                <a:cubicBezTo>
                  <a:pt x="86" y="66"/>
                  <a:pt x="82" y="69"/>
                  <a:pt x="76" y="71"/>
                </a:cubicBezTo>
                <a:cubicBezTo>
                  <a:pt x="76" y="89"/>
                  <a:pt x="76" y="89"/>
                  <a:pt x="76" y="89"/>
                </a:cubicBezTo>
                <a:cubicBezTo>
                  <a:pt x="87" y="86"/>
                  <a:pt x="96" y="81"/>
                  <a:pt x="103" y="73"/>
                </a:cubicBezTo>
                <a:cubicBezTo>
                  <a:pt x="110" y="65"/>
                  <a:pt x="113" y="56"/>
                  <a:pt x="114" y="44"/>
                </a:cubicBezTo>
                <a:cubicBezTo>
                  <a:pt x="114" y="0"/>
                  <a:pt x="114" y="0"/>
                  <a:pt x="114" y="0"/>
                </a:cubicBezTo>
              </a:path>
            </a:pathLst>
          </a:custGeom>
          <a:solidFill>
            <a:srgbClr val="FCD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noAutofit/>
          </a:bodyPr>
          <a:lstStyle/>
          <a:p>
            <a:pPr marL="0" indent="0">
              <a:buFontTx/>
              <a:buNone/>
            </a:pPr>
            <a:endParaRPr lang="ko-KR" altLang="en-US">
              <a:latin typeface="나눔바른고딕" charset="0"/>
              <a:ea typeface="나눔바른고딕" charset="0"/>
            </a:endParaRPr>
          </a:p>
        </p:txBody>
      </p:sp>
      <p:sp>
        <p:nvSpPr>
          <p:cNvPr id="4113" name="Rectangle 291">
            <a:extLst>
              <a:ext uri="{FF2B5EF4-FFF2-40B4-BE49-F238E27FC236}">
                <a16:creationId xmlns:a16="http://schemas.microsoft.com/office/drawing/2014/main" id="{45BD3C70-D638-5F51-5CDC-F4A0309FD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430" y="6311900"/>
            <a:ext cx="4642485" cy="67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numCol="1" vert="horz" anchor="t">
            <a:sp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ko-KR" sz="4400" b="1">
                <a:solidFill>
                  <a:srgbClr val="00B0F0"/>
                </a:solidFill>
                <a:latin typeface="나눔바른고딕" charset="0"/>
                <a:ea typeface="나눔바른고딕" charset="0"/>
              </a:rPr>
              <a:t>AI소프트웨어</a:t>
            </a:r>
            <a:r>
              <a:rPr lang="ko-KR" altLang="en-US" sz="4400" b="1">
                <a:solidFill>
                  <a:srgbClr val="00B0F0"/>
                </a:solidFill>
                <a:latin typeface="나눔바른고딕" charset="0"/>
                <a:ea typeface="나눔바른고딕" charset="0"/>
              </a:rPr>
              <a:t>학과 </a:t>
            </a:r>
            <a:r>
              <a:rPr lang="en-US" altLang="ko-KR" sz="4400" b="1">
                <a:solidFill>
                  <a:srgbClr val="00B0F0"/>
                </a:solidFill>
                <a:latin typeface="나눔바른고딕" charset="0"/>
                <a:ea typeface="나눔바른고딕" charset="0"/>
              </a:rPr>
              <a:t> </a:t>
            </a:r>
            <a:endParaRPr lang="ko-KR" altLang="en-US" sz="4400" b="1">
              <a:solidFill>
                <a:srgbClr val="00B0F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114" name="Rectangle 293">
            <a:extLst>
              <a:ext uri="{FF2B5EF4-FFF2-40B4-BE49-F238E27FC236}">
                <a16:creationId xmlns:a16="http://schemas.microsoft.com/office/drawing/2014/main" id="{4A48B833-A6C8-B001-5731-CAA7ABE15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405" y="7320280"/>
            <a:ext cx="6266180" cy="67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vert="horz" anchor="t">
            <a:sp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ko-KR" altLang="en-US" sz="4400" b="1">
                <a:solidFill>
                  <a:srgbClr val="00B0F0"/>
                </a:solidFill>
                <a:latin typeface="나눔바른고딕" charset="0"/>
                <a:ea typeface="나눔바른고딕" charset="0"/>
              </a:rPr>
              <a:t>지도교수 </a:t>
            </a:r>
            <a:r>
              <a:rPr lang="ko-KR" altLang="ko-KR" sz="4400" b="1">
                <a:solidFill>
                  <a:srgbClr val="00B0F0"/>
                </a:solidFill>
                <a:latin typeface="나눔바른고딕" charset="0"/>
                <a:ea typeface="나눔바른고딕" charset="0"/>
              </a:rPr>
              <a:t>: </a:t>
            </a:r>
            <a:r>
              <a:rPr lang="en-US" altLang="ko-KR" sz="4400" b="1">
                <a:solidFill>
                  <a:srgbClr val="00B0F0"/>
                </a:solidFill>
                <a:latin typeface="나눔바른고딕" charset="0"/>
                <a:ea typeface="나눔바른고딕" charset="0"/>
              </a:rPr>
              <a:t>최진구 </a:t>
            </a:r>
            <a:r>
              <a:rPr lang="ko-KR" altLang="en-US" sz="4400" b="1">
                <a:solidFill>
                  <a:srgbClr val="00B0F0"/>
                </a:solidFill>
                <a:latin typeface="나눔바른고딕" charset="0"/>
                <a:ea typeface="나눔바른고딕" charset="0"/>
              </a:rPr>
              <a:t>교수님</a:t>
            </a:r>
            <a:r>
              <a:rPr lang="en-US" altLang="ko-KR" sz="4400" b="1">
                <a:solidFill>
                  <a:srgbClr val="00B0F0"/>
                </a:solidFill>
                <a:latin typeface="나눔바른고딕" charset="0"/>
                <a:ea typeface="나눔바른고딕" charset="0"/>
              </a:rPr>
              <a:t> </a:t>
            </a:r>
            <a:endParaRPr lang="ko-KR" altLang="en-US" sz="4400" b="1">
              <a:solidFill>
                <a:srgbClr val="00B0F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115" name="TextBox 298"/>
          <p:cNvSpPr txBox="1">
            <a:spLocks noChangeArrowheads="1"/>
          </p:cNvSpPr>
          <p:nvPr/>
        </p:nvSpPr>
        <p:spPr bwMode="auto">
          <a:xfrm>
            <a:off x="1949450" y="9841230"/>
            <a:ext cx="9834245" cy="5640705"/>
          </a:xfrm>
          <a:prstGeom prst="rect"/>
          <a:noFill/>
          <a:ln>
            <a:noFill/>
            <a:prstDash/>
          </a:ln>
        </p:spPr>
        <p:txBody>
          <a:bodyPr wrap="square" lIns="288925" tIns="144145" rIns="288925" bIns="144145" numCol="1" vert="horz" anchor="t">
            <a:sp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ko-KR" altLang="en-US" sz="3200">
              <a:latin typeface="나눔바른고딕" charset="0"/>
              <a:ea typeface="나눔바른고딕" charset="0"/>
            </a:endParaRPr>
          </a:p>
          <a:p>
            <a:pPr marL="0" indent="0" eaLnBrk="1" hangingPunct="1">
              <a:spcBef>
                <a:spcPct val="0"/>
              </a:spcBef>
              <a:buFont typeface="굴림체"/>
              <a:buChar char="•"/>
            </a:pPr>
            <a:r>
              <a:rPr lang="en-US" altLang="ko-KR" sz="3200">
                <a:latin typeface="나눔바른고딕" charset="0"/>
                <a:ea typeface="나눔바른고딕" charset="0"/>
              </a:rPr>
              <a:t> </a:t>
            </a:r>
            <a:r>
              <a:rPr lang="en-US" altLang="ko-KR" sz="3200">
                <a:latin typeface="나눔바른고딕" charset="0"/>
                <a:ea typeface="나눔바른고딕" charset="0"/>
              </a:rPr>
              <a:t>주차 문제로 시간 낭비 등 스트레스 받음</a:t>
            </a:r>
            <a:endParaRPr lang="ko-KR" altLang="en-US" sz="3200">
              <a:latin typeface="나눔바른고딕" charset="0"/>
              <a:ea typeface="나눔바른고딕" charset="0"/>
            </a:endParaRPr>
          </a:p>
          <a:p>
            <a:pPr marL="0" indent="0" eaLnBrk="1" hangingPunct="1">
              <a:spcBef>
                <a:spcPct val="0"/>
              </a:spcBef>
              <a:buFont typeface="굴림체"/>
              <a:buChar char="•"/>
            </a:pPr>
            <a:endParaRPr lang="ko-KR" altLang="en-US" sz="3200">
              <a:latin typeface="나눔바른고딕" charset="0"/>
              <a:ea typeface="나눔바른고딕" charset="0"/>
            </a:endParaRPr>
          </a:p>
          <a:p>
            <a:pPr marL="0" indent="0" eaLnBrk="1" hangingPunct="1">
              <a:spcBef>
                <a:spcPct val="0"/>
              </a:spcBef>
              <a:buFont typeface="굴림체"/>
              <a:buChar char="•"/>
            </a:pPr>
            <a:r>
              <a:rPr lang="en-US" altLang="ko-KR" sz="3200">
                <a:latin typeface="나눔바른고딕" charset="0"/>
                <a:ea typeface="나눔바른고딕" charset="0"/>
              </a:rPr>
              <a:t> </a:t>
            </a:r>
            <a:r>
              <a:rPr lang="en-US" altLang="ko-KR" sz="3200">
                <a:latin typeface="나눔바른고딕" charset="0"/>
                <a:ea typeface="나눔바른고딕" charset="0"/>
              </a:rPr>
              <a:t>주차장 마다의 가격이 상이하여 일일이 확인해야 함</a:t>
            </a:r>
            <a:endParaRPr lang="ko-KR" altLang="en-US" sz="3200">
              <a:latin typeface="나눔바른고딕" charset="0"/>
              <a:ea typeface="나눔바른고딕" charset="0"/>
            </a:endParaRPr>
          </a:p>
          <a:p>
            <a:pPr marL="0" indent="0" eaLnBrk="1" hangingPunct="1">
              <a:spcBef>
                <a:spcPct val="0"/>
              </a:spcBef>
              <a:buFont typeface="굴림체"/>
              <a:buChar char="•"/>
            </a:pPr>
            <a:endParaRPr lang="ko-KR" altLang="en-US" sz="3200">
              <a:latin typeface="나눔바른고딕" charset="0"/>
              <a:ea typeface="나눔바른고딕" charset="0"/>
            </a:endParaRPr>
          </a:p>
          <a:p>
            <a:pPr marL="0" indent="0" eaLnBrk="1" hangingPunct="1">
              <a:spcBef>
                <a:spcPct val="0"/>
              </a:spcBef>
              <a:buFont typeface="굴림체"/>
              <a:buChar char="•"/>
            </a:pPr>
            <a:r>
              <a:rPr lang="en-US" altLang="ko-KR" sz="3200">
                <a:latin typeface="나눔바른고딕" charset="0"/>
                <a:ea typeface="나눔바른고딕" charset="0"/>
              </a:rPr>
              <a:t> </a:t>
            </a:r>
            <a:r>
              <a:rPr lang="en-US" altLang="ko-KR" sz="3200">
                <a:latin typeface="나눔바른고딕" charset="0"/>
                <a:ea typeface="나눔바른고딕" charset="0"/>
              </a:rPr>
              <a:t>특정 주차장 몰림현상 발생</a:t>
            </a:r>
            <a:endParaRPr lang="ko-KR" altLang="en-US" sz="3200">
              <a:latin typeface="나눔바른고딕" charset="0"/>
              <a:ea typeface="나눔바른고딕" charset="0"/>
            </a:endParaRPr>
          </a:p>
          <a:p>
            <a:pPr marL="0" indent="0" eaLnBrk="1" hangingPunct="1">
              <a:spcBef>
                <a:spcPct val="0"/>
              </a:spcBef>
              <a:buFont typeface="굴림체"/>
              <a:buChar char="•"/>
            </a:pPr>
            <a:endParaRPr lang="ko-KR" altLang="en-US" sz="3200">
              <a:latin typeface="나눔바른고딕" charset="0"/>
              <a:ea typeface="나눔바른고딕" charset="0"/>
            </a:endParaRPr>
          </a:p>
          <a:p>
            <a:pPr marL="0" indent="0" eaLnBrk="1" hangingPunct="1">
              <a:spcBef>
                <a:spcPct val="0"/>
              </a:spcBef>
              <a:buFont typeface="굴림체"/>
              <a:buChar char="•"/>
            </a:pPr>
            <a:r>
              <a:rPr lang="en-US" altLang="ko-KR" sz="3200">
                <a:latin typeface="나눔바른고딕" charset="0"/>
                <a:ea typeface="나눔바른고딕" charset="0"/>
              </a:rPr>
              <a:t> 기존 주차장 앱의 불편함이 있음음</a:t>
            </a:r>
            <a:endParaRPr lang="ko-KR" altLang="en-US" sz="3200">
              <a:latin typeface="나눔바른고딕" charset="0"/>
              <a:ea typeface="나눔바른고딕" charset="0"/>
            </a:endParaRPr>
          </a:p>
          <a:p>
            <a:pPr marL="0" indent="0" eaLnBrk="1" hangingPunct="1">
              <a:spcBef>
                <a:spcPct val="0"/>
              </a:spcBef>
              <a:buFont typeface="굴림체"/>
              <a:buChar char="•"/>
            </a:pPr>
            <a:endParaRPr lang="ko-KR" altLang="en-US" sz="3200">
              <a:latin typeface="나눔바른고딕" charset="0"/>
              <a:ea typeface="나눔바른고딕" charset="0"/>
            </a:endParaRPr>
          </a:p>
          <a:p>
            <a:pPr marL="0" indent="0" eaLnBrk="1" hangingPunct="1">
              <a:spcBef>
                <a:spcPct val="0"/>
              </a:spcBef>
              <a:buFont typeface="굴림체"/>
              <a:buChar char="•"/>
            </a:pPr>
            <a:endParaRPr lang="ko-KR" altLang="en-US" sz="3200">
              <a:latin typeface="나눔바른고딕" charset="0"/>
              <a:ea typeface="나눔바른고딕" charset="0"/>
            </a:endParaRPr>
          </a:p>
          <a:p>
            <a:pPr marL="0" indent="0" eaLnBrk="1" hangingPunct="1">
              <a:spcBef>
                <a:spcPct val="0"/>
              </a:spcBef>
              <a:buFont typeface="굴림체"/>
              <a:buChar char="•"/>
            </a:pPr>
            <a:endParaRPr lang="ko-KR" altLang="en-US" sz="2800">
              <a:latin typeface="나눔바른고딕" charset="0"/>
              <a:ea typeface="나눔바른고딕" charset="0"/>
            </a:endParaRPr>
          </a:p>
        </p:txBody>
      </p:sp>
      <p:sp>
        <p:nvSpPr>
          <p:cNvPr id="4116" name="TextBox 299">
            <a:extLst>
              <a:ext uri="{FF2B5EF4-FFF2-40B4-BE49-F238E27FC236}">
                <a16:creationId xmlns:a16="http://schemas.microsoft.com/office/drawing/2014/main" id="{AA27A56C-338F-F4F9-08A8-A82496FD2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4230" y="15313025"/>
            <a:ext cx="8665845" cy="28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sp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 typeface="굴림체"/>
              <a:buChar char="•"/>
            </a:pPr>
            <a:r>
              <a:rPr lang="en-US" altLang="ko-KR" sz="2800">
                <a:latin typeface="나눔바른고딕" charset="0"/>
                <a:ea typeface="나눔바른고딕" charset="0"/>
              </a:rPr>
              <a:t>사용자 조건에 맞는 적절한 주차장을 추천해주어야 함</a:t>
            </a:r>
            <a:endParaRPr lang="ko-KR" altLang="en-US" sz="2800">
              <a:latin typeface="나눔바른고딕" charset="0"/>
              <a:ea typeface="나눔바른고딕" charset="0"/>
            </a:endParaRPr>
          </a:p>
          <a:p>
            <a:pPr marL="0" indent="0" eaLnBrk="1" hangingPunct="1">
              <a:spcBef>
                <a:spcPct val="0"/>
              </a:spcBef>
              <a:buFont typeface="굴림체"/>
              <a:buChar char="•"/>
            </a:pPr>
            <a:r>
              <a:rPr lang="en-US" altLang="ko-KR" sz="2800">
                <a:latin typeface="나눔바른고딕" charset="0"/>
                <a:ea typeface="나눔바른고딕" charset="0"/>
              </a:rPr>
              <a:t>목적지 인근의 실시간 주차장 데이터를 제공해야  함</a:t>
            </a:r>
            <a:endParaRPr lang="ko-KR" altLang="en-US" sz="2800">
              <a:latin typeface="나눔바른고딕" charset="0"/>
              <a:ea typeface="나눔바른고딕" charset="0"/>
            </a:endParaRPr>
          </a:p>
          <a:p>
            <a:pPr marL="0" indent="0" eaLnBrk="1" hangingPunct="1">
              <a:spcBef>
                <a:spcPct val="0"/>
              </a:spcBef>
              <a:buFont typeface="굴림체"/>
              <a:buChar char="•"/>
            </a:pPr>
            <a:r>
              <a:rPr lang="en-US" altLang="ko-KR" sz="2800">
                <a:latin typeface="나눔바른고딕" charset="0"/>
                <a:ea typeface="나눔바른고딕" charset="0"/>
              </a:rPr>
              <a:t>사용자의 이동 시간을 고려한 미래 예측 데이터가 필요 함</a:t>
            </a:r>
            <a:endParaRPr lang="ko-KR" altLang="en-US" sz="2800">
              <a:latin typeface="나눔바른고딕" charset="0"/>
              <a:ea typeface="나눔바른고딕" charset="0"/>
            </a:endParaRPr>
          </a:p>
          <a:p>
            <a:pPr marL="0" indent="0" eaLnBrk="1" hangingPunct="1">
              <a:spcBef>
                <a:spcPct val="0"/>
              </a:spcBef>
              <a:buFont typeface="굴림체"/>
              <a:buChar char="•"/>
            </a:pPr>
            <a:r>
              <a:rPr lang="en-US" altLang="ko-KR" sz="2800">
                <a:latin typeface="나눔바른고딕" charset="0"/>
                <a:ea typeface="나눔바른고딕" charset="0"/>
              </a:rPr>
              <a:t>등등등</a:t>
            </a:r>
            <a:endParaRPr lang="ko-KR" altLang="en-US" sz="2800">
              <a:latin typeface="나눔바른고딕" charset="0"/>
              <a:ea typeface="나눔바른고딕" charset="0"/>
            </a:endParaRPr>
          </a:p>
          <a:p>
            <a:pPr marL="0" indent="0" eaLnBrk="1" hangingPunct="1">
              <a:spcBef>
                <a:spcPct val="0"/>
              </a:spcBef>
              <a:buFont typeface="굴림체"/>
              <a:buChar char="•"/>
            </a:pPr>
            <a:endParaRPr lang="ko-KR" altLang="en-US" sz="2800">
              <a:latin typeface="나눔바른고딕" charset="0"/>
              <a:ea typeface="나눔바른고딕" charset="0"/>
            </a:endParaRPr>
          </a:p>
          <a:p>
            <a:pPr marL="0" indent="0" eaLnBrk="1" hangingPunct="1">
              <a:spcBef>
                <a:spcPct val="0"/>
              </a:spcBef>
              <a:buFont typeface="굴림체"/>
              <a:buChar char="•"/>
            </a:pPr>
            <a:endParaRPr lang="ko-KR" altLang="en-US" sz="2800">
              <a:latin typeface="나눔바른고딕" charset="0"/>
              <a:ea typeface="나눔바른고딕" charset="0"/>
            </a:endParaRPr>
          </a:p>
        </p:txBody>
      </p:sp>
      <p:sp>
        <p:nvSpPr>
          <p:cNvPr id="4117" name="TextBox 300">
            <a:extLst>
              <a:ext uri="{FF2B5EF4-FFF2-40B4-BE49-F238E27FC236}">
                <a16:creationId xmlns:a16="http://schemas.microsoft.com/office/drawing/2014/main" id="{64D6F429-EB89-BBAF-1C1A-284154965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6655" y="17040225"/>
            <a:ext cx="8665210" cy="158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sp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latin typeface="나눔바른고딕" charset="0"/>
                <a:ea typeface="나눔바른고딕" charset="0"/>
              </a:rPr>
              <a:t>•</a:t>
            </a:r>
            <a:r>
              <a:rPr lang="en-US" altLang="ko-KR" sz="2800">
                <a:latin typeface="나눔바른고딕" charset="0"/>
                <a:ea typeface="나눔바른고딕" charset="0"/>
              </a:rPr>
              <a:t>ㅇㅇ</a:t>
            </a:r>
            <a:endParaRPr lang="ko-KR" altLang="en-US" sz="2800">
              <a:latin typeface="나눔바른고딕" charset="0"/>
              <a:ea typeface="나눔바른고딕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ko-KR" altLang="en-US" sz="2800">
              <a:latin typeface="나눔바른고딕" charset="0"/>
              <a:ea typeface="나눔바른고딕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latin typeface="나눔바른고딕" charset="0"/>
                <a:ea typeface="나눔바른고딕" charset="0"/>
              </a:rPr>
              <a:t>•</a:t>
            </a:r>
            <a:r>
              <a:rPr lang="en-US" altLang="ko-KR" sz="2800">
                <a:latin typeface="나눔바른고딕" charset="0"/>
                <a:ea typeface="나눔바른고딕" charset="0"/>
              </a:rPr>
              <a:t>ㅇㅇㅇ</a:t>
            </a:r>
            <a:endParaRPr lang="ko-KR" altLang="en-US" sz="2800">
              <a:latin typeface="나눔바른고딕" charset="0"/>
              <a:ea typeface="나눔바른고딕" charset="0"/>
            </a:endParaRPr>
          </a:p>
        </p:txBody>
      </p:sp>
      <p:sp>
        <p:nvSpPr>
          <p:cNvPr id="4118" name="TextBox 304">
            <a:extLst>
              <a:ext uri="{FF2B5EF4-FFF2-40B4-BE49-F238E27FC236}">
                <a16:creationId xmlns:a16="http://schemas.microsoft.com/office/drawing/2014/main" id="{3FBF0773-65F8-810C-981D-63B3369DA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3325" y="25719405"/>
            <a:ext cx="9073515" cy="1734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sp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ko-KR" sz="4700">
                <a:solidFill>
                  <a:srgbClr val="376092"/>
                </a:solidFill>
                <a:latin typeface="나눔바른고딕" charset="0"/>
                <a:ea typeface="나눔바른고딕" charset="0"/>
              </a:rPr>
              <a:t> 0000  0000 000000 0000</a:t>
            </a:r>
            <a:endParaRPr lang="ko-KR" altLang="en-US" sz="4700">
              <a:solidFill>
                <a:srgbClr val="376092"/>
              </a:solidFill>
              <a:latin typeface="나눔바른고딕" charset="0"/>
              <a:ea typeface="나눔바른고딕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ko-KR" sz="4700">
                <a:solidFill>
                  <a:srgbClr val="376092"/>
                </a:solidFill>
                <a:latin typeface="나눔바른고딕" charset="0"/>
                <a:ea typeface="나눔바른고딕" charset="0"/>
              </a:rPr>
              <a:t>  00000   00000000</a:t>
            </a:r>
            <a:endParaRPr lang="ko-KR" altLang="en-US" sz="4700">
              <a:solidFill>
                <a:srgbClr val="376092"/>
              </a:solidFill>
              <a:latin typeface="나눔바른고딕" charset="0"/>
              <a:ea typeface="나눔바른고딕" charset="0"/>
            </a:endParaRPr>
          </a:p>
        </p:txBody>
      </p:sp>
      <p:cxnSp>
        <p:nvCxnSpPr>
          <p:cNvPr id="312" name="직선 연결선 311">
            <a:extLst>
              <a:ext uri="{FF2B5EF4-FFF2-40B4-BE49-F238E27FC236}">
                <a16:creationId xmlns:a16="http://schemas.microsoft.com/office/drawing/2014/main" id="{EF553015-7525-4DB6-B88C-AF4C3D15370F}"/>
              </a:ext>
            </a:extLst>
          </p:cNvPr>
          <p:cNvCxnSpPr/>
          <p:nvPr/>
        </p:nvCxnSpPr>
        <p:spPr>
          <a:xfrm>
            <a:off x="0" y="29641800"/>
            <a:ext cx="22478365" cy="635"/>
          </a:xfrm>
          <a:prstGeom prst="line">
            <a:avLst/>
          </a:prstGeom>
          <a:ln w="12700" cap="sq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BBC0780D-6DC8-4C85-BE27-A03E51A8E088}"/>
              </a:ext>
            </a:extLst>
          </p:cNvPr>
          <p:cNvCxnSpPr/>
          <p:nvPr/>
        </p:nvCxnSpPr>
        <p:spPr>
          <a:xfrm>
            <a:off x="0" y="8472805"/>
            <a:ext cx="22478365" cy="635"/>
          </a:xfrm>
          <a:prstGeom prst="line">
            <a:avLst/>
          </a:prstGeom>
          <a:ln w="12700" cap="sq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>
            <a:extLst>
              <a:ext uri="{FF2B5EF4-FFF2-40B4-BE49-F238E27FC236}">
                <a16:creationId xmlns:a16="http://schemas.microsoft.com/office/drawing/2014/main" id="{BC8EB5AF-13A5-4B30-9A1D-E30C766D74E5}"/>
              </a:ext>
            </a:extLst>
          </p:cNvPr>
          <p:cNvCxnSpPr/>
          <p:nvPr/>
        </p:nvCxnSpPr>
        <p:spPr>
          <a:xfrm flipH="1">
            <a:off x="1878330" y="9984105"/>
            <a:ext cx="1905" cy="3745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연결선 318">
            <a:extLst>
              <a:ext uri="{FF2B5EF4-FFF2-40B4-BE49-F238E27FC236}">
                <a16:creationId xmlns:a16="http://schemas.microsoft.com/office/drawing/2014/main" id="{ED62BAE8-20AB-439C-AA66-4D7204493F61}"/>
              </a:ext>
            </a:extLst>
          </p:cNvPr>
          <p:cNvCxnSpPr/>
          <p:nvPr/>
        </p:nvCxnSpPr>
        <p:spPr>
          <a:xfrm rot="10800000" flipV="1">
            <a:off x="1878330" y="15097125"/>
            <a:ext cx="1905" cy="2882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연결선 319">
            <a:extLst>
              <a:ext uri="{FF2B5EF4-FFF2-40B4-BE49-F238E27FC236}">
                <a16:creationId xmlns:a16="http://schemas.microsoft.com/office/drawing/2014/main" id="{F99F4F84-EDFC-42FC-B60A-F6BB1F47A950}"/>
              </a:ext>
            </a:extLst>
          </p:cNvPr>
          <p:cNvCxnSpPr/>
          <p:nvPr/>
        </p:nvCxnSpPr>
        <p:spPr>
          <a:xfrm flipH="1">
            <a:off x="12390755" y="16897350"/>
            <a:ext cx="1905" cy="3025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4" name="Rectangle 243">
            <a:extLst>
              <a:ext uri="{FF2B5EF4-FFF2-40B4-BE49-F238E27FC236}">
                <a16:creationId xmlns:a16="http://schemas.microsoft.com/office/drawing/2014/main" id="{7CDFFCEE-7298-AA3F-9F4E-C558D5028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430" y="14016355"/>
            <a:ext cx="3745230" cy="576580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no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ko-KR" altLang="en-US" sz="5700">
              <a:latin typeface="나눔바른고딕" charset="0"/>
              <a:ea typeface="나눔바른고딕" charset="0"/>
            </a:endParaRPr>
          </a:p>
        </p:txBody>
      </p:sp>
      <p:sp>
        <p:nvSpPr>
          <p:cNvPr id="4125" name="Rectangle 246">
            <a:extLst>
              <a:ext uri="{FF2B5EF4-FFF2-40B4-BE49-F238E27FC236}">
                <a16:creationId xmlns:a16="http://schemas.microsoft.com/office/drawing/2014/main" id="{4BA75531-2BFC-F5E5-7F70-A83ECB3C1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430" y="14016355"/>
            <a:ext cx="3816985" cy="53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vert="horz" anchor="t">
            <a:sp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ko-KR" altLang="en-US" sz="3500" b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개발목표 및 내용</a:t>
            </a:r>
            <a:endParaRPr lang="ko-KR" altLang="en-US" sz="3500" b="1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126" name="Rectangle 252">
            <a:extLst>
              <a:ext uri="{FF2B5EF4-FFF2-40B4-BE49-F238E27FC236}">
                <a16:creationId xmlns:a16="http://schemas.microsoft.com/office/drawing/2014/main" id="{B5BA8A64-7F5D-A830-9116-2CC9755BD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505" y="22369780"/>
            <a:ext cx="3961130" cy="2973705"/>
          </a:xfrm>
          <a:prstGeom prst="rect">
            <a:avLst/>
          </a:prstGeom>
          <a:solidFill>
            <a:srgbClr val="E6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no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ko-KR" altLang="en-US" sz="5700">
              <a:latin typeface="나눔바른고딕" charset="0"/>
              <a:ea typeface="나눔바른고딕" charset="0"/>
            </a:endParaRPr>
          </a:p>
        </p:txBody>
      </p:sp>
      <p:sp>
        <p:nvSpPr>
          <p:cNvPr id="4127" name="Rectangle 251">
            <a:extLst>
              <a:ext uri="{FF2B5EF4-FFF2-40B4-BE49-F238E27FC236}">
                <a16:creationId xmlns:a16="http://schemas.microsoft.com/office/drawing/2014/main" id="{899DB25E-8D51-3088-2251-222DF831F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19201130"/>
            <a:ext cx="5848985" cy="6122035"/>
          </a:xfrm>
          <a:prstGeom prst="rect">
            <a:avLst/>
          </a:prstGeom>
          <a:solidFill>
            <a:srgbClr val="E6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no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ko-KR" altLang="en-US" sz="5700">
              <a:latin typeface="나눔바른고딕" charset="0"/>
              <a:ea typeface="나눔바른고딕" charset="0"/>
            </a:endParaRPr>
          </a:p>
        </p:txBody>
      </p:sp>
      <p:sp>
        <p:nvSpPr>
          <p:cNvPr id="4128" name="Rectangle 258">
            <a:extLst>
              <a:ext uri="{FF2B5EF4-FFF2-40B4-BE49-F238E27FC236}">
                <a16:creationId xmlns:a16="http://schemas.microsoft.com/office/drawing/2014/main" id="{2C99CEC1-8216-9C0A-06FB-FC434F66F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6030" y="23882350"/>
            <a:ext cx="1468755" cy="58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numCol="1" vert="horz" anchor="t">
            <a:sp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ko-KR" altLang="ko-KR" sz="3800">
                <a:solidFill>
                  <a:srgbClr val="808183"/>
                </a:solidFill>
                <a:latin typeface="나눔바른고딕" charset="0"/>
                <a:ea typeface="나눔바른고딕" charset="0"/>
              </a:rPr>
              <a:t>IMAGE</a:t>
            </a:r>
            <a:endParaRPr lang="ko-KR" altLang="en-US" sz="3800">
              <a:solidFill>
                <a:srgbClr val="808183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129" name="Rectangle 258">
            <a:extLst>
              <a:ext uri="{FF2B5EF4-FFF2-40B4-BE49-F238E27FC236}">
                <a16:creationId xmlns:a16="http://schemas.microsoft.com/office/drawing/2014/main" id="{C3DDCF1F-06F1-EEB2-6DD6-CF93C4848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175" y="20066000"/>
            <a:ext cx="1469390" cy="58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numCol="1" vert="horz" anchor="t">
            <a:sp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ko-KR" altLang="ko-KR" sz="3800">
                <a:solidFill>
                  <a:srgbClr val="808183"/>
                </a:solidFill>
                <a:latin typeface="나눔바른고딕" charset="0"/>
                <a:ea typeface="나눔바른고딕" charset="0"/>
              </a:rPr>
              <a:t>IMAGE</a:t>
            </a:r>
            <a:endParaRPr lang="ko-KR" altLang="en-US" sz="3800">
              <a:solidFill>
                <a:srgbClr val="808183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130" name="Rectangle 258">
            <a:extLst>
              <a:ext uri="{FF2B5EF4-FFF2-40B4-BE49-F238E27FC236}">
                <a16:creationId xmlns:a16="http://schemas.microsoft.com/office/drawing/2014/main" id="{818FEAFF-B972-B46A-BC45-A5C417596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705" y="21866225"/>
            <a:ext cx="1468755" cy="58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numCol="1" vert="horz" anchor="t">
            <a:sp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ko-KR" altLang="ko-KR" sz="3800">
                <a:solidFill>
                  <a:srgbClr val="808183"/>
                </a:solidFill>
                <a:latin typeface="나눔바른고딕" charset="0"/>
                <a:ea typeface="나눔바른고딕" charset="0"/>
              </a:rPr>
              <a:t>IMAGE</a:t>
            </a:r>
            <a:endParaRPr lang="ko-KR" altLang="en-US" sz="3800">
              <a:solidFill>
                <a:srgbClr val="808183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131" name="TextBox 303">
            <a:extLst>
              <a:ext uri="{FF2B5EF4-FFF2-40B4-BE49-F238E27FC236}">
                <a16:creationId xmlns:a16="http://schemas.microsoft.com/office/drawing/2014/main" id="{9E9A4C41-1E4B-D5B7-1E84-8A25D6285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25609550"/>
            <a:ext cx="4339590" cy="105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sp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ko-KR" altLang="en-US" sz="2500">
                <a:latin typeface="나눔바른고딕" charset="0"/>
                <a:ea typeface="나눔바른고딕" charset="0"/>
              </a:rPr>
              <a:t>이미지 설명이 들어갑니다</a:t>
            </a:r>
            <a:r>
              <a:rPr lang="en-US" altLang="ko-KR" sz="2500">
                <a:latin typeface="나눔바른고딕" charset="0"/>
                <a:ea typeface="나눔바른고딕" charset="0"/>
              </a:rPr>
              <a:t>.</a:t>
            </a:r>
            <a:endParaRPr lang="ko-KR" altLang="en-US" sz="2500">
              <a:latin typeface="나눔바른고딕" charset="0"/>
              <a:ea typeface="나눔바른고딕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ko-KR" sz="2500">
                <a:latin typeface="나눔바른고딕" charset="0"/>
                <a:ea typeface="나눔바른고딕" charset="0"/>
              </a:rPr>
              <a:t>(</a:t>
            </a:r>
            <a:r>
              <a:rPr lang="ko-KR" altLang="en-US" sz="2500">
                <a:latin typeface="나눔바른고딕" charset="0"/>
                <a:ea typeface="나눔바른고딕" charset="0"/>
              </a:rPr>
              <a:t>사진</a:t>
            </a:r>
            <a:r>
              <a:rPr lang="en-US" altLang="ko-KR" sz="2500">
                <a:latin typeface="나눔바른고딕" charset="0"/>
                <a:ea typeface="나눔바른고딕" charset="0"/>
              </a:rPr>
              <a:t>, </a:t>
            </a:r>
            <a:r>
              <a:rPr lang="ko-KR" altLang="en-US" sz="2500">
                <a:latin typeface="나눔바른고딕" charset="0"/>
                <a:ea typeface="나눔바른고딕" charset="0"/>
              </a:rPr>
              <a:t>도표</a:t>
            </a:r>
            <a:r>
              <a:rPr lang="en-US" altLang="ko-KR" sz="2500">
                <a:latin typeface="나눔바른고딕" charset="0"/>
                <a:ea typeface="나눔바른고딕" charset="0"/>
              </a:rPr>
              <a:t>) </a:t>
            </a:r>
            <a:endParaRPr lang="ko-KR" altLang="en-US" sz="2500">
              <a:latin typeface="나눔바른고딕" charset="0"/>
              <a:ea typeface="나눔바른고딕" charset="0"/>
            </a:endParaRPr>
          </a:p>
        </p:txBody>
      </p:sp>
      <p:sp>
        <p:nvSpPr>
          <p:cNvPr id="4132" name="TextBox 302">
            <a:extLst>
              <a:ext uri="{FF2B5EF4-FFF2-40B4-BE49-F238E27FC236}">
                <a16:creationId xmlns:a16="http://schemas.microsoft.com/office/drawing/2014/main" id="{E8615B91-210D-9A54-46CA-7C24706B4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25682575"/>
            <a:ext cx="5744210" cy="67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sp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ko-KR" altLang="en-US" sz="2500">
                <a:latin typeface="나눔바른고딕" charset="0"/>
                <a:ea typeface="나눔바른고딕" charset="0"/>
              </a:rPr>
              <a:t>이미지 설명이 들어갑니다</a:t>
            </a:r>
            <a:r>
              <a:rPr lang="en-US" altLang="ko-KR" sz="2500">
                <a:latin typeface="나눔바른고딕" charset="0"/>
                <a:ea typeface="나눔바른고딕" charset="0"/>
              </a:rPr>
              <a:t>.(</a:t>
            </a:r>
            <a:r>
              <a:rPr lang="ko-KR" altLang="en-US" sz="2500">
                <a:latin typeface="나눔바른고딕" charset="0"/>
                <a:ea typeface="나눔바른고딕" charset="0"/>
              </a:rPr>
              <a:t>도표 등</a:t>
            </a:r>
            <a:r>
              <a:rPr lang="en-US" altLang="ko-KR" sz="2500">
                <a:latin typeface="나눔바른고딕" charset="0"/>
                <a:ea typeface="나눔바른고딕" charset="0"/>
              </a:rPr>
              <a:t>)</a:t>
            </a:r>
            <a:endParaRPr lang="ko-KR" altLang="en-US" sz="2500">
              <a:latin typeface="나눔바른고딕" charset="0"/>
              <a:ea typeface="나눔바른고딕" charset="0"/>
            </a:endParaRPr>
          </a:p>
        </p:txBody>
      </p:sp>
      <p:sp>
        <p:nvSpPr>
          <p:cNvPr id="4133" name="Freeform 295">
            <a:extLst>
              <a:ext uri="{FF2B5EF4-FFF2-40B4-BE49-F238E27FC236}">
                <a16:creationId xmlns:a16="http://schemas.microsoft.com/office/drawing/2014/main" id="{CF2B8450-6021-3567-7CE6-1B96DAF1BD1F}"/>
              </a:ext>
            </a:extLst>
          </p:cNvPr>
          <p:cNvSpPr>
            <a:spLocks/>
          </p:cNvSpPr>
          <p:nvPr/>
        </p:nvSpPr>
        <p:spPr bwMode="auto">
          <a:xfrm>
            <a:off x="1301750" y="25825450"/>
            <a:ext cx="216535" cy="289560"/>
          </a:xfrm>
          <a:custGeom>
            <a:avLst/>
            <a:gdLst>
              <a:gd name="T0" fmla="*/ 2147483646 w 30"/>
              <a:gd name="T1" fmla="*/ 2147483646 h 62"/>
              <a:gd name="T2" fmla="*/ 0 w 30"/>
              <a:gd name="T3" fmla="*/ 0 h 62"/>
              <a:gd name="T4" fmla="*/ 0 w 30"/>
              <a:gd name="T5" fmla="*/ 2147483646 h 62"/>
              <a:gd name="T6" fmla="*/ 2147483646 w 30"/>
              <a:gd name="T7" fmla="*/ 2147483646 h 62"/>
              <a:gd name="T8" fmla="*/ 0 60000 65536"/>
              <a:gd name="T9" fmla="*/ 0 60000 65536"/>
              <a:gd name="T10" fmla="*/ 0 60000 65536"/>
              <a:gd name="T11" fmla="*/ 0 60000 65536"/>
              <a:gd name="T12" fmla="*/ 0 w 30"/>
              <a:gd name="T13" fmla="*/ 0 h 62"/>
              <a:gd name="T14" fmla="*/ 30 w 30"/>
              <a:gd name="T15" fmla="*/ 62 h 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" h="62">
                <a:moveTo>
                  <a:pt x="30" y="30"/>
                </a:moveTo>
                <a:lnTo>
                  <a:pt x="0" y="0"/>
                </a:lnTo>
                <a:lnTo>
                  <a:pt x="0" y="62"/>
                </a:lnTo>
                <a:lnTo>
                  <a:pt x="30" y="30"/>
                </a:lnTo>
                <a:close/>
              </a:path>
            </a:pathLst>
          </a:custGeom>
          <a:solidFill>
            <a:srgbClr val="BBB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noAutofit/>
          </a:bodyPr>
          <a:lstStyle/>
          <a:p>
            <a:pPr marL="0" indent="0">
              <a:buFontTx/>
              <a:buNone/>
            </a:pPr>
            <a:endParaRPr lang="ko-KR" altLang="en-US">
              <a:latin typeface="나눔바른고딕" charset="0"/>
              <a:ea typeface="나눔바른고딕" charset="0"/>
            </a:endParaRPr>
          </a:p>
        </p:txBody>
      </p:sp>
      <p:sp>
        <p:nvSpPr>
          <p:cNvPr id="4134" name="Freeform 295">
            <a:extLst>
              <a:ext uri="{FF2B5EF4-FFF2-40B4-BE49-F238E27FC236}">
                <a16:creationId xmlns:a16="http://schemas.microsoft.com/office/drawing/2014/main" id="{3837F5CD-4928-E24F-39B9-4BE2D084C3CA}"/>
              </a:ext>
            </a:extLst>
          </p:cNvPr>
          <p:cNvSpPr>
            <a:spLocks/>
          </p:cNvSpPr>
          <p:nvPr/>
        </p:nvSpPr>
        <p:spPr bwMode="auto">
          <a:xfrm>
            <a:off x="5838825" y="25898475"/>
            <a:ext cx="216535" cy="216535"/>
          </a:xfrm>
          <a:custGeom>
            <a:avLst/>
            <a:gdLst>
              <a:gd name="T0" fmla="*/ 2147483646 w 30"/>
              <a:gd name="T1" fmla="*/ 2147483646 h 62"/>
              <a:gd name="T2" fmla="*/ 0 w 30"/>
              <a:gd name="T3" fmla="*/ 0 h 62"/>
              <a:gd name="T4" fmla="*/ 0 w 30"/>
              <a:gd name="T5" fmla="*/ 2147483646 h 62"/>
              <a:gd name="T6" fmla="*/ 2147483646 w 30"/>
              <a:gd name="T7" fmla="*/ 2147483646 h 62"/>
              <a:gd name="T8" fmla="*/ 0 60000 65536"/>
              <a:gd name="T9" fmla="*/ 0 60000 65536"/>
              <a:gd name="T10" fmla="*/ 0 60000 65536"/>
              <a:gd name="T11" fmla="*/ 0 60000 65536"/>
              <a:gd name="T12" fmla="*/ 0 w 30"/>
              <a:gd name="T13" fmla="*/ 0 h 62"/>
              <a:gd name="T14" fmla="*/ 30 w 30"/>
              <a:gd name="T15" fmla="*/ 62 h 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" h="62">
                <a:moveTo>
                  <a:pt x="30" y="30"/>
                </a:moveTo>
                <a:lnTo>
                  <a:pt x="0" y="0"/>
                </a:lnTo>
                <a:lnTo>
                  <a:pt x="0" y="62"/>
                </a:lnTo>
                <a:lnTo>
                  <a:pt x="30" y="30"/>
                </a:lnTo>
                <a:close/>
              </a:path>
            </a:pathLst>
          </a:custGeom>
          <a:solidFill>
            <a:srgbClr val="BBB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noAutofit/>
          </a:bodyPr>
          <a:lstStyle/>
          <a:p>
            <a:pPr marL="0" indent="0">
              <a:buFontTx/>
              <a:buNone/>
            </a:pPr>
            <a:endParaRPr lang="ko-KR" altLang="en-US">
              <a:latin typeface="나눔바른고딕" charset="0"/>
              <a:ea typeface="나눔바른고딕" charset="0"/>
            </a:endParaRPr>
          </a:p>
        </p:txBody>
      </p:sp>
      <p:sp>
        <p:nvSpPr>
          <p:cNvPr id="4135" name="Rectangle 247">
            <a:extLst>
              <a:ext uri="{FF2B5EF4-FFF2-40B4-BE49-F238E27FC236}">
                <a16:creationId xmlns:a16="http://schemas.microsoft.com/office/drawing/2014/main" id="{6E37EF54-D721-150D-CB56-6D8C37237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0075" y="8832850"/>
            <a:ext cx="8714740" cy="6625590"/>
          </a:xfrm>
          <a:prstGeom prst="rect">
            <a:avLst/>
          </a:prstGeom>
          <a:solidFill>
            <a:srgbClr val="E6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no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ko-KR" altLang="en-US" sz="5700">
              <a:latin typeface="나눔바른고딕" charset="0"/>
              <a:ea typeface="나눔바른고딕" charset="0"/>
            </a:endParaRPr>
          </a:p>
        </p:txBody>
      </p:sp>
      <p:sp>
        <p:nvSpPr>
          <p:cNvPr id="4136" name="TextBox 301">
            <a:extLst>
              <a:ext uri="{FF2B5EF4-FFF2-40B4-BE49-F238E27FC236}">
                <a16:creationId xmlns:a16="http://schemas.microsoft.com/office/drawing/2014/main" id="{50B589D6-7A67-AA38-A76D-DD4C3C79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8705" y="14287500"/>
            <a:ext cx="7634605" cy="67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sp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ko-KR" altLang="en-US" sz="2500">
                <a:latin typeface="나눔바른고딕" charset="0"/>
                <a:ea typeface="나눔바른고딕" charset="0"/>
              </a:rPr>
              <a:t>이미지 설명이 들어갑니다</a:t>
            </a:r>
            <a:r>
              <a:rPr lang="en-US" altLang="ko-KR" sz="2500">
                <a:latin typeface="나눔바른고딕" charset="0"/>
                <a:ea typeface="나눔바른고딕" charset="0"/>
              </a:rPr>
              <a:t>. </a:t>
            </a:r>
            <a:endParaRPr lang="ko-KR" altLang="en-US" sz="2500">
              <a:latin typeface="나눔바른고딕" charset="0"/>
              <a:ea typeface="나눔바른고딕" charset="0"/>
            </a:endParaRPr>
          </a:p>
        </p:txBody>
      </p:sp>
      <p:sp>
        <p:nvSpPr>
          <p:cNvPr id="4137" name="Freeform 295">
            <a:extLst>
              <a:ext uri="{FF2B5EF4-FFF2-40B4-BE49-F238E27FC236}">
                <a16:creationId xmlns:a16="http://schemas.microsoft.com/office/drawing/2014/main" id="{F8F0BED3-403F-F40F-945E-B1CD8740191D}"/>
              </a:ext>
            </a:extLst>
          </p:cNvPr>
          <p:cNvSpPr>
            <a:spLocks/>
          </p:cNvSpPr>
          <p:nvPr/>
        </p:nvSpPr>
        <p:spPr bwMode="auto">
          <a:xfrm>
            <a:off x="13908405" y="14413230"/>
            <a:ext cx="216535" cy="359410"/>
          </a:xfrm>
          <a:custGeom>
            <a:avLst/>
            <a:gdLst>
              <a:gd name="T0" fmla="*/ 2147483646 w 30"/>
              <a:gd name="T1" fmla="*/ 2147483646 h 62"/>
              <a:gd name="T2" fmla="*/ 0 w 30"/>
              <a:gd name="T3" fmla="*/ 0 h 62"/>
              <a:gd name="T4" fmla="*/ 0 w 30"/>
              <a:gd name="T5" fmla="*/ 2147483646 h 62"/>
              <a:gd name="T6" fmla="*/ 2147483646 w 30"/>
              <a:gd name="T7" fmla="*/ 2147483646 h 62"/>
              <a:gd name="T8" fmla="*/ 0 60000 65536"/>
              <a:gd name="T9" fmla="*/ 0 60000 65536"/>
              <a:gd name="T10" fmla="*/ 0 60000 65536"/>
              <a:gd name="T11" fmla="*/ 0 60000 65536"/>
              <a:gd name="T12" fmla="*/ 0 w 30"/>
              <a:gd name="T13" fmla="*/ 0 h 62"/>
              <a:gd name="T14" fmla="*/ 30 w 30"/>
              <a:gd name="T15" fmla="*/ 62 h 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" h="62">
                <a:moveTo>
                  <a:pt x="30" y="30"/>
                </a:moveTo>
                <a:lnTo>
                  <a:pt x="0" y="0"/>
                </a:lnTo>
                <a:lnTo>
                  <a:pt x="0" y="62"/>
                </a:lnTo>
                <a:lnTo>
                  <a:pt x="30" y="30"/>
                </a:lnTo>
                <a:close/>
              </a:path>
            </a:pathLst>
          </a:custGeom>
          <a:solidFill>
            <a:srgbClr val="BBB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noAutofit/>
          </a:bodyPr>
          <a:lstStyle/>
          <a:p>
            <a:pPr marL="0" indent="0">
              <a:buFontTx/>
              <a:buNone/>
            </a:pPr>
            <a:endParaRPr lang="ko-KR" altLang="en-US">
              <a:latin typeface="나눔바른고딕" charset="0"/>
              <a:ea typeface="나눔바른고딕" charset="0"/>
            </a:endParaRPr>
          </a:p>
        </p:txBody>
      </p:sp>
      <p:sp>
        <p:nvSpPr>
          <p:cNvPr id="4138" name="Rectangle 258">
            <a:extLst>
              <a:ext uri="{FF2B5EF4-FFF2-40B4-BE49-F238E27FC236}">
                <a16:creationId xmlns:a16="http://schemas.microsoft.com/office/drawing/2014/main" id="{E7EE9CDB-8F35-535E-A8CF-A90F9AFD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5305" y="11641455"/>
            <a:ext cx="1468755" cy="58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numCol="1" vert="horz" anchor="t">
            <a:sp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ko-KR" altLang="ko-KR" sz="3800">
                <a:solidFill>
                  <a:srgbClr val="808183"/>
                </a:solidFill>
                <a:latin typeface="나눔바른고딕" charset="0"/>
                <a:ea typeface="나눔바른고딕" charset="0"/>
              </a:rPr>
              <a:t>IMAGE</a:t>
            </a:r>
            <a:endParaRPr lang="ko-KR" altLang="en-US" sz="3800">
              <a:solidFill>
                <a:srgbClr val="808183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139" name="Rectangle 252">
            <a:extLst>
              <a:ext uri="{FF2B5EF4-FFF2-40B4-BE49-F238E27FC236}">
                <a16:creationId xmlns:a16="http://schemas.microsoft.com/office/drawing/2014/main" id="{74DE9C16-AABB-69FE-0ED1-1CAA16721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505" y="19201130"/>
            <a:ext cx="3961130" cy="2973705"/>
          </a:xfrm>
          <a:prstGeom prst="rect">
            <a:avLst/>
          </a:prstGeom>
          <a:solidFill>
            <a:srgbClr val="E6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no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ko-KR" altLang="en-US" sz="5700">
              <a:latin typeface="나눔바른고딕" charset="0"/>
              <a:ea typeface="나눔바른고딕" charset="0"/>
            </a:endParaRPr>
          </a:p>
        </p:txBody>
      </p:sp>
      <p:sp>
        <p:nvSpPr>
          <p:cNvPr id="4140" name="Rectangle 258">
            <a:extLst>
              <a:ext uri="{FF2B5EF4-FFF2-40B4-BE49-F238E27FC236}">
                <a16:creationId xmlns:a16="http://schemas.microsoft.com/office/drawing/2014/main" id="{5752CCE9-8969-99A1-EDBA-4F1F7BCB7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6030" y="20353655"/>
            <a:ext cx="1468755" cy="58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numCol="1" vert="horz" anchor="t">
            <a:sp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ko-KR" altLang="ko-KR" sz="3800">
                <a:solidFill>
                  <a:srgbClr val="808183"/>
                </a:solidFill>
                <a:latin typeface="나눔바른고딕" charset="0"/>
                <a:ea typeface="나눔바른고딕" charset="0"/>
              </a:rPr>
              <a:t>IMAGE</a:t>
            </a:r>
            <a:endParaRPr lang="ko-KR" altLang="en-US" sz="3800">
              <a:solidFill>
                <a:srgbClr val="808183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141" name="Rectangle 261">
            <a:extLst>
              <a:ext uri="{FF2B5EF4-FFF2-40B4-BE49-F238E27FC236}">
                <a16:creationId xmlns:a16="http://schemas.microsoft.com/office/drawing/2014/main" id="{732ADA60-10AC-7FC0-8BFB-D4913440E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1980" y="7831455"/>
            <a:ext cx="4877435" cy="431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numCol="1" vert="horz" anchor="t">
            <a:sp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algn="r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rgbClr val="231F20"/>
                </a:solidFill>
                <a:latin typeface="나눔바른고딕" charset="0"/>
                <a:ea typeface="나눔바른고딕" charset="0"/>
              </a:rPr>
              <a:t>경혁수, 고영진, 김준호, 이민호</a:t>
            </a:r>
            <a:endParaRPr lang="ko-KR" altLang="en-US" sz="2800">
              <a:solidFill>
                <a:srgbClr val="231F20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4142" name="그림 3">
            <a:extLst>
              <a:ext uri="{FF2B5EF4-FFF2-40B4-BE49-F238E27FC236}">
                <a16:creationId xmlns:a16="http://schemas.microsoft.com/office/drawing/2014/main" id="{6A2F9920-072A-CC7B-E474-8F9E1B2CD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484505"/>
            <a:ext cx="4701540" cy="128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43" name="Rectangle 222">
            <a:extLst>
              <a:ext uri="{FF2B5EF4-FFF2-40B4-BE49-F238E27FC236}">
                <a16:creationId xmlns:a16="http://schemas.microsoft.com/office/drawing/2014/main" id="{6392C285-CB19-771D-8BA3-15CCBFE8A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4855" y="20640675"/>
            <a:ext cx="4994910" cy="57213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no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ko-KR" altLang="en-US" sz="5700">
              <a:latin typeface="나눔바른고딕" charset="0"/>
              <a:ea typeface="나눔바른고딕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B16F125-49AB-4339-9C2B-DD14FEC8EE65}"/>
              </a:ext>
            </a:extLst>
          </p:cNvPr>
          <p:cNvCxnSpPr/>
          <p:nvPr/>
        </p:nvCxnSpPr>
        <p:spPr>
          <a:xfrm flipH="1">
            <a:off x="12390755" y="21722080"/>
            <a:ext cx="1905" cy="3024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5" name="Rectangle 228">
            <a:extLst>
              <a:ext uri="{FF2B5EF4-FFF2-40B4-BE49-F238E27FC236}">
                <a16:creationId xmlns:a16="http://schemas.microsoft.com/office/drawing/2014/main" id="{4B8D28C1-65FC-A96A-F953-CB33D03B9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3780" y="20678775"/>
            <a:ext cx="3888105" cy="53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numCol="1" vert="horz" anchor="t">
            <a:sp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ko-KR" altLang="en-US" sz="3500" b="1">
                <a:solidFill>
                  <a:srgbClr val="FFFFFF"/>
                </a:solidFill>
                <a:latin typeface="나눔바른고딕" charset="0"/>
                <a:ea typeface="나눔바른고딕" charset="0"/>
              </a:rPr>
              <a:t>기대효과</a:t>
            </a:r>
            <a:r>
              <a:rPr lang="ko-KR" altLang="en-US" sz="3500">
                <a:solidFill>
                  <a:srgbClr val="FFFFFF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3500" b="1">
                <a:solidFill>
                  <a:srgbClr val="FFFFFF"/>
                </a:solidFill>
                <a:latin typeface="나눔바른고딕" charset="0"/>
                <a:ea typeface="나눔바른고딕" charset="0"/>
              </a:rPr>
              <a:t>및 시장성</a:t>
            </a:r>
            <a:endParaRPr lang="ko-KR" altLang="en-US" sz="3500" b="1">
              <a:solidFill>
                <a:srgbClr val="FFFFFF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146" name="TextBox 300"/>
          <p:cNvSpPr txBox="1">
            <a:spLocks noChangeArrowheads="1"/>
          </p:cNvSpPr>
          <p:nvPr/>
        </p:nvSpPr>
        <p:spPr bwMode="auto">
          <a:xfrm rot="0">
            <a:off x="12606655" y="21937980"/>
            <a:ext cx="8665210" cy="1580515"/>
          </a:xfrm>
          <a:prstGeom prst="rect"/>
          <a:noFill/>
          <a:ln>
            <a:noFill/>
            <a:prstDash/>
          </a:ln>
        </p:spPr>
        <p:txBody>
          <a:bodyPr wrap="square" lIns="288925" tIns="144145" rIns="288925" bIns="144145" numCol="1" vert="horz" anchor="t">
            <a:sp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latin typeface="나눔바른고딕" charset="0"/>
                <a:ea typeface="나눔바른고딕" charset="0"/>
              </a:rPr>
              <a:t>•</a:t>
            </a:r>
            <a:r>
              <a:rPr lang="en-US" altLang="ko-KR" sz="2800">
                <a:latin typeface="나눔바른고딕" charset="0"/>
                <a:ea typeface="나눔바른고딕" charset="0"/>
              </a:rPr>
              <a:t>ㅇ</a:t>
            </a:r>
            <a:endParaRPr lang="ko-KR" altLang="en-US" sz="2800">
              <a:latin typeface="나눔바른고딕" charset="0"/>
              <a:ea typeface="나눔바른고딕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ko-KR" altLang="en-US" sz="2800">
              <a:latin typeface="나눔바른고딕" charset="0"/>
              <a:ea typeface="나눔바른고딕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latin typeface="나눔바른고딕" charset="0"/>
                <a:ea typeface="나눔바른고딕" charset="0"/>
              </a:rPr>
              <a:t>•</a:t>
            </a:r>
            <a:r>
              <a:rPr lang="en-US" altLang="ko-KR" sz="2800">
                <a:latin typeface="나눔바른고딕" charset="0"/>
                <a:ea typeface="나눔바른고딕" charset="0"/>
              </a:rPr>
              <a:t>ㅇㅇ</a:t>
            </a:r>
            <a:endParaRPr lang="ko-KR" altLang="en-US" sz="2800">
              <a:latin typeface="나눔바른고딕" charset="0"/>
              <a:ea typeface="나눔바른고딕" charset="0"/>
            </a:endParaRPr>
          </a:p>
        </p:txBody>
      </p:sp>
      <p:sp>
        <p:nvSpPr>
          <p:cNvPr id="4147" name="Rectangle 228">
            <a:extLst>
              <a:ext uri="{FF2B5EF4-FFF2-40B4-BE49-F238E27FC236}">
                <a16:creationId xmlns:a16="http://schemas.microsoft.com/office/drawing/2014/main" id="{4FD3FCF8-3F05-502A-3776-88856C0D4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3780" y="15816580"/>
            <a:ext cx="4770755" cy="53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numCol="1" vert="horz" anchor="t">
            <a:sp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ko-KR" sz="3500" b="1">
                <a:solidFill>
                  <a:srgbClr val="FFFFFF"/>
                </a:solidFill>
                <a:latin typeface="나눔바른고딕" charset="0"/>
                <a:ea typeface="나눔바른고딕" charset="0"/>
              </a:rPr>
              <a:t>1</a:t>
            </a:r>
            <a:r>
              <a:rPr lang="ko-KR" altLang="en-US" sz="3500" b="1">
                <a:solidFill>
                  <a:srgbClr val="FFFFFF"/>
                </a:solidFill>
                <a:latin typeface="나눔바른고딕" charset="0"/>
                <a:ea typeface="나눔바른고딕" charset="0"/>
              </a:rPr>
              <a:t>차심사 대비 개선된 점</a:t>
            </a:r>
            <a:endParaRPr lang="ko-KR" altLang="en-US" sz="3500" b="1">
              <a:solidFill>
                <a:srgbClr val="FFFFFF"/>
              </a:solidFill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887413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4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887413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4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WebOffice</Application>
  <AppVersion>12.000</AppVersion>
  <Characters>0</Characters>
  <CharactersWithSpaces>0</CharactersWithSpaces>
  <Company>제어계측 공학</Company>
  <DocSecurity>0</DocSecurity>
  <HyperlinksChanged>false</HyperlinksChanged>
  <Lines>0</Lines>
  <LinksUpToDate>false</LinksUpToDate>
  <Pages>1</Pages>
  <Paragraphs>38</Paragraphs>
  <Words>71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Winxp</dc:creator>
  <cp:lastModifiedBy>진구 최</cp:lastModifiedBy>
  <dc:title>모닥불</dc:title>
  <dcterms:modified xsi:type="dcterms:W3CDTF">2024-11-08T09:28:04Z</dcterms:modified>
</cp:coreProperties>
</file>