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2" r:id="rId7"/>
    <p:sldId id="260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C31-FF5D-421F-8B4E-09D0631629B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CDFA-3A2B-4C7F-B22F-263842C62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C31-FF5D-421F-8B4E-09D0631629B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CDFA-3A2B-4C7F-B22F-263842C62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C31-FF5D-421F-8B4E-09D0631629B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CDFA-3A2B-4C7F-B22F-263842C62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69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C31-FF5D-421F-8B4E-09D0631629B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CDFA-3A2B-4C7F-B22F-263842C62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9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C31-FF5D-421F-8B4E-09D0631629B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CDFA-3A2B-4C7F-B22F-263842C62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2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C31-FF5D-421F-8B4E-09D0631629B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CDFA-3A2B-4C7F-B22F-263842C62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5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C31-FF5D-421F-8B4E-09D0631629B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CDFA-3A2B-4C7F-B22F-263842C62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6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C31-FF5D-421F-8B4E-09D0631629B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CDFA-3A2B-4C7F-B22F-263842C62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C31-FF5D-421F-8B4E-09D0631629B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CDFA-3A2B-4C7F-B22F-263842C62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5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C31-FF5D-421F-8B4E-09D0631629B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CDFA-3A2B-4C7F-B22F-263842C62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6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C31-FF5D-421F-8B4E-09D0631629B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CDFA-3A2B-4C7F-B22F-263842C62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EC31-FF5D-421F-8B4E-09D0631629B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CCDFA-3A2B-4C7F-B22F-263842C62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0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9942" y="2768139"/>
            <a:ext cx="2574743" cy="956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 smtClean="0"/>
              <a:t>서버프로그램 </a:t>
            </a:r>
            <a:r>
              <a:rPr lang="ko-KR" altLang="en-US" dirty="0" err="1" smtClean="0"/>
              <a:t>구현평가</a:t>
            </a:r>
            <a:endParaRPr lang="en-US" altLang="ko-KR" dirty="0" smtClean="0"/>
          </a:p>
          <a:p>
            <a:pPr algn="ctr">
              <a:lnSpc>
                <a:spcPct val="200000"/>
              </a:lnSpc>
            </a:pPr>
            <a:r>
              <a:rPr lang="en-US" altLang="ko-KR" sz="1200" dirty="0" smtClean="0"/>
              <a:t>230705 </a:t>
            </a:r>
            <a:r>
              <a:rPr lang="ko-KR" altLang="en-US" sz="1200" dirty="0" err="1" smtClean="0"/>
              <a:t>경효선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405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001384" y="521158"/>
            <a:ext cx="2024742" cy="467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개발환경설정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84580" y="2463282"/>
            <a:ext cx="76261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버전       </a:t>
            </a:r>
            <a:r>
              <a:rPr lang="en-US" altLang="ko-KR" dirty="0" smtClean="0"/>
              <a:t>:      PHP 7.4 , Apache2.4, MySQL 8.0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언어       </a:t>
            </a:r>
            <a:r>
              <a:rPr lang="en-US" altLang="ko-KR" dirty="0" smtClean="0"/>
              <a:t>:      PHP</a:t>
            </a:r>
            <a:r>
              <a:rPr lang="en-US" altLang="ko-KR" dirty="0"/>
              <a:t>, </a:t>
            </a:r>
            <a:r>
              <a:rPr lang="en-US" altLang="ko-KR" dirty="0" smtClean="0"/>
              <a:t>JAVASCRIPT, HTML5</a:t>
            </a:r>
            <a:r>
              <a:rPr lang="en-US" altLang="ko-KR" dirty="0"/>
              <a:t>, </a:t>
            </a:r>
            <a:r>
              <a:rPr lang="en-US" altLang="ko-KR" dirty="0" smtClean="0"/>
              <a:t>CSS3, </a:t>
            </a:r>
            <a:r>
              <a:rPr lang="en-US" altLang="ko-KR" dirty="0" err="1"/>
              <a:t>jquery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 사용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에디터툴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   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97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1384" y="521158"/>
            <a:ext cx="2024742" cy="467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74" y="2517224"/>
            <a:ext cx="3190875" cy="2943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196" y="2231954"/>
            <a:ext cx="6664682" cy="3343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2392" y="220944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62465" y="2209447"/>
            <a:ext cx="15039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 페이지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545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1384" y="521158"/>
            <a:ext cx="2024742" cy="467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30015" y="1289078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페이지 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(html, 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php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css</a:t>
            </a:r>
            <a:r>
              <a:rPr lang="en-US" altLang="ko-KR" sz="1400" dirty="0" smtClean="0"/>
              <a:t>))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46" y="1896888"/>
            <a:ext cx="4359699" cy="2818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767" y="1896888"/>
            <a:ext cx="3678848" cy="46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0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1384" y="521158"/>
            <a:ext cx="2024742" cy="467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94749" y="1314855"/>
            <a:ext cx="30380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 페이지 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html, 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php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566" y="4380911"/>
            <a:ext cx="2698050" cy="191827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17" y="2241519"/>
            <a:ext cx="3934925" cy="16975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417" y="4380911"/>
            <a:ext cx="4622430" cy="17953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483" y="2241519"/>
            <a:ext cx="41243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4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1384" y="521158"/>
            <a:ext cx="2024742" cy="467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615036" y="3275046"/>
            <a:ext cx="679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http://hhyo9045.dothome.co.kr/numbering0/numbering02.html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8880" y="2631232"/>
            <a:ext cx="118974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닷홈</a:t>
            </a:r>
            <a:r>
              <a:rPr lang="ko-KR" altLang="en-US" dirty="0" smtClean="0">
                <a:solidFill>
                  <a:schemeClr val="bg1"/>
                </a:solidFill>
              </a:rPr>
              <a:t> 주소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3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1384" y="697005"/>
            <a:ext cx="2395878" cy="467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테스트 </a:t>
            </a:r>
            <a:r>
              <a:rPr lang="ko-KR" altLang="en-US" sz="1400" smtClean="0"/>
              <a:t>케이스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회원가입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47278"/>
              </p:ext>
            </p:extLst>
          </p:nvPr>
        </p:nvGraphicFramePr>
        <p:xfrm>
          <a:off x="134448" y="1387883"/>
          <a:ext cx="1175861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98">
                  <a:extLst>
                    <a:ext uri="{9D8B030D-6E8A-4147-A177-3AD203B41FA5}">
                      <a16:colId xmlns:a16="http://schemas.microsoft.com/office/drawing/2014/main" val="892865937"/>
                    </a:ext>
                  </a:extLst>
                </a:gridCol>
                <a:gridCol w="1914998">
                  <a:extLst>
                    <a:ext uri="{9D8B030D-6E8A-4147-A177-3AD203B41FA5}">
                      <a16:colId xmlns:a16="http://schemas.microsoft.com/office/drawing/2014/main" val="1750994283"/>
                    </a:ext>
                  </a:extLst>
                </a:gridCol>
                <a:gridCol w="3897849">
                  <a:extLst>
                    <a:ext uri="{9D8B030D-6E8A-4147-A177-3AD203B41FA5}">
                      <a16:colId xmlns:a16="http://schemas.microsoft.com/office/drawing/2014/main" val="2324066681"/>
                    </a:ext>
                  </a:extLst>
                </a:gridCol>
                <a:gridCol w="2782261">
                  <a:extLst>
                    <a:ext uri="{9D8B030D-6E8A-4147-A177-3AD203B41FA5}">
                      <a16:colId xmlns:a16="http://schemas.microsoft.com/office/drawing/2014/main" val="698306293"/>
                    </a:ext>
                  </a:extLst>
                </a:gridCol>
                <a:gridCol w="679938">
                  <a:extLst>
                    <a:ext uri="{9D8B030D-6E8A-4147-A177-3AD203B41FA5}">
                      <a16:colId xmlns:a16="http://schemas.microsoft.com/office/drawing/2014/main" val="1087854421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1649845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Process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세부 프로세스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정책 및 운영방안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Case</a:t>
                      </a:r>
                      <a:r>
                        <a:rPr lang="ko-KR" altLang="en-US" sz="1200" dirty="0" smtClean="0"/>
                        <a:t>별 대응방안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중요도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err="1" smtClean="0"/>
                        <a:t>개별담당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95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회원가입 관리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1.1 </a:t>
                      </a:r>
                      <a:r>
                        <a:rPr lang="ko-KR" altLang="en-US" sz="1200" dirty="0" smtClean="0"/>
                        <a:t>회원가입 프로세스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14</a:t>
                      </a:r>
                      <a:r>
                        <a:rPr lang="ko-KR" altLang="en-US" sz="1200" dirty="0" smtClean="0"/>
                        <a:t>세 이상만 가입 가능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14</a:t>
                      </a:r>
                      <a:r>
                        <a:rPr lang="ko-KR" altLang="en-US" sz="1200" dirty="0" smtClean="0"/>
                        <a:t>세 미만인 경우</a:t>
                      </a:r>
                      <a:r>
                        <a:rPr lang="en-US" altLang="ko-KR" sz="1200" dirty="0" smtClean="0"/>
                        <a:t>. “14</a:t>
                      </a:r>
                      <a:r>
                        <a:rPr lang="ko-KR" altLang="en-US" sz="1200" dirty="0" smtClean="0"/>
                        <a:t>세 이상만 가입이 가능합니다</a:t>
                      </a:r>
                      <a:r>
                        <a:rPr lang="en-US" altLang="ko-KR" sz="1200" dirty="0" smtClean="0"/>
                        <a:t>.” alert </a:t>
                      </a:r>
                      <a:r>
                        <a:rPr lang="ko-KR" altLang="en-US" sz="1200" dirty="0" smtClean="0"/>
                        <a:t>뜸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보통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11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Id </a:t>
                      </a:r>
                      <a:r>
                        <a:rPr lang="ko-KR" altLang="en-US" sz="1200" dirty="0" smtClean="0"/>
                        <a:t>입력 값은 지정된 값으로만 가능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정해진 정규표현식으로 입력한다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vl="0" algn="ctr" latinLnBrk="1"/>
                      <a:r>
                        <a:rPr lang="ko-KR" altLang="en-US" sz="1200" dirty="0" smtClean="0"/>
                        <a:t>지정된 값으로 입력 안될 시 </a:t>
                      </a:r>
                      <a:endParaRPr lang="en-US" altLang="ko-KR" sz="1200" dirty="0" smtClean="0"/>
                    </a:p>
                    <a:p>
                      <a:pPr lvl="0" algn="ctr" latinLnBrk="1"/>
                      <a:r>
                        <a:rPr lang="en-US" altLang="ko-KR" sz="1200" dirty="0" smtClean="0"/>
                        <a:t>“6~10</a:t>
                      </a:r>
                      <a:r>
                        <a:rPr lang="ko-KR" altLang="en-US" sz="1200" dirty="0" smtClean="0"/>
                        <a:t>자의 영문자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숫자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특수기호 혼합해서 사용할 수 있습니다</a:t>
                      </a:r>
                      <a:r>
                        <a:rPr lang="en-US" altLang="ko-KR" sz="1200" dirty="0" smtClean="0"/>
                        <a:t>” alert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뜸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비밀번호 확인은 비밀번호와 같은 값으로 입력한다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비밀번호 확인 값이 다를 경우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비밀번호확인을 입력하세요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dirty="0" smtClean="0"/>
                        <a:t>” </a:t>
                      </a:r>
                      <a:r>
                        <a:rPr lang="en-US" altLang="ko-KR" sz="1200" dirty="0" smtClean="0"/>
                        <a:t>alert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뜸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8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닉네임 입력 후 중복 확인 버튼 클릭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중복된 닉네임이 없으면 사용가능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보통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27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휴대폰번호 입력된 값으로만 가능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정해진 정규표현식으로 입력한다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vl="0" algn="ctr" latinLnBrk="1"/>
                      <a:r>
                        <a:rPr lang="ko-KR" altLang="en-US" sz="1200" dirty="0" smtClean="0"/>
                        <a:t>지정된 값으로 입력 안될 시 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휴대전화번호를 다시 입력해주세요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/>
                      <a:r>
                        <a:rPr lang="en-US" altLang="ko-KR" sz="1200" dirty="0" smtClean="0"/>
                        <a:t>” alert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뜸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5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이메일 입력된 값으로만 가능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정해진 정규표현식으로 입력한다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vl="0" algn="ctr" latinLnBrk="1"/>
                      <a:r>
                        <a:rPr lang="ko-KR" altLang="en-US" sz="1200" dirty="0" smtClean="0"/>
                        <a:t>지정된 값으로 입력 안될 시 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“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포함해서 입력해주세요</a:t>
                      </a:r>
                    </a:p>
                    <a:p>
                      <a:pPr lvl="0" algn="ctr" latinLnBrk="1"/>
                      <a:r>
                        <a:rPr lang="en-US" altLang="ko-KR" sz="1200" dirty="0" smtClean="0"/>
                        <a:t>” alert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뜸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86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는 필수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입력항목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“ * “ </a:t>
                      </a:r>
                      <a:r>
                        <a:rPr lang="ko-KR" altLang="en-US" sz="1200" dirty="0" smtClean="0"/>
                        <a:t>입력 안할 시 회원가입 불가능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61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95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1384" y="697005"/>
            <a:ext cx="2231754" cy="467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테스트 케이스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66355"/>
              </p:ext>
            </p:extLst>
          </p:nvPr>
        </p:nvGraphicFramePr>
        <p:xfrm>
          <a:off x="134448" y="2642252"/>
          <a:ext cx="11758613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98">
                  <a:extLst>
                    <a:ext uri="{9D8B030D-6E8A-4147-A177-3AD203B41FA5}">
                      <a16:colId xmlns:a16="http://schemas.microsoft.com/office/drawing/2014/main" val="892865937"/>
                    </a:ext>
                  </a:extLst>
                </a:gridCol>
                <a:gridCol w="1914998">
                  <a:extLst>
                    <a:ext uri="{9D8B030D-6E8A-4147-A177-3AD203B41FA5}">
                      <a16:colId xmlns:a16="http://schemas.microsoft.com/office/drawing/2014/main" val="1750994283"/>
                    </a:ext>
                  </a:extLst>
                </a:gridCol>
                <a:gridCol w="3526602">
                  <a:extLst>
                    <a:ext uri="{9D8B030D-6E8A-4147-A177-3AD203B41FA5}">
                      <a16:colId xmlns:a16="http://schemas.microsoft.com/office/drawing/2014/main" val="2324066681"/>
                    </a:ext>
                  </a:extLst>
                </a:gridCol>
                <a:gridCol w="3153508">
                  <a:extLst>
                    <a:ext uri="{9D8B030D-6E8A-4147-A177-3AD203B41FA5}">
                      <a16:colId xmlns:a16="http://schemas.microsoft.com/office/drawing/2014/main" val="698306293"/>
                    </a:ext>
                  </a:extLst>
                </a:gridCol>
                <a:gridCol w="679938">
                  <a:extLst>
                    <a:ext uri="{9D8B030D-6E8A-4147-A177-3AD203B41FA5}">
                      <a16:colId xmlns:a16="http://schemas.microsoft.com/office/drawing/2014/main" val="1087854421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1649845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Process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세부 프로세스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정책 및 운영방안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Case</a:t>
                      </a:r>
                      <a:r>
                        <a:rPr lang="ko-KR" altLang="en-US" sz="1200" dirty="0" smtClean="0"/>
                        <a:t>별 대응방안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중요도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err="1" smtClean="0"/>
                        <a:t>개별담당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95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로그인 관리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2.1 </a:t>
                      </a:r>
                      <a:r>
                        <a:rPr lang="ko-KR" altLang="en-US" sz="1200" dirty="0" smtClean="0"/>
                        <a:t>로그인 프로세스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입력된 </a:t>
                      </a:r>
                      <a:r>
                        <a:rPr lang="en-US" altLang="ko-KR" sz="1200" dirty="0" smtClean="0"/>
                        <a:t>id</a:t>
                      </a:r>
                      <a:r>
                        <a:rPr lang="ko-KR" altLang="en-US" sz="1200" dirty="0" smtClean="0"/>
                        <a:t>를 입력한다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입력된 </a:t>
                      </a:r>
                      <a:r>
                        <a:rPr lang="en-US" altLang="ko-KR" sz="1200" dirty="0" smtClean="0"/>
                        <a:t>id </a:t>
                      </a:r>
                      <a:r>
                        <a:rPr lang="ko-KR" altLang="en-US" sz="1200" dirty="0" smtClean="0"/>
                        <a:t>값이 아닌 경우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아이디입니다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200" dirty="0" smtClean="0"/>
                        <a:t>”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alert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뜸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11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입력된 비밀번호를 입력한다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입력된 비밀번호 값이 아닌 경우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비밀번호가 틀립니다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200" dirty="0" smtClean="0"/>
                        <a:t>”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alert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뜸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제대로</a:t>
                      </a:r>
                      <a:r>
                        <a:rPr lang="ko-KR" altLang="en-US" sz="1200" baseline="0" dirty="0" smtClean="0"/>
                        <a:t> 된 값을 입력하면 로그인 완료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보통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8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45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304</Words>
  <Application>Microsoft Office PowerPoint</Application>
  <PresentationFormat>와이드스크린</PresentationFormat>
  <Paragraphs>77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</cp:revision>
  <dcterms:created xsi:type="dcterms:W3CDTF">2023-07-05T00:53:40Z</dcterms:created>
  <dcterms:modified xsi:type="dcterms:W3CDTF">2023-07-05T09:10:49Z</dcterms:modified>
</cp:coreProperties>
</file>