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9C7-B930-4B40-A63A-C52C7EA3539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393E-43E3-4C7E-8AE7-86F512B01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07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9C7-B930-4B40-A63A-C52C7EA3539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393E-43E3-4C7E-8AE7-86F512B01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29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9C7-B930-4B40-A63A-C52C7EA3539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393E-43E3-4C7E-8AE7-86F512B01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12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9C7-B930-4B40-A63A-C52C7EA3539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393E-43E3-4C7E-8AE7-86F512B01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2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9C7-B930-4B40-A63A-C52C7EA3539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393E-43E3-4C7E-8AE7-86F512B01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7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9C7-B930-4B40-A63A-C52C7EA3539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393E-43E3-4C7E-8AE7-86F512B01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12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9C7-B930-4B40-A63A-C52C7EA3539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393E-43E3-4C7E-8AE7-86F512B01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3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9C7-B930-4B40-A63A-C52C7EA3539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393E-43E3-4C7E-8AE7-86F512B01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73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9C7-B930-4B40-A63A-C52C7EA3539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393E-43E3-4C7E-8AE7-86F512B01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61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9C7-B930-4B40-A63A-C52C7EA3539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393E-43E3-4C7E-8AE7-86F512B01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85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9C7-B930-4B40-A63A-C52C7EA3539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393E-43E3-4C7E-8AE7-86F512B01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39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249C7-B930-4B40-A63A-C52C7EA3539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393E-43E3-4C7E-8AE7-86F512B01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6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1877" y="2626821"/>
            <a:ext cx="282160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요구사항확인평가</a:t>
            </a:r>
            <a:r>
              <a:rPr lang="en-US" altLang="ko-KR" dirty="0" smtClean="0">
                <a:solidFill>
                  <a:schemeClr val="bg1"/>
                </a:solidFill>
              </a:rPr>
              <a:t>_</a:t>
            </a:r>
            <a:r>
              <a:rPr lang="ko-KR" altLang="en-US" dirty="0" err="1" smtClean="0">
                <a:solidFill>
                  <a:schemeClr val="bg1"/>
                </a:solidFill>
              </a:rPr>
              <a:t>경효선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00749" y="320040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2023. 07. 12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35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001384" y="521158"/>
            <a:ext cx="2024742" cy="467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개발환경설정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584580" y="2463282"/>
            <a:ext cx="76261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버전       </a:t>
            </a:r>
            <a:r>
              <a:rPr lang="en-US" altLang="ko-KR" dirty="0" smtClean="0"/>
              <a:t>:      PHP 7.4 , Apache2.4, MySQL 8.0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언어       </a:t>
            </a:r>
            <a:r>
              <a:rPr lang="en-US" altLang="ko-KR" dirty="0" smtClean="0"/>
              <a:t>:      PHP</a:t>
            </a:r>
            <a:r>
              <a:rPr lang="en-US" altLang="ko-KR" dirty="0"/>
              <a:t>, </a:t>
            </a:r>
            <a:r>
              <a:rPr lang="en-US" altLang="ko-KR" dirty="0" smtClean="0"/>
              <a:t>JAVASCRIPT, HTML5</a:t>
            </a:r>
            <a:r>
              <a:rPr lang="en-US" altLang="ko-KR" dirty="0"/>
              <a:t>, </a:t>
            </a:r>
            <a:r>
              <a:rPr lang="en-US" altLang="ko-KR" dirty="0" smtClean="0"/>
              <a:t>CSS3, </a:t>
            </a:r>
            <a:r>
              <a:rPr lang="en-US" altLang="ko-KR" dirty="0" err="1"/>
              <a:t>jquery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언어 사용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 err="1" smtClean="0"/>
              <a:t>에디터툴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    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60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001384" y="521158"/>
            <a:ext cx="2024742" cy="467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유스케이스</a:t>
            </a:r>
            <a:r>
              <a:rPr lang="ko-KR" altLang="en-US" sz="1400" dirty="0" smtClean="0"/>
              <a:t> 다이어그램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460" y="1610848"/>
            <a:ext cx="6302590" cy="485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3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429988"/>
              </p:ext>
            </p:extLst>
          </p:nvPr>
        </p:nvGraphicFramePr>
        <p:xfrm>
          <a:off x="1030779" y="1933323"/>
          <a:ext cx="10025148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130">
                  <a:extLst>
                    <a:ext uri="{9D8B030D-6E8A-4147-A177-3AD203B41FA5}">
                      <a16:colId xmlns:a16="http://schemas.microsoft.com/office/drawing/2014/main" val="2066741189"/>
                    </a:ext>
                  </a:extLst>
                </a:gridCol>
                <a:gridCol w="3973509">
                  <a:extLst>
                    <a:ext uri="{9D8B030D-6E8A-4147-A177-3AD203B41FA5}">
                      <a16:colId xmlns:a16="http://schemas.microsoft.com/office/drawing/2014/main" val="3707919192"/>
                    </a:ext>
                  </a:extLst>
                </a:gridCol>
                <a:gridCol w="3973509">
                  <a:extLst>
                    <a:ext uri="{9D8B030D-6E8A-4147-A177-3AD203B41FA5}">
                      <a16:colId xmlns:a16="http://schemas.microsoft.com/office/drawing/2014/main" val="1411589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Use case name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이름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게시판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1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Brief description</a:t>
                      </a:r>
                    </a:p>
                    <a:p>
                      <a:pPr algn="l" latinLnBrk="1"/>
                      <a:r>
                        <a:rPr lang="en-US" altLang="ko-KR" sz="1200" b="0" dirty="0" smtClean="0"/>
                        <a:t>(</a:t>
                      </a:r>
                      <a:r>
                        <a:rPr lang="ko-KR" altLang="en-US" sz="1200" b="0" dirty="0" smtClean="0"/>
                        <a:t>개요 및 설명</a:t>
                      </a:r>
                      <a:r>
                        <a:rPr lang="en-US" altLang="ko-KR" sz="1200" b="0" dirty="0" smtClean="0"/>
                        <a:t>)</a:t>
                      </a:r>
                      <a:endParaRPr lang="ko-KR" altLang="en-US" sz="12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사용자 게시판 등록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수정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삭제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검색 등 가능하다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62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Actors</a:t>
                      </a:r>
                    </a:p>
                    <a:p>
                      <a:pPr algn="l" latinLnBrk="1"/>
                      <a:r>
                        <a:rPr lang="en-US" altLang="ko-KR" sz="1200" b="0" dirty="0" smtClean="0"/>
                        <a:t>(</a:t>
                      </a:r>
                      <a:r>
                        <a:rPr lang="ko-KR" altLang="en-US" sz="1200" b="0" dirty="0" err="1" smtClean="0"/>
                        <a:t>액터명</a:t>
                      </a:r>
                      <a:r>
                        <a:rPr lang="en-US" altLang="ko-KR" sz="1200" b="0" dirty="0" smtClean="0"/>
                        <a:t>)</a:t>
                      </a:r>
                      <a:endParaRPr lang="ko-KR" altLang="en-US" sz="12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대 여성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48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Preconditions</a:t>
                      </a:r>
                    </a:p>
                    <a:p>
                      <a:pPr algn="l" latinLnBrk="1"/>
                      <a:r>
                        <a:rPr lang="en-US" altLang="ko-KR" sz="1200" b="1" dirty="0" smtClean="0"/>
                        <a:t>conditions</a:t>
                      </a:r>
                    </a:p>
                    <a:p>
                      <a:pPr algn="l" latinLnBrk="1"/>
                      <a:r>
                        <a:rPr lang="en-US" altLang="ko-KR" sz="1200" b="0" dirty="0" smtClean="0"/>
                        <a:t>(</a:t>
                      </a:r>
                      <a:r>
                        <a:rPr lang="ko-KR" altLang="en-US" sz="1200" b="0" dirty="0" err="1" smtClean="0"/>
                        <a:t>사전조건</a:t>
                      </a:r>
                      <a:r>
                        <a:rPr lang="en-US" altLang="ko-KR" sz="1200" b="0" dirty="0" smtClean="0"/>
                        <a:t>)</a:t>
                      </a:r>
                      <a:endParaRPr lang="ko-KR" altLang="en-US" sz="12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회원가입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로그인 완료 후 가능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95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Post conditions</a:t>
                      </a:r>
                    </a:p>
                    <a:p>
                      <a:pPr algn="l" latinLnBrk="1"/>
                      <a:r>
                        <a:rPr lang="en-US" altLang="ko-KR" sz="1200" b="0" dirty="0" smtClean="0"/>
                        <a:t>(</a:t>
                      </a:r>
                      <a:r>
                        <a:rPr lang="ko-KR" altLang="en-US" sz="1200" b="0" dirty="0" err="1" smtClean="0"/>
                        <a:t>사후조건</a:t>
                      </a:r>
                      <a:r>
                        <a:rPr lang="en-US" altLang="ko-KR" sz="1200" b="0" dirty="0" smtClean="0"/>
                        <a:t>)</a:t>
                      </a:r>
                      <a:endParaRPr lang="ko-KR" altLang="en-US" sz="12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591150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Flow</a:t>
                      </a:r>
                      <a:r>
                        <a:rPr lang="en-US" altLang="ko-KR" sz="1200" b="1" baseline="0" dirty="0" smtClean="0"/>
                        <a:t> of activities</a:t>
                      </a:r>
                    </a:p>
                    <a:p>
                      <a:pPr algn="l" latinLnBrk="1"/>
                      <a:r>
                        <a:rPr lang="en-US" altLang="ko-KR" sz="1200" b="0" baseline="0" dirty="0" smtClean="0"/>
                        <a:t>(</a:t>
                      </a:r>
                      <a:r>
                        <a:rPr lang="ko-KR" altLang="en-US" sz="1200" b="0" baseline="0" dirty="0" smtClean="0"/>
                        <a:t>정상 흐름</a:t>
                      </a:r>
                      <a:r>
                        <a:rPr lang="en-US" altLang="ko-KR" sz="1200" b="0" baseline="0" dirty="0" smtClean="0"/>
                        <a:t>)</a:t>
                      </a:r>
                      <a:endParaRPr lang="ko-KR" altLang="en-US" sz="12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Actors(</a:t>
                      </a:r>
                      <a:r>
                        <a:rPr lang="ko-KR" altLang="en-US" sz="1200" dirty="0" smtClean="0"/>
                        <a:t>여성 관점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System(</a:t>
                      </a:r>
                      <a:r>
                        <a:rPr lang="ko-KR" altLang="en-US" sz="1200" dirty="0" smtClean="0"/>
                        <a:t>온라인 시스템 관점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224493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 – </a:t>
                      </a:r>
                      <a:r>
                        <a:rPr lang="ko-KR" altLang="en-US" sz="1200" dirty="0" smtClean="0"/>
                        <a:t>로그인</a:t>
                      </a:r>
                      <a:r>
                        <a:rPr lang="ko-KR" altLang="en-US" sz="1200" baseline="0" dirty="0" smtClean="0"/>
                        <a:t> 후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게시판에 글을 등록한다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3 – </a:t>
                      </a:r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dirty="0" smtClean="0"/>
                        <a:t> 카테고리를 선택</a:t>
                      </a:r>
                      <a:r>
                        <a:rPr lang="ko-KR" altLang="en-US" sz="1200" baseline="0" dirty="0" smtClean="0"/>
                        <a:t> 후 클릭한다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5 </a:t>
                      </a:r>
                      <a:r>
                        <a:rPr lang="en-US" altLang="ko-KR" sz="1200" dirty="0" smtClean="0"/>
                        <a:t>– </a:t>
                      </a:r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baseline="0" dirty="0" smtClean="0"/>
                        <a:t> 수정하기를 클릭한다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7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err="1" smtClean="0"/>
                        <a:t>게시글</a:t>
                      </a:r>
                      <a:r>
                        <a:rPr lang="ko-KR" altLang="en-US" sz="1200" baseline="0" dirty="0" smtClean="0"/>
                        <a:t> 수정을 완료한다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200" baseline="0" dirty="0" smtClean="0"/>
                        <a:t>9 – </a:t>
                      </a:r>
                      <a:r>
                        <a:rPr lang="ko-KR" altLang="en-US" sz="1200" baseline="0" dirty="0" err="1" smtClean="0"/>
                        <a:t>게시글</a:t>
                      </a:r>
                      <a:r>
                        <a:rPr lang="ko-KR" altLang="en-US" sz="1200" baseline="0" dirty="0" smtClean="0"/>
                        <a:t> 상세 조회 창을 클릭한다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2 – </a:t>
                      </a:r>
                      <a:r>
                        <a:rPr lang="ko-KR" altLang="en-US" sz="1200" dirty="0" smtClean="0"/>
                        <a:t>데이타베이스에 삽입한다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4 – </a:t>
                      </a:r>
                      <a:r>
                        <a:rPr lang="ko-KR" altLang="en-US" sz="1200" dirty="0" smtClean="0"/>
                        <a:t>선택한 카테고리 창을 노출시킨다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6 </a:t>
                      </a:r>
                      <a:r>
                        <a:rPr lang="en-US" altLang="ko-KR" sz="1200" dirty="0" smtClean="0"/>
                        <a:t>– </a:t>
                      </a:r>
                      <a:r>
                        <a:rPr lang="ko-KR" altLang="en-US" sz="1200" dirty="0" smtClean="0"/>
                        <a:t>수정하려는 창을 노출시킨다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8 – </a:t>
                      </a:r>
                      <a:r>
                        <a:rPr lang="ko-KR" altLang="en-US" sz="1200" dirty="0" smtClean="0"/>
                        <a:t>데이타베이스에 글을 삭제 완료한다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10 </a:t>
                      </a:r>
                      <a:r>
                        <a:rPr lang="en-US" altLang="ko-KR" sz="1200" dirty="0" smtClean="0"/>
                        <a:t>– </a:t>
                      </a:r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dirty="0" smtClean="0"/>
                        <a:t> 상세 조회 창을 노출시킨다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944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err="1" smtClean="0"/>
                        <a:t>Excption</a:t>
                      </a:r>
                      <a:r>
                        <a:rPr lang="en-US" altLang="ko-KR" sz="1200" b="1" baseline="0" dirty="0" smtClean="0"/>
                        <a:t> conditions</a:t>
                      </a:r>
                    </a:p>
                    <a:p>
                      <a:pPr algn="l" latinLnBrk="1"/>
                      <a:r>
                        <a:rPr lang="en-US" altLang="ko-KR" sz="1200" b="0" dirty="0" smtClean="0"/>
                        <a:t>(</a:t>
                      </a:r>
                      <a:r>
                        <a:rPr lang="ko-KR" altLang="en-US" sz="1200" b="0" dirty="0" smtClean="0"/>
                        <a:t>대체 흐름</a:t>
                      </a:r>
                      <a:r>
                        <a:rPr lang="en-US" altLang="ko-KR" sz="1200" b="0" dirty="0" smtClean="0"/>
                        <a:t>)</a:t>
                      </a:r>
                      <a:endParaRPr lang="ko-KR" altLang="en-US" sz="12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 </a:t>
                      </a:r>
                      <a:r>
                        <a:rPr lang="en-US" altLang="ko-KR" sz="1200" dirty="0" smtClean="0"/>
                        <a:t>– </a:t>
                      </a:r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dirty="0" smtClean="0"/>
                        <a:t> 등록이 안될 시 에러 메시지를 출력한다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02376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30779" y="1051279"/>
            <a:ext cx="32464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유스케이스</a:t>
            </a:r>
            <a:r>
              <a:rPr lang="ko-KR" altLang="en-US" sz="1500" dirty="0" smtClean="0"/>
              <a:t> 명세표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게시판 만들기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7154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198</Words>
  <Application>Microsoft Office PowerPoint</Application>
  <PresentationFormat>와이드스크린</PresentationFormat>
  <Paragraphs>41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2023-07-12T05:11:08Z</dcterms:created>
  <dcterms:modified xsi:type="dcterms:W3CDTF">2023-07-12T06:26:48Z</dcterms:modified>
</cp:coreProperties>
</file>