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7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1877" y="2626821"/>
            <a:ext cx="28216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요구사항확인평가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ko-KR" altLang="en-US" dirty="0" err="1" smtClean="0">
                <a:solidFill>
                  <a:schemeClr val="bg1"/>
                </a:solidFill>
              </a:rPr>
              <a:t>경효선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0749" y="32004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2023. 07. 12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개발환경설정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84580" y="2463282"/>
            <a:ext cx="76261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버전       </a:t>
            </a:r>
            <a:r>
              <a:rPr lang="en-US" altLang="ko-KR" dirty="0" smtClean="0"/>
              <a:t>:      PHP 7.4 , Apache2.4, MySQL 8.0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언어       </a:t>
            </a:r>
            <a:r>
              <a:rPr lang="en-US" altLang="ko-KR" dirty="0" smtClean="0"/>
              <a:t>:      PHP</a:t>
            </a:r>
            <a:r>
              <a:rPr lang="en-US" altLang="ko-KR" dirty="0"/>
              <a:t>, </a:t>
            </a:r>
            <a:r>
              <a:rPr lang="en-US" altLang="ko-KR" dirty="0" smtClean="0"/>
              <a:t>JAVASCRIPT, HTML5</a:t>
            </a:r>
            <a:r>
              <a:rPr lang="en-US" altLang="ko-KR" dirty="0"/>
              <a:t>, </a:t>
            </a:r>
            <a:r>
              <a:rPr lang="en-US" altLang="ko-KR" dirty="0" smtClean="0"/>
              <a:t>CSS3, </a:t>
            </a:r>
            <a:r>
              <a:rPr lang="en-US" altLang="ko-KR" dirty="0" err="1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에디터툴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   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다이어그램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54" y="1357053"/>
            <a:ext cx="7298401" cy="52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29988"/>
              </p:ext>
            </p:extLst>
          </p:nvPr>
        </p:nvGraphicFramePr>
        <p:xfrm>
          <a:off x="1030779" y="1933323"/>
          <a:ext cx="1002514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30">
                  <a:extLst>
                    <a:ext uri="{9D8B030D-6E8A-4147-A177-3AD203B41FA5}">
                      <a16:colId xmlns:a16="http://schemas.microsoft.com/office/drawing/2014/main" val="2066741189"/>
                    </a:ext>
                  </a:extLst>
                </a:gridCol>
                <a:gridCol w="3973509">
                  <a:extLst>
                    <a:ext uri="{9D8B030D-6E8A-4147-A177-3AD203B41FA5}">
                      <a16:colId xmlns:a16="http://schemas.microsoft.com/office/drawing/2014/main" val="3707919192"/>
                    </a:ext>
                  </a:extLst>
                </a:gridCol>
                <a:gridCol w="3973509">
                  <a:extLst>
                    <a:ext uri="{9D8B030D-6E8A-4147-A177-3AD203B41FA5}">
                      <a16:colId xmlns:a16="http://schemas.microsoft.com/office/drawing/2014/main" val="141158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Use case name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Brief description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개요 및 설명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사용자 게시판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삭제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검색 등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2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Actors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액터명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대 여성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8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Preconditions</a:t>
                      </a:r>
                    </a:p>
                    <a:p>
                      <a:pPr algn="l" latinLnBrk="1"/>
                      <a:r>
                        <a:rPr lang="en-US" altLang="ko-KR" sz="1200" b="1" dirty="0" smtClean="0"/>
                        <a:t>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사전조건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완료 후 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5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Post 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사후조건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9115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Flow</a:t>
                      </a:r>
                      <a:r>
                        <a:rPr lang="en-US" altLang="ko-KR" sz="1200" b="1" baseline="0" dirty="0" smtClean="0"/>
                        <a:t> of activities</a:t>
                      </a:r>
                    </a:p>
                    <a:p>
                      <a:pPr algn="l" latinLnBrk="1"/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정상 흐름</a:t>
                      </a:r>
                      <a:r>
                        <a:rPr lang="en-US" altLang="ko-KR" sz="1200" b="0" baseline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Actors(</a:t>
                      </a:r>
                      <a:r>
                        <a:rPr lang="ko-KR" altLang="en-US" sz="1200" dirty="0" smtClean="0"/>
                        <a:t>여성 관점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System(</a:t>
                      </a:r>
                      <a:r>
                        <a:rPr lang="ko-KR" altLang="en-US" sz="1200" dirty="0" smtClean="0"/>
                        <a:t>온라인 시스템 관점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2449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– 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ko-KR" altLang="en-US" sz="1200" baseline="0" dirty="0" smtClean="0"/>
                        <a:t> 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게시판에 글을 등록한다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3 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카테고리를 선택</a:t>
                      </a:r>
                      <a:r>
                        <a:rPr lang="ko-KR" altLang="en-US" sz="1200" baseline="0" dirty="0" smtClean="0"/>
                        <a:t> 후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5 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수정하기를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7 – </a:t>
                      </a:r>
                      <a:r>
                        <a:rPr lang="ko-KR" altLang="en-US" sz="1200" baseline="0" dirty="0" err="1" smtClean="0"/>
                        <a:t>게시글</a:t>
                      </a:r>
                      <a:r>
                        <a:rPr lang="ko-KR" altLang="en-US" sz="1200" baseline="0" dirty="0" smtClean="0"/>
                        <a:t> 수정을 완료한다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9 – </a:t>
                      </a:r>
                      <a:r>
                        <a:rPr lang="ko-KR" altLang="en-US" sz="1200" baseline="0" dirty="0" err="1" smtClean="0"/>
                        <a:t>게시글</a:t>
                      </a:r>
                      <a:r>
                        <a:rPr lang="ko-KR" altLang="en-US" sz="1200" baseline="0" dirty="0" smtClean="0"/>
                        <a:t> 상세 조회 창을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 – </a:t>
                      </a:r>
                      <a:r>
                        <a:rPr lang="ko-KR" altLang="en-US" sz="1200" dirty="0" smtClean="0"/>
                        <a:t>데이타베이스에 삽입한다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4 – </a:t>
                      </a:r>
                      <a:r>
                        <a:rPr lang="ko-KR" altLang="en-US" sz="1200" dirty="0" smtClean="0"/>
                        <a:t>선택한 카테고리 창을 노출시킨다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6 – </a:t>
                      </a:r>
                      <a:r>
                        <a:rPr lang="ko-KR" altLang="en-US" sz="1200" dirty="0" smtClean="0"/>
                        <a:t>수정하려는 창을 노출시킨다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8 – </a:t>
                      </a:r>
                      <a:r>
                        <a:rPr lang="ko-KR" altLang="en-US" sz="1200" dirty="0" smtClean="0"/>
                        <a:t>데이타베이스에 글을 삭제 완료한다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10 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상세 조회 창을 노출시킨다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err="1" smtClean="0"/>
                        <a:t>Excption</a:t>
                      </a:r>
                      <a:r>
                        <a:rPr lang="en-US" altLang="ko-KR" sz="1200" b="1" baseline="0" dirty="0" smtClean="0"/>
                        <a:t> 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대체 흐름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등록이 안될 시 에러 메시지를 출력한다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237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779" y="1051279"/>
            <a:ext cx="3246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유스케이스</a:t>
            </a:r>
            <a:r>
              <a:rPr lang="ko-KR" altLang="en-US" sz="1500" dirty="0" smtClean="0"/>
              <a:t> 명세표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게시판 만들기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154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2023-07-12T05:11:08Z</dcterms:created>
  <dcterms:modified xsi:type="dcterms:W3CDTF">2023-07-12T07:27:09Z</dcterms:modified>
</cp:coreProperties>
</file>