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4" r:id="rId5"/>
    <p:sldId id="260" r:id="rId6"/>
    <p:sldId id="265" r:id="rId7"/>
    <p:sldId id="261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7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1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7BF-9A9A-46F3-B625-6581B9C23B3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5A6D-A76E-4A5C-8A77-99B7E6644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4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4473" y="3042459"/>
            <a:ext cx="5401861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2023. 07. </a:t>
            </a:r>
            <a:r>
              <a:rPr lang="en-US" altLang="ko-KR" sz="1500" smtClean="0">
                <a:solidFill>
                  <a:schemeClr val="bg1"/>
                </a:solidFill>
              </a:rPr>
              <a:t>02</a:t>
            </a:r>
            <a:r>
              <a:rPr lang="en-US" altLang="ko-KR" sz="1500" smtClean="0">
                <a:solidFill>
                  <a:schemeClr val="bg1"/>
                </a:solidFill>
              </a:rPr>
              <a:t>.  </a:t>
            </a:r>
            <a:r>
              <a:rPr lang="ko-KR" altLang="en-US" sz="1500" dirty="0" smtClean="0">
                <a:solidFill>
                  <a:schemeClr val="bg1"/>
                </a:solidFill>
              </a:rPr>
              <a:t>게시판 애플리케이션 설계 평가</a:t>
            </a:r>
            <a:r>
              <a:rPr lang="en-US" altLang="ko-KR" sz="1500" dirty="0" smtClean="0">
                <a:solidFill>
                  <a:schemeClr val="bg1"/>
                </a:solidFill>
              </a:rPr>
              <a:t>_</a:t>
            </a:r>
            <a:r>
              <a:rPr lang="ko-KR" altLang="en-US" sz="1500" dirty="0" smtClean="0">
                <a:solidFill>
                  <a:schemeClr val="bg1"/>
                </a:solidFill>
              </a:rPr>
              <a:t>경 효선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39" y="100584"/>
            <a:ext cx="2299335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메인 화면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1219201"/>
            <a:ext cx="10130817" cy="4657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88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39" y="100584"/>
            <a:ext cx="2299335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</a:t>
            </a:r>
            <a:r>
              <a:rPr lang="ko-KR" altLang="en-US" sz="1400" dirty="0"/>
              <a:t>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681162"/>
            <a:ext cx="9267825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85897"/>
              </p:ext>
            </p:extLst>
          </p:nvPr>
        </p:nvGraphicFramePr>
        <p:xfrm>
          <a:off x="1596968" y="1779834"/>
          <a:ext cx="8785628" cy="391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07">
                  <a:extLst>
                    <a:ext uri="{9D8B030D-6E8A-4147-A177-3AD203B41FA5}">
                      <a16:colId xmlns:a16="http://schemas.microsoft.com/office/drawing/2014/main" val="982887440"/>
                    </a:ext>
                  </a:extLst>
                </a:gridCol>
                <a:gridCol w="2196407">
                  <a:extLst>
                    <a:ext uri="{9D8B030D-6E8A-4147-A177-3AD203B41FA5}">
                      <a16:colId xmlns:a16="http://schemas.microsoft.com/office/drawing/2014/main" val="4118073744"/>
                    </a:ext>
                  </a:extLst>
                </a:gridCol>
                <a:gridCol w="2196407">
                  <a:extLst>
                    <a:ext uri="{9D8B030D-6E8A-4147-A177-3AD203B41FA5}">
                      <a16:colId xmlns:a16="http://schemas.microsoft.com/office/drawing/2014/main" val="2811776135"/>
                    </a:ext>
                  </a:extLst>
                </a:gridCol>
                <a:gridCol w="2196407">
                  <a:extLst>
                    <a:ext uri="{9D8B030D-6E8A-4147-A177-3AD203B41FA5}">
                      <a16:colId xmlns:a16="http://schemas.microsoft.com/office/drawing/2014/main" val="1979298708"/>
                    </a:ext>
                  </a:extLst>
                </a:gridCol>
              </a:tblGrid>
              <a:tr h="490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필드명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타입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추가사항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실행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2282"/>
                  </a:ext>
                </a:extLst>
              </a:tr>
              <a:tr h="351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not null,</a:t>
                      </a:r>
                    </a:p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Primary key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21044"/>
                  </a:ext>
                </a:extLst>
              </a:tr>
              <a:tr h="28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7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Varchar(15)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아이디명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887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3135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별명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2763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9171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regist_day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3273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494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is_html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Varchar(1)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8462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file_name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Varchar(40)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이름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720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>
                          <a:solidFill>
                            <a:schemeClr val="tx1"/>
                          </a:solidFill>
                        </a:rPr>
                        <a:t>file_copied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이미지 파일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248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1439" y="100584"/>
            <a:ext cx="2299335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 </a:t>
            </a:r>
            <a:r>
              <a:rPr lang="ko-KR" altLang="en-US" sz="1400" dirty="0" smtClean="0"/>
              <a:t>설계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52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91439" y="100584"/>
            <a:ext cx="2718436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HTML, CSS, JS, PHP  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4" y="887210"/>
            <a:ext cx="4276725" cy="1594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39" y="4833909"/>
            <a:ext cx="4271011" cy="2007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63" y="887209"/>
            <a:ext cx="3995738" cy="3449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815" y="2771775"/>
            <a:ext cx="4270060" cy="17716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4789" y="887209"/>
            <a:ext cx="1133475" cy="398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CSS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24789" y="2771775"/>
            <a:ext cx="1133475" cy="398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PHP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24789" y="4833216"/>
            <a:ext cx="1133475" cy="398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6586538" y="887209"/>
            <a:ext cx="1133475" cy="398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88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1439" y="100584"/>
            <a:ext cx="2718436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페이지 </a:t>
            </a:r>
            <a:r>
              <a:rPr lang="ko-KR" altLang="en-US" sz="1400" dirty="0" err="1" smtClean="0"/>
              <a:t>플로우</a:t>
            </a:r>
            <a:r>
              <a:rPr lang="ko-KR" altLang="en-US" sz="1400" dirty="0" smtClean="0"/>
              <a:t> 차트</a:t>
            </a:r>
            <a:endParaRPr lang="ko-KR" altLang="en-US" sz="1400" dirty="0"/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3A211156-50E1-4650-8D04-816357CBA00A}"/>
              </a:ext>
            </a:extLst>
          </p:cNvPr>
          <p:cNvSpPr/>
          <p:nvPr/>
        </p:nvSpPr>
        <p:spPr>
          <a:xfrm>
            <a:off x="374931" y="1364441"/>
            <a:ext cx="1038045" cy="521366"/>
          </a:xfrm>
          <a:prstGeom prst="roundRect">
            <a:avLst>
              <a:gd name="adj" fmla="val 4766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홈 페이지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>
            <a:stCxn id="36" idx="2"/>
          </p:cNvCxnSpPr>
          <p:nvPr/>
        </p:nvCxnSpPr>
        <p:spPr>
          <a:xfrm>
            <a:off x="893954" y="1885807"/>
            <a:ext cx="0" cy="929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413409" y="4582400"/>
            <a:ext cx="898714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회원가입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3000558" y="3040987"/>
            <a:ext cx="874583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3011606" y="3151426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PW </a:t>
            </a:r>
            <a:r>
              <a:rPr lang="ko-KR" altLang="en-US" sz="1100" b="1" dirty="0" smtClean="0"/>
              <a:t>입력</a:t>
            </a:r>
            <a:endParaRPr lang="ko-KR" altLang="en-US" sz="11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4211121" y="3040987"/>
            <a:ext cx="1076325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4293650" y="3100378"/>
            <a:ext cx="989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/>
              <a:t>ID/PW </a:t>
            </a:r>
            <a:r>
              <a:rPr lang="ko-KR" altLang="en-US" sz="900" b="1" dirty="0" smtClean="0"/>
              <a:t>값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중복 확인 여부</a:t>
            </a:r>
            <a:endParaRPr lang="ko-KR" altLang="en-US" sz="900" b="1" dirty="0"/>
          </a:p>
        </p:txBody>
      </p: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A211156-50E1-4650-8D04-816357CBA00A}"/>
              </a:ext>
            </a:extLst>
          </p:cNvPr>
          <p:cNvSpPr/>
          <p:nvPr/>
        </p:nvSpPr>
        <p:spPr>
          <a:xfrm>
            <a:off x="5865952" y="3016048"/>
            <a:ext cx="1125508" cy="521366"/>
          </a:xfrm>
          <a:prstGeom prst="roundRect">
            <a:avLst>
              <a:gd name="adj" fmla="val 4766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로그인 성공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505956" y="3256561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692642" y="3276731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875141" y="3276731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283699" y="3276731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317966" y="2698603"/>
            <a:ext cx="279" cy="34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66363" y="2698603"/>
            <a:ext cx="279" cy="34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412900" y="2698603"/>
            <a:ext cx="279" cy="34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317966" y="2698603"/>
            <a:ext cx="24483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8A981C-7CD1-4053-8466-DC85FD658697}"/>
              </a:ext>
            </a:extLst>
          </p:cNvPr>
          <p:cNvSpPr/>
          <p:nvPr/>
        </p:nvSpPr>
        <p:spPr>
          <a:xfrm>
            <a:off x="5161577" y="2985426"/>
            <a:ext cx="57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YES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1860790" y="3040649"/>
            <a:ext cx="831852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1864476" y="3151088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ID </a:t>
            </a:r>
            <a:r>
              <a:rPr lang="ko-KR" altLang="en-US" sz="1100" b="1" dirty="0" smtClean="0"/>
              <a:t>입력</a:t>
            </a: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5A75C2-0027-41E2-B891-F915CE1CCA4A}"/>
              </a:ext>
            </a:extLst>
          </p:cNvPr>
          <p:cNvSpPr/>
          <p:nvPr/>
        </p:nvSpPr>
        <p:spPr>
          <a:xfrm>
            <a:off x="862766" y="4198414"/>
            <a:ext cx="509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</a:rPr>
              <a:t>NO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8A981C-7CD1-4053-8466-DC85FD658697}"/>
              </a:ext>
            </a:extLst>
          </p:cNvPr>
          <p:cNvSpPr/>
          <p:nvPr/>
        </p:nvSpPr>
        <p:spPr>
          <a:xfrm>
            <a:off x="954114" y="2815237"/>
            <a:ext cx="57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YES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FF901B1D-7175-437D-A9A4-BC2E154574D5}"/>
              </a:ext>
            </a:extLst>
          </p:cNvPr>
          <p:cNvSpPr/>
          <p:nvPr/>
        </p:nvSpPr>
        <p:spPr>
          <a:xfrm>
            <a:off x="280724" y="2983175"/>
            <a:ext cx="1250825" cy="556782"/>
          </a:xfrm>
          <a:prstGeom prst="diamond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로그인</a:t>
            </a:r>
            <a:endParaRPr lang="ko-KR" altLang="en-US" sz="11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>
            <a:stCxn id="84" idx="2"/>
          </p:cNvCxnSpPr>
          <p:nvPr/>
        </p:nvCxnSpPr>
        <p:spPr>
          <a:xfrm flipH="1">
            <a:off x="893953" y="3539957"/>
            <a:ext cx="12184" cy="99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5A75C2-0027-41E2-B891-F915CE1CCA4A}"/>
              </a:ext>
            </a:extLst>
          </p:cNvPr>
          <p:cNvSpPr/>
          <p:nvPr/>
        </p:nvSpPr>
        <p:spPr>
          <a:xfrm>
            <a:off x="2856278" y="5111433"/>
            <a:ext cx="509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</a:rPr>
              <a:t>NO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8A981C-7CD1-4053-8466-DC85FD658697}"/>
              </a:ext>
            </a:extLst>
          </p:cNvPr>
          <p:cNvSpPr/>
          <p:nvPr/>
        </p:nvSpPr>
        <p:spPr>
          <a:xfrm>
            <a:off x="3785092" y="4473329"/>
            <a:ext cx="57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YES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1689600" y="4554138"/>
            <a:ext cx="831852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1693286" y="4664577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ID </a:t>
            </a:r>
            <a:r>
              <a:rPr lang="ko-KR" altLang="en-US" sz="1100" b="1" dirty="0" smtClean="0"/>
              <a:t>입력</a:t>
            </a:r>
            <a:endParaRPr lang="ko-KR" altLang="en-US" sz="1100" b="1" dirty="0"/>
          </a:p>
        </p:txBody>
      </p: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FF901B1D-7175-437D-A9A4-BC2E154574D5}"/>
              </a:ext>
            </a:extLst>
          </p:cNvPr>
          <p:cNvSpPr/>
          <p:nvPr/>
        </p:nvSpPr>
        <p:spPr>
          <a:xfrm>
            <a:off x="2889321" y="4511391"/>
            <a:ext cx="1283311" cy="642791"/>
          </a:xfrm>
          <a:prstGeom prst="diamond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EB3CA0-7C43-4CF3-90DD-980E84A5474F}"/>
              </a:ext>
            </a:extLst>
          </p:cNvPr>
          <p:cNvSpPr/>
          <p:nvPr/>
        </p:nvSpPr>
        <p:spPr>
          <a:xfrm>
            <a:off x="3124603" y="4696877"/>
            <a:ext cx="8192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중복 확인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2521452" y="4819171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4" idx="2"/>
            <a:endCxn id="89" idx="2"/>
          </p:cNvCxnSpPr>
          <p:nvPr/>
        </p:nvCxnSpPr>
        <p:spPr>
          <a:xfrm rot="5400000" flipH="1">
            <a:off x="2766612" y="4389818"/>
            <a:ext cx="103279" cy="1425451"/>
          </a:xfrm>
          <a:prstGeom prst="bentConnector3">
            <a:avLst>
              <a:gd name="adj1" fmla="val -2213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/>
          <p:nvPr/>
        </p:nvCxnSpPr>
        <p:spPr>
          <a:xfrm>
            <a:off x="1312202" y="4827238"/>
            <a:ext cx="279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FF901B1D-7175-437D-A9A4-BC2E154574D5}"/>
              </a:ext>
            </a:extLst>
          </p:cNvPr>
          <p:cNvSpPr/>
          <p:nvPr/>
        </p:nvSpPr>
        <p:spPr>
          <a:xfrm>
            <a:off x="6939630" y="4462396"/>
            <a:ext cx="1635995" cy="698351"/>
          </a:xfrm>
          <a:prstGeom prst="diamond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4523396" y="4554138"/>
            <a:ext cx="760013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4485361" y="4664577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PW </a:t>
            </a:r>
            <a:r>
              <a:rPr lang="ko-KR" altLang="en-US" sz="1100" b="1" dirty="0" smtClean="0"/>
              <a:t>입력</a:t>
            </a:r>
            <a:endParaRPr lang="ko-KR" altLang="en-US" sz="11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7196046" y="4633183"/>
            <a:ext cx="120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PW/PW check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값중복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확인 여부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5282882" y="4795382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8548261" y="4811865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D8A981C-7CD1-4053-8466-DC85FD658697}"/>
              </a:ext>
            </a:extLst>
          </p:cNvPr>
          <p:cNvSpPr/>
          <p:nvPr/>
        </p:nvSpPr>
        <p:spPr>
          <a:xfrm>
            <a:off x="8011238" y="4320790"/>
            <a:ext cx="57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YES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5710405" y="4554138"/>
            <a:ext cx="849833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5646402" y="4601725"/>
            <a:ext cx="9799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PW check </a:t>
            </a:r>
            <a:r>
              <a:rPr lang="ko-KR" altLang="en-US" sz="1100" b="1" dirty="0" smtClean="0"/>
              <a:t>입력</a:t>
            </a:r>
            <a:endParaRPr lang="ko-KR" altLang="en-US" sz="1100" b="1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588832" y="4795382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95A75C2-0027-41E2-B891-F915CE1CCA4A}"/>
              </a:ext>
            </a:extLst>
          </p:cNvPr>
          <p:cNvSpPr/>
          <p:nvPr/>
        </p:nvSpPr>
        <p:spPr>
          <a:xfrm>
            <a:off x="7325760" y="3936804"/>
            <a:ext cx="509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</a:rPr>
              <a:t>NO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cxnSp>
        <p:nvCxnSpPr>
          <p:cNvPr id="114" name="꺾인 연결선 113"/>
          <p:cNvCxnSpPr>
            <a:stCxn id="101" idx="0"/>
            <a:endCxn id="102" idx="0"/>
          </p:cNvCxnSpPr>
          <p:nvPr/>
        </p:nvCxnSpPr>
        <p:spPr>
          <a:xfrm rot="16200000" flipH="1" flipV="1">
            <a:off x="6284645" y="3081154"/>
            <a:ext cx="91742" cy="2854225"/>
          </a:xfrm>
          <a:prstGeom prst="bentConnector3">
            <a:avLst>
              <a:gd name="adj1" fmla="val -249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151945" y="4828696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2">
            <a:extLst>
              <a:ext uri="{FF2B5EF4-FFF2-40B4-BE49-F238E27FC236}">
                <a16:creationId xmlns:a16="http://schemas.microsoft.com/office/drawing/2014/main" id="{3A211156-50E1-4650-8D04-816357CBA00A}"/>
              </a:ext>
            </a:extLst>
          </p:cNvPr>
          <p:cNvSpPr/>
          <p:nvPr/>
        </p:nvSpPr>
        <p:spPr>
          <a:xfrm>
            <a:off x="11018314" y="5497947"/>
            <a:ext cx="1066812" cy="521366"/>
          </a:xfrm>
          <a:prstGeom prst="roundRect">
            <a:avLst>
              <a:gd name="adj" fmla="val 4766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회원가입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성공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95A75C2-0027-41E2-B891-F915CE1CCA4A}"/>
              </a:ext>
            </a:extLst>
          </p:cNvPr>
          <p:cNvSpPr/>
          <p:nvPr/>
        </p:nvSpPr>
        <p:spPr>
          <a:xfrm>
            <a:off x="3158064" y="2390785"/>
            <a:ext cx="5096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</a:rPr>
              <a:t>NO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8888869" y="4582400"/>
            <a:ext cx="790632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입력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9679501" y="4811865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10009425" y="4582400"/>
            <a:ext cx="790632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E-mail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입력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10800057" y="4811865"/>
            <a:ext cx="30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11131577" y="4582400"/>
            <a:ext cx="790632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Birthday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입력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11551720" y="5078432"/>
            <a:ext cx="0" cy="37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16" idx="2"/>
            <a:endCxn id="36" idx="1"/>
          </p:cNvCxnSpPr>
          <p:nvPr/>
        </p:nvCxnSpPr>
        <p:spPr>
          <a:xfrm rot="5400000" flipH="1">
            <a:off x="3766231" y="-1766175"/>
            <a:ext cx="4394189" cy="11176789"/>
          </a:xfrm>
          <a:prstGeom prst="bentConnector4">
            <a:avLst>
              <a:gd name="adj1" fmla="val -5202"/>
              <a:gd name="adj2" fmla="val 102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1689600" y="1370435"/>
            <a:ext cx="1076325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1826190" y="1480874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/>
              <a:t>글 작성</a:t>
            </a:r>
            <a:endParaRPr lang="ko-KR" altLang="en-US" sz="1100" b="1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/>
          <p:nvPr/>
        </p:nvCxnSpPr>
        <p:spPr>
          <a:xfrm>
            <a:off x="2765370" y="1618817"/>
            <a:ext cx="279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3054802" y="1370435"/>
            <a:ext cx="1076325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3191392" y="1480874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/>
              <a:t>제목 작성</a:t>
            </a:r>
            <a:endParaRPr lang="ko-KR" altLang="en-US" sz="11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/>
          <p:nvPr/>
        </p:nvCxnSpPr>
        <p:spPr>
          <a:xfrm>
            <a:off x="4130572" y="1618817"/>
            <a:ext cx="279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7000EB6-1A6A-4621-80A0-1F65AAF10BFD}"/>
              </a:ext>
            </a:extLst>
          </p:cNvPr>
          <p:cNvSpPr/>
          <p:nvPr/>
        </p:nvSpPr>
        <p:spPr>
          <a:xfrm>
            <a:off x="4435141" y="1370435"/>
            <a:ext cx="1076325" cy="4967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8068298-0C93-4ACF-8C6E-E1604025D0EB}"/>
              </a:ext>
            </a:extLst>
          </p:cNvPr>
          <p:cNvSpPr/>
          <p:nvPr/>
        </p:nvSpPr>
        <p:spPr>
          <a:xfrm>
            <a:off x="4571731" y="1480874"/>
            <a:ext cx="8025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smtClean="0"/>
              <a:t>내용 작성</a:t>
            </a:r>
            <a:endParaRPr lang="ko-KR" altLang="en-US" sz="1100" b="1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/>
          <p:nvPr/>
        </p:nvCxnSpPr>
        <p:spPr>
          <a:xfrm>
            <a:off x="5510911" y="1618817"/>
            <a:ext cx="279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2">
            <a:extLst>
              <a:ext uri="{FF2B5EF4-FFF2-40B4-BE49-F238E27FC236}">
                <a16:creationId xmlns:a16="http://schemas.microsoft.com/office/drawing/2014/main" id="{3A211156-50E1-4650-8D04-816357CBA00A}"/>
              </a:ext>
            </a:extLst>
          </p:cNvPr>
          <p:cNvSpPr/>
          <p:nvPr/>
        </p:nvSpPr>
        <p:spPr>
          <a:xfrm>
            <a:off x="5843424" y="1363474"/>
            <a:ext cx="1125508" cy="521366"/>
          </a:xfrm>
          <a:prstGeom prst="roundRect">
            <a:avLst>
              <a:gd name="adj" fmla="val 47667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등록 성공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2DBD7B0-C2DE-4917-B8B9-5818E645AFF7}"/>
              </a:ext>
            </a:extLst>
          </p:cNvPr>
          <p:cNvCxnSpPr/>
          <p:nvPr/>
        </p:nvCxnSpPr>
        <p:spPr>
          <a:xfrm>
            <a:off x="1412976" y="1618817"/>
            <a:ext cx="279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1439" y="100584"/>
            <a:ext cx="2718436" cy="4754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오류 및 개선방향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852773"/>
            <a:ext cx="5524500" cy="38951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5429250" y="1866900"/>
            <a:ext cx="60007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29250" y="2800350"/>
            <a:ext cx="60007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625621"/>
            <a:ext cx="2486025" cy="722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2668538"/>
            <a:ext cx="2505075" cy="741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" y="4919185"/>
            <a:ext cx="5899786" cy="18388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>
            <a:off x="5691187" y="5210175"/>
            <a:ext cx="60007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525" y="4952365"/>
            <a:ext cx="2714625" cy="772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842997" y="1847076"/>
            <a:ext cx="233910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제목 칸 내용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미입력시</a:t>
            </a:r>
            <a:r>
              <a:rPr lang="ko-KR" altLang="en-US" sz="1000" dirty="0" smtClean="0">
                <a:solidFill>
                  <a:schemeClr val="bg1"/>
                </a:solidFill>
              </a:rPr>
              <a:t> 팝업 창 생성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2997" y="2916133"/>
            <a:ext cx="1992853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내용 칸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미입력시</a:t>
            </a:r>
            <a:r>
              <a:rPr lang="ko-KR" altLang="en-US" sz="1000" dirty="0" smtClean="0">
                <a:solidFill>
                  <a:schemeClr val="bg1"/>
                </a:solidFill>
              </a:rPr>
              <a:t> 팝업 창 생성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43047" y="5210175"/>
            <a:ext cx="1903085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검색 칸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미입력시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팝업창</a:t>
            </a:r>
            <a:r>
              <a:rPr lang="ko-KR" altLang="en-US" sz="1000" dirty="0" smtClean="0">
                <a:solidFill>
                  <a:schemeClr val="bg1"/>
                </a:solidFill>
              </a:rPr>
              <a:t> 생성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3017" y="3244334"/>
            <a:ext cx="586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http://hhyo9045.dothome.co.kr/join_board2/main.html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29200" y="2571750"/>
            <a:ext cx="1704975" cy="438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주소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95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177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2023-07-20T05:12:58Z</dcterms:created>
  <dcterms:modified xsi:type="dcterms:W3CDTF">2023-07-20T07:57:28Z</dcterms:modified>
</cp:coreProperties>
</file>