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8153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입력된 알파벳 문자열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소문자로만 입력할 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각 글자들이 해당 문자열에서 몇 번씩 나왔는지 출력하시오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leedongjoon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'd'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'e'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'g'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'j'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'l'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'n'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'o'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7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/>
              <a:t>입력된 알파벳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  <a:r>
              <a:rPr lang="ko-KR" altLang="en-US" dirty="0"/>
              <a:t>에서 각각의 알파벳 글자가 최초로 등장하는 위치를 적으시오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aabbcc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2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주어진 </a:t>
            </a:r>
            <a:r>
              <a:rPr lang="ko-KR" altLang="en-US" sz="2400" dirty="0" err="1" smtClean="0"/>
              <a:t>암호표를</a:t>
            </a:r>
            <a:r>
              <a:rPr lang="ko-KR" altLang="en-US" sz="2400" dirty="0" smtClean="0"/>
              <a:t> 이용하여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입력한 암호의 뜻을 유추해 볼 수 있는 코드를 만드시오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암호표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다음 페이지 참고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예시입</a:t>
            </a:r>
            <a:r>
              <a:rPr lang="ko-KR" altLang="en-US" sz="2000" dirty="0"/>
              <a:t>력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aoboco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ㄱㅏㄴㅏㄷㅏ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52197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2160" y="62068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예시입력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6454079" y="1034155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6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48471"/>
              </p:ext>
            </p:extLst>
          </p:nvPr>
        </p:nvGraphicFramePr>
        <p:xfrm>
          <a:off x="467544" y="1484784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ㅂ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ㅊ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ㅎ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ㅗ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ㅛ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ㅣ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암호표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쌍자음은</a:t>
            </a:r>
            <a:r>
              <a:rPr lang="ko-KR" altLang="en-US" dirty="0" smtClean="0"/>
              <a:t> 자음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표현됨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깡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aaoh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203</Words>
  <Application>Microsoft Office PowerPoint</Application>
  <PresentationFormat>화면 슬라이드 쇼(4:3)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6</cp:revision>
  <dcterms:created xsi:type="dcterms:W3CDTF">2006-10-05T04:04:58Z</dcterms:created>
  <dcterms:modified xsi:type="dcterms:W3CDTF">2020-06-26T05:27:00Z</dcterms:modified>
</cp:coreProperties>
</file>