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751A6-DDE0-473C-9146-9361D1398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F0D85D-A454-4866-B94A-8F5124C37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CC80C-92E0-40E2-BE7B-13AF5E2E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1C4-C084-4277-B359-D9AA6E8E60A6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DBD2D-6B23-4F94-8A15-2F77654B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52ADE-9E18-419D-86AC-709C710B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36F1-4605-436E-9BB4-0D24F0CFF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3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1E320-CC4E-4FBB-BBB8-064CBDE2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DC1F7A-94B6-45E3-955D-AC86A6201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186CE-0948-4263-B4EB-9198E392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1C4-C084-4277-B359-D9AA6E8E60A6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159C2-1936-4809-AC8D-51916726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1603D-73E9-467D-BA2F-F640FD73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36F1-4605-436E-9BB4-0D24F0CFF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3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BD6219-CC44-4257-A4EC-EF25B77B6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B2343-90E8-41B1-81E2-D0756059E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A7265-78CD-4062-8FF1-EB296EAD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1C4-C084-4277-B359-D9AA6E8E60A6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46BEE-109F-4612-8AC2-2B8D64EC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B6B6-7058-4525-BC14-03323446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36F1-4605-436E-9BB4-0D24F0CFF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4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43213-0BEE-4D09-8768-4811883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8F5B7-DBA3-4276-814D-3FBB651A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DD8F1-B7C5-42ED-96BC-470BF495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1C4-C084-4277-B359-D9AA6E8E60A6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087E5-9982-44C5-9973-3F1A2779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82A72-C2AA-44B5-9C1F-624E5FA7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36F1-4605-436E-9BB4-0D24F0CFF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5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CFB53-6D5D-4B9E-AEAB-16E7660F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693F7E-9912-4F07-9BA6-55A146B1F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73057-3D1C-476B-8BEB-A7805369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1C4-C084-4277-B359-D9AA6E8E60A6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46167-438C-4F5E-84AA-DD48EDDF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0E227-BCB5-498A-99B8-FF6E905C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36F1-4605-436E-9BB4-0D24F0CFF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3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F4C87-A388-4907-9650-71313D24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A6E7F-FFAD-43E6-9C82-FF52FDB3E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1CC39F-C015-4FE7-A99C-1A596DC9B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9DCFB4-01AF-4862-B71A-274F18E2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1C4-C084-4277-B359-D9AA6E8E60A6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DD28A0-4E7D-4E65-85AA-1A25F6D2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2B492F-0A08-451D-B68D-B35C303B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36F1-4605-436E-9BB4-0D24F0CFF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38C45-2D10-437E-86BE-A71F113E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419C8-8C8F-49E5-A5C7-DC754416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78EE1-73D7-4F1C-B24B-1A2FD195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2C422-E97F-4879-AEC6-F057910B5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5C78D9-426C-4353-931C-305218289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72FB75-6095-4E2E-B9CC-A306C570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1C4-C084-4277-B359-D9AA6E8E60A6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059304-7A4A-4934-95E8-929C4021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F29EC5-35F9-439C-8AA4-7F41EDBF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36F1-4605-436E-9BB4-0D24F0CFF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571B1-4546-4675-893E-AD5319BC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F6FE16-28D3-470D-97F0-34B6F0A6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1C4-C084-4277-B359-D9AA6E8E60A6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50DC0D-71E5-419E-9A2F-CF46C47A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0250F7-E8D5-46A2-A550-519AD450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36F1-4605-436E-9BB4-0D24F0CFF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2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36708E-9658-4603-8799-8DE9476A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1C4-C084-4277-B359-D9AA6E8E60A6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548059-D91E-45EF-B40D-5916BFB2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E7D1C-AA07-4421-B1D6-53DDE413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36F1-4605-436E-9BB4-0D24F0CFF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8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4F7D-DAF9-433C-BB2D-5C45C39A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6658D-B0CE-43FF-AA64-95D08839D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C80E86-6909-4056-9AB7-ABCD8C886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ECCF9-591A-4C93-9811-C7490B4C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1C4-C084-4277-B359-D9AA6E8E60A6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BAF1B-28D5-4CEE-A45A-95AF720D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13418-6FFE-428F-ACD1-3930BF5F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36F1-4605-436E-9BB4-0D24F0CFF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65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850CC-9A02-4DF6-A8F6-97AAD85E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1863F-D5B0-4D40-A4A3-F1C69F4AE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E3A92A-02CB-4EAD-B537-9FB90921E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25101-8B3A-4CCE-83CA-9088CCB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1C4-C084-4277-B359-D9AA6E8E60A6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69EF51-6201-4E55-BD52-B601C8B4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F9D1B-702E-4F50-96A5-E438268A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36F1-4605-436E-9BB4-0D24F0CFF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1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64E3EA-F931-4C43-AD96-E0B2C637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DF725-8324-4D7E-A823-EE2E4E217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94C10-41AF-4273-9D54-53EBEC031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11C4-C084-4277-B359-D9AA6E8E60A6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238FF-C423-4869-960D-BDD616337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19924-A241-459A-84B5-E069898AA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F36F1-4605-436E-9BB4-0D24F0CFF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남자, 사람, 실외, 타기이(가) 표시된 사진&#10;&#10;자동 생성된 설명">
            <a:extLst>
              <a:ext uri="{FF2B5EF4-FFF2-40B4-BE49-F238E27FC236}">
                <a16:creationId xmlns:a16="http://schemas.microsoft.com/office/drawing/2014/main" id="{2D5EE06F-E961-4E14-91F6-7EC863290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29" y="8962"/>
            <a:ext cx="3429000" cy="34290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BF4F43-8B66-4AEE-8F3C-FF69D01A191F}"/>
              </a:ext>
            </a:extLst>
          </p:cNvPr>
          <p:cNvCxnSpPr>
            <a:cxnSpLocks/>
          </p:cNvCxnSpPr>
          <p:nvPr/>
        </p:nvCxnSpPr>
        <p:spPr>
          <a:xfrm>
            <a:off x="2818279" y="2333062"/>
            <a:ext cx="0" cy="11049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EB88BCC-90AA-44F7-A282-913B64C1A035}"/>
              </a:ext>
            </a:extLst>
          </p:cNvPr>
          <p:cNvCxnSpPr>
            <a:cxnSpLocks/>
          </p:cNvCxnSpPr>
          <p:nvPr/>
        </p:nvCxnSpPr>
        <p:spPr>
          <a:xfrm>
            <a:off x="5283573" y="1640538"/>
            <a:ext cx="0" cy="17974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스크린샷, 남자, 모니터, 화면이(가) 표시된 사진&#10;&#10;자동 생성된 설명">
            <a:extLst>
              <a:ext uri="{FF2B5EF4-FFF2-40B4-BE49-F238E27FC236}">
                <a16:creationId xmlns:a16="http://schemas.microsoft.com/office/drawing/2014/main" id="{F05772B0-333D-4B9D-B098-6F7514EE6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279" y="8962"/>
            <a:ext cx="3429000" cy="3429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465C363-05DB-48C8-AD84-F6C4516A7556}"/>
              </a:ext>
            </a:extLst>
          </p:cNvPr>
          <p:cNvCxnSpPr>
            <a:cxnSpLocks/>
          </p:cNvCxnSpPr>
          <p:nvPr/>
        </p:nvCxnSpPr>
        <p:spPr>
          <a:xfrm>
            <a:off x="8035737" y="1741671"/>
            <a:ext cx="0" cy="16962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D37EA4-AE9C-4DE9-AD60-D0C3CC169E7E}"/>
              </a:ext>
            </a:extLst>
          </p:cNvPr>
          <p:cNvCxnSpPr>
            <a:cxnSpLocks/>
          </p:cNvCxnSpPr>
          <p:nvPr/>
        </p:nvCxnSpPr>
        <p:spPr>
          <a:xfrm>
            <a:off x="9541809" y="2333062"/>
            <a:ext cx="0" cy="11049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FF8D1F-D007-436F-BD4D-7F44E84FC89F}"/>
              </a:ext>
            </a:extLst>
          </p:cNvPr>
          <p:cNvSpPr txBox="1"/>
          <p:nvPr/>
        </p:nvSpPr>
        <p:spPr>
          <a:xfrm>
            <a:off x="2187388" y="3538530"/>
            <a:ext cx="102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(12,500)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04439B-9261-42BC-B43C-78106AB7ED6B}"/>
              </a:ext>
            </a:extLst>
          </p:cNvPr>
          <p:cNvSpPr txBox="1"/>
          <p:nvPr/>
        </p:nvSpPr>
        <p:spPr>
          <a:xfrm>
            <a:off x="4772583" y="3538530"/>
            <a:ext cx="125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(450,300)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47964-7D86-4ECE-9D5F-6FA4AD4242D7}"/>
              </a:ext>
            </a:extLst>
          </p:cNvPr>
          <p:cNvSpPr txBox="1"/>
          <p:nvPr/>
        </p:nvSpPr>
        <p:spPr>
          <a:xfrm>
            <a:off x="7335930" y="3538530"/>
            <a:ext cx="125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(300,350)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DDB28-BB28-4BA1-9981-349D3972A1A3}"/>
              </a:ext>
            </a:extLst>
          </p:cNvPr>
          <p:cNvSpPr txBox="1"/>
          <p:nvPr/>
        </p:nvSpPr>
        <p:spPr>
          <a:xfrm>
            <a:off x="9050430" y="3538530"/>
            <a:ext cx="125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(550,530)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3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남자, 사람, 실외, 타기이(가) 표시된 사진&#10;&#10;자동 생성된 설명">
            <a:extLst>
              <a:ext uri="{FF2B5EF4-FFF2-40B4-BE49-F238E27FC236}">
                <a16:creationId xmlns:a16="http://schemas.microsoft.com/office/drawing/2014/main" id="{2D5EE06F-E961-4E14-91F6-7EC863290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29" y="8962"/>
            <a:ext cx="3429000" cy="34290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BF4F43-8B66-4AEE-8F3C-FF69D01A191F}"/>
              </a:ext>
            </a:extLst>
          </p:cNvPr>
          <p:cNvCxnSpPr>
            <a:cxnSpLocks/>
          </p:cNvCxnSpPr>
          <p:nvPr/>
        </p:nvCxnSpPr>
        <p:spPr>
          <a:xfrm>
            <a:off x="2818279" y="2333062"/>
            <a:ext cx="0" cy="11049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EB88BCC-90AA-44F7-A282-913B64C1A035}"/>
              </a:ext>
            </a:extLst>
          </p:cNvPr>
          <p:cNvCxnSpPr>
            <a:cxnSpLocks/>
          </p:cNvCxnSpPr>
          <p:nvPr/>
        </p:nvCxnSpPr>
        <p:spPr>
          <a:xfrm>
            <a:off x="5283573" y="1640538"/>
            <a:ext cx="0" cy="17974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스크린샷, 남자, 모니터, 화면이(가) 표시된 사진&#10;&#10;자동 생성된 설명">
            <a:extLst>
              <a:ext uri="{FF2B5EF4-FFF2-40B4-BE49-F238E27FC236}">
                <a16:creationId xmlns:a16="http://schemas.microsoft.com/office/drawing/2014/main" id="{F05772B0-333D-4B9D-B098-6F7514EE6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279" y="8962"/>
            <a:ext cx="3429000" cy="3429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465C363-05DB-48C8-AD84-F6C4516A7556}"/>
              </a:ext>
            </a:extLst>
          </p:cNvPr>
          <p:cNvCxnSpPr>
            <a:cxnSpLocks/>
          </p:cNvCxnSpPr>
          <p:nvPr/>
        </p:nvCxnSpPr>
        <p:spPr>
          <a:xfrm>
            <a:off x="8035737" y="1741671"/>
            <a:ext cx="0" cy="16962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D37EA4-AE9C-4DE9-AD60-D0C3CC169E7E}"/>
              </a:ext>
            </a:extLst>
          </p:cNvPr>
          <p:cNvCxnSpPr>
            <a:cxnSpLocks/>
          </p:cNvCxnSpPr>
          <p:nvPr/>
        </p:nvCxnSpPr>
        <p:spPr>
          <a:xfrm>
            <a:off x="9541809" y="2333062"/>
            <a:ext cx="0" cy="11049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FF8D1F-D007-436F-BD4D-7F44E84FC89F}"/>
              </a:ext>
            </a:extLst>
          </p:cNvPr>
          <p:cNvSpPr txBox="1"/>
          <p:nvPr/>
        </p:nvSpPr>
        <p:spPr>
          <a:xfrm>
            <a:off x="2187388" y="3538530"/>
            <a:ext cx="102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(12,500)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04439B-9261-42BC-B43C-78106AB7ED6B}"/>
              </a:ext>
            </a:extLst>
          </p:cNvPr>
          <p:cNvSpPr txBox="1"/>
          <p:nvPr/>
        </p:nvSpPr>
        <p:spPr>
          <a:xfrm>
            <a:off x="4772583" y="3538530"/>
            <a:ext cx="125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(450,300)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47964-7D86-4ECE-9D5F-6FA4AD4242D7}"/>
              </a:ext>
            </a:extLst>
          </p:cNvPr>
          <p:cNvSpPr txBox="1"/>
          <p:nvPr/>
        </p:nvSpPr>
        <p:spPr>
          <a:xfrm>
            <a:off x="7335930" y="3538530"/>
            <a:ext cx="125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(300,350)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DDB28-BB28-4BA1-9981-349D3972A1A3}"/>
              </a:ext>
            </a:extLst>
          </p:cNvPr>
          <p:cNvSpPr txBox="1"/>
          <p:nvPr/>
        </p:nvSpPr>
        <p:spPr>
          <a:xfrm>
            <a:off x="9050430" y="3538530"/>
            <a:ext cx="125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(550,530)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A4007-2F4D-4CCF-A245-DA58DEE688C0}"/>
              </a:ext>
            </a:extLst>
          </p:cNvPr>
          <p:cNvSpPr txBox="1"/>
          <p:nvPr/>
        </p:nvSpPr>
        <p:spPr>
          <a:xfrm>
            <a:off x="234216" y="4086502"/>
            <a:ext cx="2975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K(</a:t>
            </a:r>
            <a:r>
              <a:rPr lang="ko-KR" altLang="en-US" sz="1200" b="1" dirty="0" err="1"/>
              <a:t>총길이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| </a:t>
            </a:r>
            <a:r>
              <a:rPr lang="ko-KR" altLang="en-US" sz="1200" b="1" dirty="0"/>
              <a:t>귀 위치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발 위치 </a:t>
            </a:r>
            <a:r>
              <a:rPr lang="en-US" altLang="ko-KR" sz="1200" b="1" dirty="0"/>
              <a:t>|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872FB2-2D83-4446-864F-537DD3C9EBF3}"/>
              </a:ext>
            </a:extLst>
          </p:cNvPr>
          <p:cNvSpPr txBox="1"/>
          <p:nvPr/>
        </p:nvSpPr>
        <p:spPr>
          <a:xfrm>
            <a:off x="3567952" y="4086502"/>
            <a:ext cx="120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(438,200)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D7B3D-AACE-4660-B299-07A9AE95F64E}"/>
              </a:ext>
            </a:extLst>
          </p:cNvPr>
          <p:cNvSpPr txBox="1"/>
          <p:nvPr/>
        </p:nvSpPr>
        <p:spPr>
          <a:xfrm>
            <a:off x="8193740" y="4086502"/>
            <a:ext cx="120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(250,180)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1FDAC-7FD8-42FD-BE20-2498FBD8B1D4}"/>
              </a:ext>
            </a:extLst>
          </p:cNvPr>
          <p:cNvSpPr txBox="1"/>
          <p:nvPr/>
        </p:nvSpPr>
        <p:spPr>
          <a:xfrm>
            <a:off x="234216" y="4714031"/>
            <a:ext cx="2975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각 좌표에 </a:t>
            </a:r>
            <a:r>
              <a:rPr lang="en-US" altLang="ko-KR" sz="1200" b="1" dirty="0"/>
              <a:t>| -</a:t>
            </a:r>
            <a:r>
              <a:rPr lang="ko-KR" altLang="en-US" sz="1200" b="1" dirty="0"/>
              <a:t>귀 위치</a:t>
            </a:r>
            <a:r>
              <a:rPr lang="en-US" altLang="ko-KR" sz="1200" b="1" dirty="0"/>
              <a:t> |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804D05-9770-48B9-BF9F-5D4CC4A7241F}"/>
              </a:ext>
            </a:extLst>
          </p:cNvPr>
          <p:cNvSpPr txBox="1"/>
          <p:nvPr/>
        </p:nvSpPr>
        <p:spPr>
          <a:xfrm>
            <a:off x="2102222" y="466786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(438,200)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D1DE58-6311-4D33-A9A1-962AEDC57FCF}"/>
              </a:ext>
            </a:extLst>
          </p:cNvPr>
          <p:cNvSpPr txBox="1"/>
          <p:nvPr/>
        </p:nvSpPr>
        <p:spPr>
          <a:xfrm>
            <a:off x="5062255" y="4667864"/>
            <a:ext cx="67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(0,0)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B6F421-479A-45F2-81AB-687CF0CC55AF}"/>
              </a:ext>
            </a:extLst>
          </p:cNvPr>
          <p:cNvSpPr txBox="1"/>
          <p:nvPr/>
        </p:nvSpPr>
        <p:spPr>
          <a:xfrm>
            <a:off x="7567891" y="4667864"/>
            <a:ext cx="125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(0,0)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2800E-C143-45D4-A513-3E6C0B664B0E}"/>
              </a:ext>
            </a:extLst>
          </p:cNvPr>
          <p:cNvSpPr txBox="1"/>
          <p:nvPr/>
        </p:nvSpPr>
        <p:spPr>
          <a:xfrm>
            <a:off x="9050430" y="4667864"/>
            <a:ext cx="125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(250,180)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BE6AB-0DA9-4288-AF8C-F82ECDF78C95}"/>
              </a:ext>
            </a:extLst>
          </p:cNvPr>
          <p:cNvSpPr txBox="1"/>
          <p:nvPr/>
        </p:nvSpPr>
        <p:spPr>
          <a:xfrm>
            <a:off x="10273552" y="3809503"/>
            <a:ext cx="191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절대값</a:t>
            </a:r>
            <a:r>
              <a:rPr lang="ko-KR" altLang="en-US" sz="1400" b="1" dirty="0"/>
              <a:t>을 쓰면 알아서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좌우 상관 없어진다</a:t>
            </a:r>
            <a:r>
              <a:rPr lang="en-US" altLang="ko-KR" sz="1400" b="1" dirty="0">
                <a:solidFill>
                  <a:srgbClr val="FF0000"/>
                </a:solidFill>
              </a:rPr>
              <a:t>!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F91FE0-2F73-4ABD-8C4A-FCE8E4F7CE6F}"/>
              </a:ext>
            </a:extLst>
          </p:cNvPr>
          <p:cNvSpPr txBox="1"/>
          <p:nvPr/>
        </p:nvSpPr>
        <p:spPr>
          <a:xfrm>
            <a:off x="234216" y="5249226"/>
            <a:ext cx="1738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위의 결과에 </a:t>
            </a:r>
            <a:r>
              <a:rPr lang="en-US" altLang="ko-KR" sz="1200" b="1" dirty="0"/>
              <a:t>/ K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04C45A-7E94-4770-BE74-01137F1852A6}"/>
              </a:ext>
            </a:extLst>
          </p:cNvPr>
          <p:cNvSpPr txBox="1"/>
          <p:nvPr/>
        </p:nvSpPr>
        <p:spPr>
          <a:xfrm>
            <a:off x="2102222" y="5249226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(1,1)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4A144B-500B-4827-82BF-B2BB2B3A45BF}"/>
              </a:ext>
            </a:extLst>
          </p:cNvPr>
          <p:cNvSpPr txBox="1"/>
          <p:nvPr/>
        </p:nvSpPr>
        <p:spPr>
          <a:xfrm>
            <a:off x="5054973" y="5249226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(0,0)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1750AE-54AF-4C5F-AB89-36EF15102C91}"/>
              </a:ext>
            </a:extLst>
          </p:cNvPr>
          <p:cNvSpPr txBox="1"/>
          <p:nvPr/>
        </p:nvSpPr>
        <p:spPr>
          <a:xfrm>
            <a:off x="7627283" y="5249226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(0,0)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E24371-756B-48E1-ABAF-03933E60ED1F}"/>
              </a:ext>
            </a:extLst>
          </p:cNvPr>
          <p:cNvSpPr txBox="1"/>
          <p:nvPr/>
        </p:nvSpPr>
        <p:spPr>
          <a:xfrm>
            <a:off x="9398371" y="5249226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(1,1)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0D8C1-D165-4DC7-9CA5-47AA301A3382}"/>
              </a:ext>
            </a:extLst>
          </p:cNvPr>
          <p:cNvSpPr txBox="1"/>
          <p:nvPr/>
        </p:nvSpPr>
        <p:spPr>
          <a:xfrm>
            <a:off x="10302128" y="4821547"/>
            <a:ext cx="1918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다른 값도 이 방식으로 하면 </a:t>
            </a:r>
            <a:r>
              <a:rPr lang="en-US" altLang="ko-KR" sz="1400" b="1" dirty="0"/>
              <a:t>0~1 </a:t>
            </a:r>
            <a:r>
              <a:rPr lang="ko-KR" altLang="en-US" sz="1400" b="1" dirty="0"/>
              <a:t>사이의 상대적인 값이 나온다</a:t>
            </a:r>
            <a:endParaRPr lang="en-US" altLang="ko-KR" sz="1400" b="1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-&gt; </a:t>
            </a:r>
            <a:r>
              <a:rPr lang="ko-KR" altLang="en-US" sz="1400" b="1" dirty="0">
                <a:solidFill>
                  <a:srgbClr val="FF0000"/>
                </a:solidFill>
              </a:rPr>
              <a:t>인물이 </a:t>
            </a:r>
            <a:r>
              <a:rPr lang="ko-KR" altLang="en-US" sz="1400" b="1" dirty="0" err="1">
                <a:solidFill>
                  <a:srgbClr val="FF0000"/>
                </a:solidFill>
              </a:rPr>
              <a:t>어디있든</a:t>
            </a:r>
            <a:r>
              <a:rPr lang="ko-KR" altLang="en-US" sz="1400" b="1" dirty="0">
                <a:solidFill>
                  <a:srgbClr val="FF0000"/>
                </a:solidFill>
              </a:rPr>
              <a:t> 중심은 같아진다</a:t>
            </a:r>
            <a:r>
              <a:rPr lang="en-US" altLang="ko-KR" sz="1400" b="1" dirty="0">
                <a:solidFill>
                  <a:srgbClr val="FF0000"/>
                </a:solidFill>
              </a:rPr>
              <a:t>!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90FC9C-DDB0-4D83-974C-82D2518D379C}"/>
              </a:ext>
            </a:extLst>
          </p:cNvPr>
          <p:cNvCxnSpPr/>
          <p:nvPr/>
        </p:nvCxnSpPr>
        <p:spPr>
          <a:xfrm flipV="1">
            <a:off x="10199593" y="4332723"/>
            <a:ext cx="208431" cy="2709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D86AB93-9BE2-4810-9C8B-5380AD5F523C}"/>
              </a:ext>
            </a:extLst>
          </p:cNvPr>
          <p:cNvCxnSpPr>
            <a:cxnSpLocks/>
          </p:cNvCxnSpPr>
          <p:nvPr/>
        </p:nvCxnSpPr>
        <p:spPr>
          <a:xfrm flipV="1">
            <a:off x="10029263" y="5387725"/>
            <a:ext cx="272865" cy="85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100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Jihyeon</dc:creator>
  <cp:lastModifiedBy>Park Jihyeon</cp:lastModifiedBy>
  <cp:revision>3</cp:revision>
  <dcterms:created xsi:type="dcterms:W3CDTF">2020-09-10T03:26:57Z</dcterms:created>
  <dcterms:modified xsi:type="dcterms:W3CDTF">2020-09-10T06:28:43Z</dcterms:modified>
</cp:coreProperties>
</file>