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3" r:id="rId4"/>
    <p:sldId id="287" r:id="rId5"/>
    <p:sldId id="288" r:id="rId6"/>
    <p:sldId id="289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0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4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78401" y="2197541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TOC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멘토링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6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주차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DFCA-2FC9-438A-B099-A880BEDBF060}"/>
              </a:ext>
            </a:extLst>
          </p:cNvPr>
          <p:cNvSpPr txBox="1"/>
          <p:nvPr/>
        </p:nvSpPr>
        <p:spPr>
          <a:xfrm>
            <a:off x="3935760" y="3152001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JSP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 게시판 만들기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709012" y="305349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>
              <a:latin typeface="양재튼튼체B" panose="02020603020101020101" pitchFamily="18" charset="-127"/>
              <a:ea typeface="양재튼튼체B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988932" y="2456689"/>
            <a:ext cx="4222258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88932" y="2456689"/>
            <a:ext cx="21602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988932" y="4199797"/>
            <a:ext cx="426521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797244" y="4199797"/>
            <a:ext cx="1456905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8933" y="2110452"/>
            <a:ext cx="40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INDEX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8932" y="2499086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이번주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092" y="2499085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미해결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문제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67111" y="2457160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다음주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5429092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86103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DF5A17-D1DA-4AA9-9D75-146602EB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6" y="2018259"/>
            <a:ext cx="6543675" cy="409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BF575-DF2E-4DCB-B30C-C9C4F1A2291A}"/>
              </a:ext>
            </a:extLst>
          </p:cNvPr>
          <p:cNvSpPr txBox="1"/>
          <p:nvPr/>
        </p:nvSpPr>
        <p:spPr>
          <a:xfrm>
            <a:off x="656650" y="119645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데이터 베이스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A5932E7-662F-4042-BCF3-F3636C7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0" y="1644692"/>
            <a:ext cx="3721411" cy="5136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217BE-76D8-45E4-B161-8DD3512CE48A}"/>
              </a:ext>
            </a:extLst>
          </p:cNvPr>
          <p:cNvSpPr txBox="1"/>
          <p:nvPr/>
        </p:nvSpPr>
        <p:spPr>
          <a:xfrm>
            <a:off x="656650" y="1196459"/>
            <a:ext cx="556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게시판에 사용될 </a:t>
            </a:r>
            <a:r>
              <a:rPr lang="en-US" altLang="ko-KR" dirty="0"/>
              <a:t>java bins class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TABLE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C2242D-A397-4E00-A2DB-60C491E3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1735211"/>
            <a:ext cx="3984391" cy="51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22B643-1FA0-4E17-9FE1-431C582D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82" y="2184539"/>
            <a:ext cx="8677595" cy="4226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D9CC1-88D6-48C3-9D7D-9393EEE557E8}"/>
              </a:ext>
            </a:extLst>
          </p:cNvPr>
          <p:cNvSpPr txBox="1"/>
          <p:nvPr/>
        </p:nvSpPr>
        <p:spPr>
          <a:xfrm>
            <a:off x="656650" y="11964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6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0AA068-99F6-4229-8DE3-3590521C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48" y="2262258"/>
            <a:ext cx="9174685" cy="31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7AA3F-6DB5-440C-A2D9-1B7F63980937}"/>
              </a:ext>
            </a:extLst>
          </p:cNvPr>
          <p:cNvSpPr txBox="1"/>
          <p:nvPr/>
        </p:nvSpPr>
        <p:spPr>
          <a:xfrm>
            <a:off x="656650" y="119645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페이지 넘기기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3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57</Words>
  <Application>Microsoft Office PowerPoint</Application>
  <PresentationFormat>와이드스크린</PresentationFormat>
  <Paragraphs>29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맑은 고딕</vt:lpstr>
      <vt:lpstr>양재튼튼체B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14</cp:revision>
  <dcterms:created xsi:type="dcterms:W3CDTF">2020-08-17T06:50:45Z</dcterms:created>
  <dcterms:modified xsi:type="dcterms:W3CDTF">2021-05-12T07:03:28Z</dcterms:modified>
</cp:coreProperties>
</file>