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3" r:id="rId3"/>
    <p:sldId id="266" r:id="rId4"/>
    <p:sldId id="278" r:id="rId5"/>
    <p:sldId id="28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BC71D79-E7E4-47A0-B93D-3513A2A86625}" type="datetimeFigureOut">
              <a:rPr lang="ko-KR" altLang="en-US" smtClean="0"/>
              <a:pPr/>
              <a:t>2021-03-31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E328481-5432-4533-9719-BDCD303DC9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74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23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0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A0ABC-889E-4620-B67A-B796E60F3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6F1742-7C0D-4FEF-B4E3-5C81E5B9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F9557-0EA3-49E5-B1F7-11F4CACC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F1D6F-0B86-42B9-8F98-AE4DF309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D439F-EC74-42B3-9754-603E62AC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4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621A7-3D5D-4290-B92E-EDF45037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E9A0E5-596B-4CD1-849A-93E41B3CD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AFA89-36E0-41E6-8657-9741E09B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4C439-FC8C-4198-8B47-2E977C88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495A6-C9F6-4C65-B795-22626475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7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8BEFB5-7482-44F5-8619-1E2C96695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C39510-0712-48FC-8A09-185E0D50B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96646-1AFC-4696-8C81-1EF2176E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8AF69-52C7-42AF-8495-A0D12AC8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5CE2B-40D5-42FD-9854-8270822B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9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E4274-A470-488F-9144-53303421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7415-BD6C-467C-BBB5-D9848B3FB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A26D5-DDD6-441C-A166-3C004B89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5374C-E593-40E5-BF72-047B5EF7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4FE5B-5918-4191-B04E-E3290232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2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BB6D0-95FB-4F2C-86F8-CB1D1A4B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57623-502C-4052-AE3B-F495209F5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1AB78-F633-4C53-847C-C6F023C7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1AD8-FFAA-4455-B96C-A749E226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B8711-C7A3-4D5F-A1A6-9BE60860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4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54B6-9312-4948-B6C5-F3B14848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4B459-E712-4AB5-919C-DD65D43E6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2FD57-B3AC-46C3-BCED-0FD1E930A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578D1-44B7-445A-99CE-8F5833A3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00D0E-8F07-419F-8E20-DE3D52B2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78BC11-C817-4D31-BB3E-3E9EA43D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8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6A1D7-2CB2-4F5D-818B-1CD0B3E8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F7AD2-893D-4BA7-BA7B-5C9A915F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37CDFA-9B76-49B3-AA1C-A55E4DF3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EBF143-6CAB-4B0A-8C5D-C479509BB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6E496A-5B3D-4259-9553-4F713C6BC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EA281-BE0E-42B1-BA4C-808F77DC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F351B9-7B64-4E3E-A2AF-DAA1920E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6A2AFB-2077-4727-A2AF-70722DE3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8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E82E1-EAEE-40A6-8D45-6AB34CDB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DBFCFE-14CA-4912-8AC7-5F722664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26F22D-7405-4E19-8C53-E59EF9C7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20E85E-189B-410D-BEFE-9ED17589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9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846617-BCE8-41C2-B8DC-FCC0F92D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2E434C-DD7B-4D79-B027-454D0A0B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F1CAEF-7383-46CE-B390-5E1D5F2A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5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69E47-5F21-43F2-A12A-31B061D3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006EA-C291-40E2-9F36-BC63BD9D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B632B4-56D0-46B0-A3E7-A8CA3BB9C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AE3F2-0072-4EFD-80AF-584B78C0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D13834-9177-42C3-BF60-58EA34E7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606331-99D2-4DDA-B1D0-1F0B954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00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413DC-2452-49EF-A004-A6946542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67AEB4-AA47-41E7-8EF7-4212E05E5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473B8-602D-4AD1-A560-344282D5B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A781B3-1F37-4EEB-8376-EEC12C35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1980E-65C8-4DD3-BC8B-FEFA0927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E9689-7BBE-4F93-AA3C-98A7397A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4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353EEE-C37B-49C1-812C-1C3AD6F2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F94228-3923-4F45-928C-9449B783C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7805B-83BF-4772-804B-A95A7CDD2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870F7C9-AC5A-4CF6-AE32-594B01DD2BDA}" type="datetimeFigureOut">
              <a:rPr lang="ko-KR" altLang="en-US" smtClean="0"/>
              <a:pPr/>
              <a:t>2021-03-31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6F7D2-FD29-4994-AAB6-AAF57583B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28503-4232-46DD-A0AF-1F7037887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6995EDA-B83D-4F62-83A0-5311664780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01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35760" y="3142696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JSP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게시판 만들기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anose="02030304000000000000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935760" y="265920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35760" y="2659207"/>
            <a:ext cx="144016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935760" y="409936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23992" y="4099367"/>
            <a:ext cx="223224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35760" y="4099368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202044015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 조경진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664CB-7D9F-4540-B62C-72394ED723E1}"/>
              </a:ext>
            </a:extLst>
          </p:cNvPr>
          <p:cNvSpPr txBox="1"/>
          <p:nvPr/>
        </p:nvSpPr>
        <p:spPr>
          <a:xfrm>
            <a:off x="3760971" y="2259099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TOC</a:t>
            </a:r>
            <a:r>
              <a:rPr lang="ko-KR" altLang="en-US" dirty="0"/>
              <a:t> 멘토링 </a:t>
            </a:r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422896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BD23BA1-9103-4C0A-9747-E74DCF1F42C6}"/>
              </a:ext>
            </a:extLst>
          </p:cNvPr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이번주 진행사항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11791-3CB3-45C4-AEAE-364000878D15}"/>
              </a:ext>
            </a:extLst>
          </p:cNvPr>
          <p:cNvCxnSpPr>
            <a:cxnSpLocks/>
          </p:cNvCxnSpPr>
          <p:nvPr/>
        </p:nvCxnSpPr>
        <p:spPr>
          <a:xfrm>
            <a:off x="0" y="891277"/>
            <a:ext cx="678007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69497B-D7EF-4AA5-96FB-754903C1D5E8}"/>
              </a:ext>
            </a:extLst>
          </p:cNvPr>
          <p:cNvCxnSpPr/>
          <p:nvPr/>
        </p:nvCxnSpPr>
        <p:spPr>
          <a:xfrm>
            <a:off x="4547828" y="891277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BABD1A8-E321-40A2-AD9C-B9162CFF1322}"/>
              </a:ext>
            </a:extLst>
          </p:cNvPr>
          <p:cNvSpPr txBox="1"/>
          <p:nvPr/>
        </p:nvSpPr>
        <p:spPr>
          <a:xfrm>
            <a:off x="583006" y="1552638"/>
            <a:ext cx="5935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저번주에 해결하지 못한 </a:t>
            </a:r>
            <a:r>
              <a:rPr lang="en-US" altLang="ko-KR" dirty="0"/>
              <a:t>tomcat, eclipse </a:t>
            </a:r>
            <a:r>
              <a:rPr lang="ko-KR" altLang="en-US" dirty="0"/>
              <a:t>설치 문제 해결</a:t>
            </a:r>
            <a:endParaRPr lang="en-US" altLang="ko-KR" dirty="0"/>
          </a:p>
          <a:p>
            <a:r>
              <a:rPr lang="en-US" altLang="ko-KR" dirty="0"/>
              <a:t>Tomcat-eclipse </a:t>
            </a:r>
            <a:r>
              <a:rPr lang="ko-KR" altLang="en-US" dirty="0"/>
              <a:t>연동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945E9A-D449-4EF0-8762-66FBEEBDA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856" y="1193754"/>
            <a:ext cx="1593448" cy="12781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2A2B7F3-8368-487D-93CC-3BFF11B09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233" y="1193754"/>
            <a:ext cx="1395047" cy="12589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333324-D114-4A12-9B79-C55272DC5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835" y="2694219"/>
            <a:ext cx="5935921" cy="392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5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546D7B8-7053-4C7D-8150-441818F7991F}"/>
              </a:ext>
            </a:extLst>
          </p:cNvPr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이번주 진행사항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B390EA4-4BDC-4A28-A9EA-6C510394E78E}"/>
              </a:ext>
            </a:extLst>
          </p:cNvPr>
          <p:cNvCxnSpPr>
            <a:cxnSpLocks/>
          </p:cNvCxnSpPr>
          <p:nvPr/>
        </p:nvCxnSpPr>
        <p:spPr>
          <a:xfrm>
            <a:off x="0" y="891277"/>
            <a:ext cx="678007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B6D6BAB-AAF3-4590-8CF6-949CFAACBDC6}"/>
              </a:ext>
            </a:extLst>
          </p:cNvPr>
          <p:cNvCxnSpPr/>
          <p:nvPr/>
        </p:nvCxnSpPr>
        <p:spPr>
          <a:xfrm>
            <a:off x="4547828" y="891277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A301876-566C-47B7-A34A-52BA2892A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74" y="1429901"/>
            <a:ext cx="2944480" cy="17399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56D5E4-767C-4B53-8138-38FA30165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43" y="3514365"/>
            <a:ext cx="4193928" cy="26225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2F8AAA-C0E1-431D-8A17-37A49BF02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074504"/>
            <a:ext cx="4897256" cy="26211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C68953-D25A-46FB-ACF3-ED60A4746C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4674" y="1116971"/>
            <a:ext cx="1952625" cy="723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2715D7-2F53-4D2B-AA4F-BEEFD90876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1124" y="3059674"/>
            <a:ext cx="4721556" cy="34289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4D463B-0A08-46D9-89B7-F37726986D5F}"/>
              </a:ext>
            </a:extLst>
          </p:cNvPr>
          <p:cNvSpPr txBox="1"/>
          <p:nvPr/>
        </p:nvSpPr>
        <p:spPr>
          <a:xfrm>
            <a:off x="8849428" y="648866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Jsp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회원 </a:t>
            </a:r>
            <a:r>
              <a:rPr lang="en-US" altLang="ko-KR" dirty="0">
                <a:sym typeface="Wingdings" panose="05000000000000000000" pitchFamily="2" charset="2"/>
              </a:rPr>
              <a:t>DB</a:t>
            </a:r>
            <a:r>
              <a:rPr lang="ko-KR" altLang="en-US" dirty="0">
                <a:sym typeface="Wingdings" panose="05000000000000000000" pitchFamily="2" charset="2"/>
              </a:rPr>
              <a:t>접근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96FBB34-6CB2-4284-8274-8D671778CC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2912" y="3169821"/>
            <a:ext cx="20764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0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472A347-AD94-4FB5-80E2-5C35CC35C5EE}"/>
              </a:ext>
            </a:extLst>
          </p:cNvPr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미해결 문제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다음주계획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FC55687-BA5E-4E01-97CC-9F93F54DEF19}"/>
              </a:ext>
            </a:extLst>
          </p:cNvPr>
          <p:cNvCxnSpPr>
            <a:cxnSpLocks/>
          </p:cNvCxnSpPr>
          <p:nvPr/>
        </p:nvCxnSpPr>
        <p:spPr>
          <a:xfrm>
            <a:off x="0" y="891277"/>
            <a:ext cx="678007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9806A77-7170-4245-8516-7645D1BBEEC8}"/>
              </a:ext>
            </a:extLst>
          </p:cNvPr>
          <p:cNvCxnSpPr/>
          <p:nvPr/>
        </p:nvCxnSpPr>
        <p:spPr>
          <a:xfrm>
            <a:off x="4547828" y="891277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A458534-AF2D-4AC0-BEA9-57CD0033165C}"/>
              </a:ext>
            </a:extLst>
          </p:cNvPr>
          <p:cNvSpPr txBox="1"/>
          <p:nvPr/>
        </p:nvSpPr>
        <p:spPr>
          <a:xfrm>
            <a:off x="7008355" y="2274838"/>
            <a:ext cx="33105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로그인 화면 디자인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회원가입 페이지 디자인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3.  </a:t>
            </a:r>
            <a:r>
              <a:rPr lang="ko-KR" altLang="en-US" dirty="0">
                <a:sym typeface="Wingdings" panose="05000000000000000000" pitchFamily="2" charset="2"/>
              </a:rPr>
              <a:t>회원가입 페이지 기능 구현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C5BE1E-DAD1-4EF5-BCDF-FC472A537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35" y="2184825"/>
            <a:ext cx="4553206" cy="239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35760" y="3142696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조선일보명조" panose="02030304000000000000" pitchFamily="18" charset="-127"/>
              </a:rPr>
              <a:t>END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935760" y="265920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35760" y="2659207"/>
            <a:ext cx="144016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935760" y="409936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23992" y="4099367"/>
            <a:ext cx="223224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2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54</Words>
  <Application>Microsoft Office PowerPoint</Application>
  <PresentationFormat>와이드스크린</PresentationFormat>
  <Paragraphs>22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나눔바른고딕</vt:lpstr>
      <vt:lpstr>맑은 고딕</vt:lpstr>
      <vt:lpstr>휴먼둥근헤드라인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최수희</dc:creator>
  <cp:lastModifiedBy>조경진</cp:lastModifiedBy>
  <cp:revision>14</cp:revision>
  <dcterms:created xsi:type="dcterms:W3CDTF">2020-08-17T06:50:45Z</dcterms:created>
  <dcterms:modified xsi:type="dcterms:W3CDTF">2021-03-31T08:14:13Z</dcterms:modified>
</cp:coreProperties>
</file>