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1" r:id="rId3"/>
    <p:sldId id="263" r:id="rId4"/>
    <p:sldId id="266" r:id="rId5"/>
    <p:sldId id="277" r:id="rId6"/>
    <p:sldId id="278" r:id="rId7"/>
    <p:sldId id="28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EBC71D79-E7E4-47A0-B93D-3513A2A86625}" type="datetimeFigureOut">
              <a:rPr lang="ko-KR" altLang="en-US" smtClean="0"/>
              <a:pPr/>
              <a:t>2021-03-24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E328481-5432-4533-9719-BDCD303DC9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674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82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82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82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82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441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223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903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A0ABC-889E-4620-B67A-B796E60F3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6F1742-7C0D-4FEF-B4E3-5C81E5B90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F9557-0EA3-49E5-B1F7-11F4CACC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F1D6F-0B86-42B9-8F98-AE4DF309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DD439F-EC74-42B3-9754-603E62AC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34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621A7-3D5D-4290-B92E-EDF45037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E9A0E5-596B-4CD1-849A-93E41B3CD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7AFA89-36E0-41E6-8657-9741E09B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4C439-FC8C-4198-8B47-2E977C88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C495A6-C9F6-4C65-B795-22626475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7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8BEFB5-7482-44F5-8619-1E2C96695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C39510-0712-48FC-8A09-185E0D50B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96646-1AFC-4696-8C81-1EF2176E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8AF69-52C7-42AF-8495-A0D12AC8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5CE2B-40D5-42FD-9854-8270822B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09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E4274-A470-488F-9144-53303421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97415-BD6C-467C-BBB5-D9848B3FB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BA26D5-DDD6-441C-A166-3C004B89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85374C-E593-40E5-BF72-047B5EF7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4FE5B-5918-4191-B04E-E3290232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2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BB6D0-95FB-4F2C-86F8-CB1D1A4B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57623-502C-4052-AE3B-F495209F5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A1AB78-F633-4C53-847C-C6F023C7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51AD8-FFAA-4455-B96C-A749E226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B8711-C7A3-4D5F-A1A6-9BE60860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64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54B6-9312-4948-B6C5-F3B14848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4B459-E712-4AB5-919C-DD65D43E6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12FD57-B3AC-46C3-BCED-0FD1E930A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6578D1-44B7-445A-99CE-8F5833A3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00D0E-8F07-419F-8E20-DE3D52B2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78BC11-C817-4D31-BB3E-3E9EA43D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38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6A1D7-2CB2-4F5D-818B-1CD0B3E8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6F7AD2-893D-4BA7-BA7B-5C9A915F0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37CDFA-9B76-49B3-AA1C-A55E4DF32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EBF143-6CAB-4B0A-8C5D-C479509BB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6E496A-5B3D-4259-9553-4F713C6BC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EA281-BE0E-42B1-BA4C-808F77DC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F351B9-7B64-4E3E-A2AF-DAA1920E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6A2AFB-2077-4727-A2AF-70722DE3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8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E82E1-EAEE-40A6-8D45-6AB34CDB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DBFCFE-14CA-4912-8AC7-5F722664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26F22D-7405-4E19-8C53-E59EF9C7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20E85E-189B-410D-BEFE-9ED17589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9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846617-BCE8-41C2-B8DC-FCC0F92D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2E434C-DD7B-4D79-B027-454D0A0B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F1CAEF-7383-46CE-B390-5E1D5F2A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75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69E47-5F21-43F2-A12A-31B061D3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1006EA-C291-40E2-9F36-BC63BD9D1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B632B4-56D0-46B0-A3E7-A8CA3BB9C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3AE3F2-0072-4EFD-80AF-584B78C0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D13834-9177-42C3-BF60-58EA34E7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606331-99D2-4DDA-B1D0-1F0B9547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00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413DC-2452-49EF-A004-A6946542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67AEB4-AA47-41E7-8EF7-4212E05E5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5473B8-602D-4AD1-A560-344282D5B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A781B3-1F37-4EEB-8376-EEC12C35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1980E-65C8-4DD3-BC8B-FEFA0927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4E9689-7BBE-4F93-AA3C-98A7397A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94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353EEE-C37B-49C1-812C-1C3AD6F2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F94228-3923-4F45-928C-9449B783C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37805B-83BF-4772-804B-A95A7CDD2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F870F7C9-AC5A-4CF6-AE32-594B01DD2BDA}" type="datetimeFigureOut">
              <a:rPr lang="ko-KR" altLang="en-US" smtClean="0"/>
              <a:pPr/>
              <a:t>2021-03-24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6F7D2-FD29-4994-AAB6-AAF57583B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28503-4232-46DD-A0AF-1F7037887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6995EDA-B83D-4F62-83A0-5311664780A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601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35760" y="3142696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TOC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멘토링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1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주차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  <a:cs typeface="조선일보명조" panose="02030304000000000000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935760" y="2659207"/>
            <a:ext cx="4320480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935760" y="2659207"/>
            <a:ext cx="144016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935760" y="4099367"/>
            <a:ext cx="4320480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023992" y="4099367"/>
            <a:ext cx="2232248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35760" y="4099368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rPr>
              <a:t>202044015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rPr>
              <a:t> 조경진</a:t>
            </a:r>
          </a:p>
        </p:txBody>
      </p:sp>
    </p:spTree>
    <p:extLst>
      <p:ext uri="{BB962C8B-B14F-4D97-AF65-F5344CB8AC3E}">
        <p14:creationId xmlns:p14="http://schemas.microsoft.com/office/powerpoint/2010/main" val="422896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935760" y="3256013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400">
              <a:latin typeface="양재튼튼체B" panose="02020603020101020101" pitchFamily="18" charset="-127"/>
              <a:ea typeface="양재튼튼체B" panose="02020603020101020101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215680" y="2659207"/>
            <a:ext cx="5688632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15680" y="2659207"/>
            <a:ext cx="216024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215680" y="4221088"/>
            <a:ext cx="5040560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023992" y="4221088"/>
            <a:ext cx="2952328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15680" y="2312970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600" dirty="0">
                <a:latin typeface="Arial" panose="020B0604020202020204" pitchFamily="34" charset="0"/>
                <a:ea typeface="나눔바른고딕 UltraLight" panose="020B0603020101020101" pitchFamily="50" charset="-127"/>
                <a:cs typeface="Arial" panose="020B0604020202020204" pitchFamily="34" charset="0"/>
              </a:rPr>
              <a:t>INDEX</a:t>
            </a:r>
            <a:endParaRPr lang="ko-KR" altLang="en-US" spc="600" dirty="0">
              <a:latin typeface="Arial" panose="020B0604020202020204" pitchFamily="34" charset="0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15680" y="2701604"/>
            <a:ext cx="144016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solidFill>
                  <a:srgbClr val="92D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주제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55840" y="2701603"/>
            <a:ext cx="1440160" cy="1274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solidFill>
                  <a:srgbClr val="92D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개발환경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93859" y="2659678"/>
            <a:ext cx="144016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solidFill>
                  <a:srgbClr val="92D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진행과정과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문제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31877" y="2701603"/>
            <a:ext cx="144016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solidFill>
                  <a:srgbClr val="92D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다음주계획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4655840" y="2924945"/>
            <a:ext cx="0" cy="1115487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6112851" y="2924945"/>
            <a:ext cx="0" cy="1115487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551341" y="2924945"/>
            <a:ext cx="0" cy="1115487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53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BD23BA1-9103-4C0A-9747-E74DCF1F42C6}"/>
              </a:ext>
            </a:extLst>
          </p:cNvPr>
          <p:cNvSpPr txBox="1"/>
          <p:nvPr/>
        </p:nvSpPr>
        <p:spPr>
          <a:xfrm>
            <a:off x="101588" y="306503"/>
            <a:ext cx="889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92D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주제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6A11791-3CB3-45C4-AEAE-364000878D15}"/>
              </a:ext>
            </a:extLst>
          </p:cNvPr>
          <p:cNvCxnSpPr>
            <a:cxnSpLocks/>
          </p:cNvCxnSpPr>
          <p:nvPr/>
        </p:nvCxnSpPr>
        <p:spPr>
          <a:xfrm>
            <a:off x="0" y="891277"/>
            <a:ext cx="6780076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369497B-D7EF-4AA5-96FB-754903C1D5E8}"/>
              </a:ext>
            </a:extLst>
          </p:cNvPr>
          <p:cNvCxnSpPr/>
          <p:nvPr/>
        </p:nvCxnSpPr>
        <p:spPr>
          <a:xfrm>
            <a:off x="4547828" y="891277"/>
            <a:ext cx="2952328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647B7F-99B0-4F6D-9672-B68E9391D019}"/>
              </a:ext>
            </a:extLst>
          </p:cNvPr>
          <p:cNvSpPr txBox="1"/>
          <p:nvPr/>
        </p:nvSpPr>
        <p:spPr>
          <a:xfrm>
            <a:off x="969632" y="2098824"/>
            <a:ext cx="362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&lt;JSP</a:t>
            </a:r>
            <a:r>
              <a:rPr lang="ko-KR" altLang="en-US" sz="2800" dirty="0"/>
              <a:t> 게시판 만들기</a:t>
            </a:r>
            <a:r>
              <a:rPr lang="en-US" altLang="ko-KR" sz="2800" dirty="0"/>
              <a:t>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ADED88-2169-48F8-BD2D-0C290C76251D}"/>
              </a:ext>
            </a:extLst>
          </p:cNvPr>
          <p:cNvSpPr txBox="1"/>
          <p:nvPr/>
        </p:nvSpPr>
        <p:spPr>
          <a:xfrm>
            <a:off x="969632" y="3608662"/>
            <a:ext cx="90220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로그인</a:t>
            </a:r>
            <a:r>
              <a:rPr lang="en-US" altLang="ko-KR" sz="2800" dirty="0"/>
              <a:t>, </a:t>
            </a:r>
            <a:r>
              <a:rPr lang="ko-KR" altLang="en-US" sz="2800" dirty="0"/>
              <a:t>회원가입</a:t>
            </a:r>
            <a:r>
              <a:rPr lang="en-US" altLang="ko-KR" sz="2800" dirty="0"/>
              <a:t>, </a:t>
            </a:r>
            <a:r>
              <a:rPr lang="ko-KR" altLang="en-US" sz="2800" dirty="0"/>
              <a:t>게시글 작성 등의 기능을 할 수 있는 </a:t>
            </a:r>
            <a:endParaRPr lang="en-US" altLang="ko-KR" sz="2800" dirty="0"/>
          </a:p>
          <a:p>
            <a:r>
              <a:rPr lang="ko-KR" altLang="en-US" sz="2800" dirty="0"/>
              <a:t>웹 페이지 만들기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59705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546D7B8-7053-4C7D-8150-441818F7991F}"/>
              </a:ext>
            </a:extLst>
          </p:cNvPr>
          <p:cNvSpPr txBox="1"/>
          <p:nvPr/>
        </p:nvSpPr>
        <p:spPr>
          <a:xfrm>
            <a:off x="101588" y="306503"/>
            <a:ext cx="889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92D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개발 환경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B390EA4-4BDC-4A28-A9EA-6C510394E78E}"/>
              </a:ext>
            </a:extLst>
          </p:cNvPr>
          <p:cNvCxnSpPr>
            <a:cxnSpLocks/>
          </p:cNvCxnSpPr>
          <p:nvPr/>
        </p:nvCxnSpPr>
        <p:spPr>
          <a:xfrm>
            <a:off x="0" y="891277"/>
            <a:ext cx="6780076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B6D6BAB-AAF3-4590-8CF6-949CFAACBDC6}"/>
              </a:ext>
            </a:extLst>
          </p:cNvPr>
          <p:cNvCxnSpPr/>
          <p:nvPr/>
        </p:nvCxnSpPr>
        <p:spPr>
          <a:xfrm>
            <a:off x="4547828" y="891277"/>
            <a:ext cx="2952328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2D50876-0E17-4AD0-BD39-4D5683459021}"/>
              </a:ext>
            </a:extLst>
          </p:cNvPr>
          <p:cNvSpPr txBox="1"/>
          <p:nvPr/>
        </p:nvSpPr>
        <p:spPr>
          <a:xfrm>
            <a:off x="1190561" y="2068140"/>
            <a:ext cx="227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 개발 환경 설치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JDK</a:t>
            </a:r>
            <a:r>
              <a:rPr lang="ko-KR" altLang="en-US" dirty="0"/>
              <a:t> 다운로드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36E659D-AB5D-4618-82D3-19A08A2A3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273" y="1476052"/>
            <a:ext cx="1200150" cy="11811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38D5A18-BCDB-4F6B-A095-F1A2756A2AE9}"/>
              </a:ext>
            </a:extLst>
          </p:cNvPr>
          <p:cNvSpPr txBox="1"/>
          <p:nvPr/>
        </p:nvSpPr>
        <p:spPr>
          <a:xfrm>
            <a:off x="1190561" y="3429000"/>
            <a:ext cx="4477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자바로 작성된 </a:t>
            </a:r>
            <a:r>
              <a:rPr lang="en-US" altLang="ko-KR" dirty="0"/>
              <a:t>JSP </a:t>
            </a:r>
            <a:r>
              <a:rPr lang="ko-KR" altLang="en-US" dirty="0"/>
              <a:t>실행할 수 있는 웹서버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Tomcat </a:t>
            </a:r>
            <a:r>
              <a:rPr lang="ko-KR" altLang="en-US" dirty="0"/>
              <a:t>설치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9D130AD-6395-463C-A954-B9BD1AC77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91015"/>
            <a:ext cx="1781175" cy="14287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210D9FF-40CC-4726-B4E5-6D919D398D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0979" y="4917229"/>
            <a:ext cx="1104900" cy="10572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A29550E-BE9C-4D92-9498-2DF26FEFACD9}"/>
              </a:ext>
            </a:extLst>
          </p:cNvPr>
          <p:cNvSpPr txBox="1"/>
          <p:nvPr/>
        </p:nvSpPr>
        <p:spPr>
          <a:xfrm>
            <a:off x="1190561" y="5122125"/>
            <a:ext cx="1680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JSP </a:t>
            </a:r>
            <a:r>
              <a:rPr lang="ko-KR" altLang="en-US" dirty="0"/>
              <a:t>개발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eclipse </a:t>
            </a:r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143410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91AC8EF-3738-40A7-8318-6DD2A13CC3BC}"/>
              </a:ext>
            </a:extLst>
          </p:cNvPr>
          <p:cNvSpPr txBox="1"/>
          <p:nvPr/>
        </p:nvSpPr>
        <p:spPr>
          <a:xfrm>
            <a:off x="101588" y="306503"/>
            <a:ext cx="889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92D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진행과정과 문제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6159AD0-771B-4D70-8BD4-5792E8820C90}"/>
              </a:ext>
            </a:extLst>
          </p:cNvPr>
          <p:cNvCxnSpPr>
            <a:cxnSpLocks/>
          </p:cNvCxnSpPr>
          <p:nvPr/>
        </p:nvCxnSpPr>
        <p:spPr>
          <a:xfrm>
            <a:off x="0" y="891277"/>
            <a:ext cx="6780076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D18B3F5-B74A-4E8D-9C0F-B2C66EECFC44}"/>
              </a:ext>
            </a:extLst>
          </p:cNvPr>
          <p:cNvCxnSpPr/>
          <p:nvPr/>
        </p:nvCxnSpPr>
        <p:spPr>
          <a:xfrm>
            <a:off x="4547828" y="891277"/>
            <a:ext cx="2952328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B0974A6F-8F6D-4E0C-8458-A5139B22E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86" y="1127448"/>
            <a:ext cx="1593448" cy="12781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083A62-EC92-476D-8F5F-C5DFB7D5EE97}"/>
              </a:ext>
            </a:extLst>
          </p:cNvPr>
          <p:cNvSpPr txBox="1"/>
          <p:nvPr/>
        </p:nvSpPr>
        <p:spPr>
          <a:xfrm>
            <a:off x="546185" y="1565443"/>
            <a:ext cx="173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Tomcat </a:t>
            </a:r>
            <a:r>
              <a:rPr lang="ko-KR" altLang="en-US" dirty="0"/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995EED-DF98-463E-88F0-8D979CDC1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07" y="2897945"/>
            <a:ext cx="5900606" cy="10621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A1331F-6EB9-4E65-985E-90C6E1D17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7716" y="4040812"/>
            <a:ext cx="2898788" cy="26330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1081F2-3561-4B9D-88A3-3FCB163A9FBD}"/>
              </a:ext>
            </a:extLst>
          </p:cNvPr>
          <p:cNvSpPr txBox="1"/>
          <p:nvPr/>
        </p:nvSpPr>
        <p:spPr>
          <a:xfrm>
            <a:off x="6388185" y="1581865"/>
            <a:ext cx="2517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Eclipse Java EE </a:t>
            </a:r>
            <a:r>
              <a:rPr lang="ko-KR" altLang="en-US" dirty="0"/>
              <a:t>설치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83060B8-45DB-4989-95C3-35E6CC3D4B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8185" y="3049116"/>
            <a:ext cx="4921175" cy="85723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0D5674A-A64C-471B-8E09-6BD090E088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8185" y="4109035"/>
            <a:ext cx="1968415" cy="253494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7A0C1BD-7D04-4C14-B12F-22BB4FFEFDAA}"/>
              </a:ext>
            </a:extLst>
          </p:cNvPr>
          <p:cNvSpPr txBox="1"/>
          <p:nvPr/>
        </p:nvSpPr>
        <p:spPr>
          <a:xfrm>
            <a:off x="7136362" y="5376509"/>
            <a:ext cx="244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Dynamic Web Project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924FBC4-4255-49B3-94D7-6273B30FC7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8185" y="2242315"/>
            <a:ext cx="4921176" cy="77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7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F472A347-AD94-4FB5-80E2-5C35CC35C5EE}"/>
              </a:ext>
            </a:extLst>
          </p:cNvPr>
          <p:cNvSpPr txBox="1"/>
          <p:nvPr/>
        </p:nvSpPr>
        <p:spPr>
          <a:xfrm>
            <a:off x="101588" y="306503"/>
            <a:ext cx="889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92D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다음주계획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FC55687-BA5E-4E01-97CC-9F93F54DEF19}"/>
              </a:ext>
            </a:extLst>
          </p:cNvPr>
          <p:cNvCxnSpPr>
            <a:cxnSpLocks/>
          </p:cNvCxnSpPr>
          <p:nvPr/>
        </p:nvCxnSpPr>
        <p:spPr>
          <a:xfrm>
            <a:off x="0" y="891277"/>
            <a:ext cx="6780076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9806A77-7170-4245-8516-7645D1BBEEC8}"/>
              </a:ext>
            </a:extLst>
          </p:cNvPr>
          <p:cNvCxnSpPr/>
          <p:nvPr/>
        </p:nvCxnSpPr>
        <p:spPr>
          <a:xfrm>
            <a:off x="4547828" y="891277"/>
            <a:ext cx="2952328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A458534-AF2D-4AC0-BEA9-57CD0033165C}"/>
              </a:ext>
            </a:extLst>
          </p:cNvPr>
          <p:cNvSpPr txBox="1"/>
          <p:nvPr/>
        </p:nvSpPr>
        <p:spPr>
          <a:xfrm>
            <a:off x="785525" y="2055866"/>
            <a:ext cx="38699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개발환경 구축 해결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전반적인 웹사이트 모형 코딩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>
                <a:sym typeface="Wingdings" panose="05000000000000000000" pitchFamily="2" charset="2"/>
              </a:rPr>
              <a:t>데이터베이스 구축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078A02-B66F-4E9A-B2BA-B8DAE2719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85" y="4384720"/>
            <a:ext cx="2944480" cy="17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35760" y="3142696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조선일보명조" panose="02030304000000000000" pitchFamily="18" charset="-127"/>
              </a:rPr>
              <a:t>END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3935760" y="2659207"/>
            <a:ext cx="4320480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935760" y="2659207"/>
            <a:ext cx="144016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935760" y="4099367"/>
            <a:ext cx="4320480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023992" y="4099367"/>
            <a:ext cx="2232248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52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100</Words>
  <Application>Microsoft Office PowerPoint</Application>
  <PresentationFormat>와이드스크린</PresentationFormat>
  <Paragraphs>43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나눔바른고딕</vt:lpstr>
      <vt:lpstr>맑은 고딕</vt:lpstr>
      <vt:lpstr>양재튼튼체B</vt:lpstr>
      <vt:lpstr>휴먼둥근헤드라인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최수희</dc:creator>
  <cp:lastModifiedBy>조경진</cp:lastModifiedBy>
  <cp:revision>8</cp:revision>
  <dcterms:created xsi:type="dcterms:W3CDTF">2020-08-17T06:50:45Z</dcterms:created>
  <dcterms:modified xsi:type="dcterms:W3CDTF">2021-03-24T03:34:04Z</dcterms:modified>
</cp:coreProperties>
</file>