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1" r:id="rId3"/>
    <p:sldId id="263" r:id="rId4"/>
    <p:sldId id="287" r:id="rId5"/>
    <p:sldId id="288" r:id="rId6"/>
    <p:sldId id="277" r:id="rId7"/>
    <p:sldId id="289" r:id="rId8"/>
    <p:sldId id="266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0" autoAdjust="0"/>
  </p:normalViewPr>
  <p:slideViewPr>
    <p:cSldViewPr snapToGrid="0">
      <p:cViewPr varScale="1">
        <p:scale>
          <a:sx n="74" d="100"/>
          <a:sy n="74" d="100"/>
        </p:scale>
        <p:origin x="3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BC71D79-E7E4-47A0-B93D-3513A2A86625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2E328481-5432-4533-9719-BDCD303DC9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7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4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41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7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8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2720E-A9C5-4460-A6AA-D68D6B8695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A0ABC-889E-4620-B67A-B796E60F3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6F1742-7C0D-4FEF-B4E3-5C81E5B9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F9557-0EA3-49E5-B1F7-11F4CACC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1D6F-0B86-42B9-8F98-AE4DF309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439F-EC74-42B3-9754-603E62AC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4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21A7-3D5D-4290-B92E-EDF4503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9A0E5-596B-4CD1-849A-93E41B3C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AFA89-36E0-41E6-8657-9741E09B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4C439-FC8C-4198-8B47-2E977C88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495A6-C9F6-4C65-B795-22626475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7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BEFB5-7482-44F5-8619-1E2C96695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9510-0712-48FC-8A09-185E0D50B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96646-1AFC-4696-8C81-1EF2176E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8AF69-52C7-42AF-8495-A0D12AC8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5CE2B-40D5-42FD-9854-8270822B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E4274-A470-488F-9144-53303421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7415-BD6C-467C-BBB5-D9848B3F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A26D5-DDD6-441C-A166-3C004B89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74C-E593-40E5-BF72-047B5E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FE5B-5918-4191-B04E-E3290232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2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BB6D0-95FB-4F2C-86F8-CB1D1A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57623-502C-4052-AE3B-F495209F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1AB78-F633-4C53-847C-C6F023C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51AD8-FFAA-4455-B96C-A749E22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B8711-C7A3-4D5F-A1A6-9BE60860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4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54B6-9312-4948-B6C5-F3B1484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4B459-E712-4AB5-919C-DD65D43E6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2FD57-B3AC-46C3-BCED-0FD1E930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578D1-44B7-445A-99CE-8F5833A3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00D0E-8F07-419F-8E20-DE3D52B2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8BC11-C817-4D31-BB3E-3E9EA43D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A1D7-2CB2-4F5D-818B-1CD0B3E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6F7AD2-893D-4BA7-BA7B-5C9A915F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7CDFA-9B76-49B3-AA1C-A55E4DF3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BF143-6CAB-4B0A-8C5D-C479509BB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E496A-5B3D-4259-9553-4F713C6B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EA281-BE0E-42B1-BA4C-808F77DC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F351B9-7B64-4E3E-A2AF-DAA1920E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6A2AFB-2077-4727-A2AF-70722DE3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E82E1-EAEE-40A6-8D45-6AB34CDB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DBFCFE-14CA-4912-8AC7-5F722664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6F22D-7405-4E19-8C53-E59EF9C7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0E85E-189B-410D-BEFE-9ED17589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46617-BCE8-41C2-B8DC-FCC0F92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2E434C-DD7B-4D79-B027-454D0A0B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F1CAEF-7383-46CE-B390-5E1D5F2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5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69E47-5F21-43F2-A12A-31B061D3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006EA-C291-40E2-9F36-BC63BD9D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632B4-56D0-46B0-A3E7-A8CA3BB9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AE3F2-0072-4EFD-80AF-584B78C0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13834-9177-42C3-BF60-58EA34E7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06331-99D2-4DDA-B1D0-1F0B954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413DC-2452-49EF-A004-A6946542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7AEB4-AA47-41E7-8EF7-4212E05E5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473B8-602D-4AD1-A560-344282D5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A781B3-1F37-4EEB-8376-EEC12C35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F7C9-AC5A-4CF6-AE32-594B01DD2BDA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1980E-65C8-4DD3-BC8B-FEFA0927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E9689-7BBE-4F93-AA3C-98A7397A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5EDA-B83D-4F62-83A0-531166478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353EEE-C37B-49C1-812C-1C3AD6F2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94228-3923-4F45-928C-9449B783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7805B-83BF-4772-804B-A95A7CDD2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870F7C9-AC5A-4CF6-AE32-594B01DD2BDA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6F7D2-FD29-4994-AAB6-AAF57583B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8503-4232-46DD-A0AF-1F703788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46995EDA-B83D-4F62-83A0-5311664780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78401" y="2197541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TOC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멘토링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5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주차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5760" y="409936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202044015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함초롬돋움" panose="020B0604000101010101" pitchFamily="50" charset="-127"/>
              </a:rPr>
              <a:t> 조경진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EDFCA-2FC9-438A-B099-A880BEDBF060}"/>
              </a:ext>
            </a:extLst>
          </p:cNvPr>
          <p:cNvSpPr txBox="1"/>
          <p:nvPr/>
        </p:nvSpPr>
        <p:spPr>
          <a:xfrm>
            <a:off x="3935760" y="3152001"/>
            <a:ext cx="4320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JSP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 게시판 만들기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96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709012" y="305349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>
              <a:latin typeface="양재튼튼체B" panose="02020603020101020101" pitchFamily="18" charset="-127"/>
              <a:ea typeface="양재튼튼체B" panose="02020603020101020101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3988932" y="2456689"/>
            <a:ext cx="4222258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988932" y="2456689"/>
            <a:ext cx="21602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cxnSpLocks/>
          </p:cNvCxnSpPr>
          <p:nvPr/>
        </p:nvCxnSpPr>
        <p:spPr>
          <a:xfrm>
            <a:off x="3988932" y="4199797"/>
            <a:ext cx="426521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</p:cNvCxnSpPr>
          <p:nvPr/>
        </p:nvCxnSpPr>
        <p:spPr>
          <a:xfrm>
            <a:off x="6797244" y="4199797"/>
            <a:ext cx="1456905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88933" y="2110452"/>
            <a:ext cx="407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0" dirty="0">
                <a:latin typeface="Arial" panose="020B0604020202020204" pitchFamily="34" charset="0"/>
                <a:ea typeface="나눔바른고딕 UltraLight" panose="020B0603020101020101" pitchFamily="50" charset="-127"/>
                <a:cs typeface="Arial" panose="020B0604020202020204" pitchFamily="34" charset="0"/>
              </a:rPr>
              <a:t>INDEX</a:t>
            </a:r>
            <a:endParaRPr lang="ko-KR" altLang="en-US" spc="600" dirty="0">
              <a:latin typeface="Arial" panose="020B0604020202020204" pitchFamily="34" charset="0"/>
              <a:ea typeface="나눔바른고딕 UltraLight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8932" y="2499086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이번주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7111" y="2457160"/>
            <a:ext cx="144016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다음주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진행사항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5429092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86103" y="2722427"/>
            <a:ext cx="0" cy="111548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5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9EED52-314C-4F60-B2A6-94216D812862}"/>
              </a:ext>
            </a:extLst>
          </p:cNvPr>
          <p:cNvSpPr txBox="1"/>
          <p:nvPr/>
        </p:nvSpPr>
        <p:spPr>
          <a:xfrm flipH="1">
            <a:off x="972393" y="1223988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</a:t>
            </a:r>
            <a:r>
              <a:rPr lang="ko-KR" altLang="en-US" b="1" dirty="0"/>
              <a:t> 사용법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F82840-51A4-49D1-94FE-2049C56A4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90290" y="1892805"/>
            <a:ext cx="2869314" cy="806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88A02-761C-4A57-B875-595BDA820F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90290" y="3118175"/>
            <a:ext cx="2869313" cy="8967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92E4FD-F88F-4E4E-9B39-11CF4C85BA4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90289" y="4613890"/>
            <a:ext cx="2869313" cy="1905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45B54-94EB-4E78-A05B-AD00727D13EA}"/>
              </a:ext>
            </a:extLst>
          </p:cNvPr>
          <p:cNvSpPr txBox="1"/>
          <p:nvPr/>
        </p:nvSpPr>
        <p:spPr>
          <a:xfrm>
            <a:off x="6419210" y="1969950"/>
            <a:ext cx="46886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구축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 접속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TABLE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DB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테이블 생성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이메일 주소에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 공간할당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primary key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중복불가</a:t>
            </a:r>
          </a:p>
          <a:p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5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78CF3-2BC5-4835-9C7A-2C93E0FD45D5}"/>
              </a:ext>
            </a:extLst>
          </p:cNvPr>
          <p:cNvSpPr txBox="1"/>
          <p:nvPr/>
        </p:nvSpPr>
        <p:spPr>
          <a:xfrm flipH="1">
            <a:off x="972393" y="1223988"/>
            <a:ext cx="179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MYSQL</a:t>
            </a:r>
            <a:r>
              <a:rPr lang="ko-KR" altLang="en-US" b="1" dirty="0"/>
              <a:t> 사용법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39F295-89DB-41C8-9844-DA7E77ADBC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9601" y="1847449"/>
            <a:ext cx="5731510" cy="3172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9F892-477A-4427-B7CC-DA5EB928FFFF}"/>
              </a:ext>
            </a:extLst>
          </p:cNvPr>
          <p:cNvSpPr txBox="1"/>
          <p:nvPr/>
        </p:nvSpPr>
        <p:spPr>
          <a:xfrm flipH="1">
            <a:off x="7246851" y="1847450"/>
            <a:ext cx="2679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확인</a:t>
            </a:r>
            <a:r>
              <a:rPr lang="en-US" altLang="ko-KR" dirty="0"/>
              <a:t>~~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데이터 등록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167D0-7C20-49A3-B087-966701745F6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9601" y="5634012"/>
            <a:ext cx="5731510" cy="4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BD23BA1-9103-4C0A-9747-E74DCF1F42C6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11791-3CB3-45C4-AEAE-364000878D15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9497B-D7EF-4AA5-96FB-754903C1D5E8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D1D29BF-B2C8-44F2-B306-ADCD5B39C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25" b="-1"/>
          <a:stretch/>
        </p:blipFill>
        <p:spPr>
          <a:xfrm>
            <a:off x="766505" y="1380809"/>
            <a:ext cx="1895475" cy="348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5A49D-8024-4AA9-8BC7-AE4D51B7F1E9}"/>
              </a:ext>
            </a:extLst>
          </p:cNvPr>
          <p:cNvSpPr txBox="1"/>
          <p:nvPr/>
        </p:nvSpPr>
        <p:spPr>
          <a:xfrm flipH="1">
            <a:off x="766504" y="1849537"/>
            <a:ext cx="4468282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데이터베이스의 정보를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JSP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서버와 연동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9F2EF6-ABDF-4E2B-81CD-8C1B97C23A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6504" y="2583320"/>
            <a:ext cx="3175757" cy="773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BA93FF-1677-4D98-8AD4-31C85B4DB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04" y="4034721"/>
            <a:ext cx="3631697" cy="3649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AF327F-BC10-4F47-AA75-4911DFF599E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6731" y="5581597"/>
            <a:ext cx="3631696" cy="478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54FE79-B471-4F2C-9A93-D72E4033A9F9}"/>
              </a:ext>
            </a:extLst>
          </p:cNvPr>
          <p:cNvSpPr txBox="1"/>
          <p:nvPr/>
        </p:nvSpPr>
        <p:spPr>
          <a:xfrm>
            <a:off x="6247375" y="1729338"/>
            <a:ext cx="50568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Import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외부 라이브러리 추가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Driver: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데이터베이스에 접근할 수 있는 매개체 라이브러리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mysql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driver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연결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prepareStaetement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SQL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문장을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DB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삽입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2B1FAD-F59F-4A79-A694-DAC647C1E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31" y="4497523"/>
            <a:ext cx="41338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59AD0-771B-4D70-8BD4-5792E8820C90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18B3F5-B74A-4E8D-9C0F-B2C66EECFC44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7067F9-EEF0-4B84-9CEA-F3CC100E1F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C22364-1173-4CF7-A994-D0CF4F4914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1691" y="1962556"/>
            <a:ext cx="3781323" cy="2932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49BE23-017B-4034-9396-31ABE20AF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25" b="-1"/>
          <a:stretch/>
        </p:blipFill>
        <p:spPr>
          <a:xfrm>
            <a:off x="766505" y="1380809"/>
            <a:ext cx="1895475" cy="348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B503B-33D3-4DD3-843F-F99D784C1F63}"/>
              </a:ext>
            </a:extLst>
          </p:cNvPr>
          <p:cNvSpPr txBox="1"/>
          <p:nvPr/>
        </p:nvSpPr>
        <p:spPr>
          <a:xfrm>
            <a:off x="6167595" y="1962556"/>
            <a:ext cx="5056817" cy="425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성공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(1),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(0),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 존재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(-1),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(-2)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History.back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 실패해서 다시 로그인 페이지로 돌려보내기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 이 페이지에 접속한 회원이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session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빼앗겨서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logout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되도록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B902CB-B81C-46C6-BEA3-0C50E39A3E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1690" y="5847658"/>
            <a:ext cx="2454051" cy="467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64F9A-D507-4B3B-973B-864CA6C2E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90" y="5384240"/>
            <a:ext cx="2028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159AD0-771B-4D70-8BD4-5792E8820C90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18B3F5-B74A-4E8D-9C0F-B2C66EECFC44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7067F9-EEF0-4B84-9CEA-F3CC100E1F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이번주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960AEB-02F1-4ECE-B356-16480517F8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7460" y="2310007"/>
            <a:ext cx="5379427" cy="3704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075AE3-2B34-429E-9018-B497C4E8C9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23992" y="2470305"/>
            <a:ext cx="5731510" cy="14878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9762-760D-4902-9417-419CE2F21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60" y="1357916"/>
            <a:ext cx="1372025" cy="4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46D7B8-7053-4C7D-8150-441818F7991F}"/>
              </a:ext>
            </a:extLst>
          </p:cNvPr>
          <p:cNvSpPr txBox="1"/>
          <p:nvPr/>
        </p:nvSpPr>
        <p:spPr>
          <a:xfrm>
            <a:off x="101588" y="306503"/>
            <a:ext cx="889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다음주 진행사항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390EA4-4BDC-4A28-A9EA-6C510394E78E}"/>
              </a:ext>
            </a:extLst>
          </p:cNvPr>
          <p:cNvCxnSpPr>
            <a:cxnSpLocks/>
          </p:cNvCxnSpPr>
          <p:nvPr/>
        </p:nvCxnSpPr>
        <p:spPr>
          <a:xfrm>
            <a:off x="0" y="891277"/>
            <a:ext cx="6780076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6D6BAB-AAF3-4590-8CF6-949CFAACBDC6}"/>
              </a:ext>
            </a:extLst>
          </p:cNvPr>
          <p:cNvCxnSpPr/>
          <p:nvPr/>
        </p:nvCxnSpPr>
        <p:spPr>
          <a:xfrm>
            <a:off x="4547828" y="891277"/>
            <a:ext cx="295232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603E5-8DDD-4811-BA12-42DFFF573FC6}"/>
              </a:ext>
            </a:extLst>
          </p:cNvPr>
          <p:cNvSpPr txBox="1"/>
          <p:nvPr/>
        </p:nvSpPr>
        <p:spPr>
          <a:xfrm>
            <a:off x="873964" y="1997839"/>
            <a:ext cx="5032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/>
              <a:t>게시판 데이터베이스 구축</a:t>
            </a: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endParaRPr lang="en-US" altLang="ko-KR" sz="3000" dirty="0"/>
          </a:p>
          <a:p>
            <a:pPr marL="342900" indent="-342900">
              <a:buAutoNum type="arabicPeriod"/>
            </a:pPr>
            <a:r>
              <a:rPr lang="ko-KR" altLang="en-US" sz="3000" dirty="0"/>
              <a:t>게시판 글쓰기 기능 구현</a:t>
            </a:r>
          </a:p>
        </p:txBody>
      </p:sp>
    </p:spTree>
    <p:extLst>
      <p:ext uri="{BB962C8B-B14F-4D97-AF65-F5344CB8AC3E}">
        <p14:creationId xmlns:p14="http://schemas.microsoft.com/office/powerpoint/2010/main" val="143410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35760" y="3142696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조선일보명조" panose="02030304000000000000" pitchFamily="18" charset="-127"/>
              </a:rPr>
              <a:t>END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935760" y="265920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935760" y="2659207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35760" y="4099367"/>
            <a:ext cx="4320480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4099367"/>
            <a:ext cx="2232248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162</Words>
  <Application>Microsoft Office PowerPoint</Application>
  <PresentationFormat>와이드스크린</PresentationFormat>
  <Paragraphs>89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나눔바른고딕</vt:lpstr>
      <vt:lpstr>맑은 고딕</vt:lpstr>
      <vt:lpstr>양재튼튼체B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최수희</dc:creator>
  <cp:lastModifiedBy>조경진</cp:lastModifiedBy>
  <cp:revision>16</cp:revision>
  <dcterms:created xsi:type="dcterms:W3CDTF">2020-08-17T06:50:45Z</dcterms:created>
  <dcterms:modified xsi:type="dcterms:W3CDTF">2021-04-28T07:43:03Z</dcterms:modified>
</cp:coreProperties>
</file>