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1" r:id="rId3"/>
    <p:sldId id="263" r:id="rId4"/>
    <p:sldId id="266" r:id="rId5"/>
    <p:sldId id="277" r:id="rId6"/>
    <p:sldId id="28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BC71D79-E7E4-47A0-B93D-3513A2A86625}" type="datetimeFigureOut">
              <a:rPr lang="ko-KR" altLang="en-US" smtClean="0"/>
              <a:pPr/>
              <a:t>2021-04-14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E328481-5432-4533-9719-BDCD303DC9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4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41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0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A0ABC-889E-4620-B67A-B796E60F3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F1742-7C0D-4FEF-B4E3-5C81E5B9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F9557-0EA3-49E5-B1F7-11F4CACC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F1D6F-0B86-42B9-8F98-AE4DF309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D439F-EC74-42B3-9754-603E62AC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4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621A7-3D5D-4290-B92E-EDF45037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E9A0E5-596B-4CD1-849A-93E41B3C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AFA89-36E0-41E6-8657-9741E09B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4C439-FC8C-4198-8B47-2E977C88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495A6-C9F6-4C65-B795-22626475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7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BEFB5-7482-44F5-8619-1E2C96695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39510-0712-48FC-8A09-185E0D50B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96646-1AFC-4696-8C81-1EF2176E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8AF69-52C7-42AF-8495-A0D12AC8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5CE2B-40D5-42FD-9854-8270822B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9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E4274-A470-488F-9144-53303421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7415-BD6C-467C-BBB5-D9848B3FB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A26D5-DDD6-441C-A166-3C004B89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5374C-E593-40E5-BF72-047B5EF7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4FE5B-5918-4191-B04E-E3290232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BB6D0-95FB-4F2C-86F8-CB1D1A4B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57623-502C-4052-AE3B-F495209F5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1AB78-F633-4C53-847C-C6F023C7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1AD8-FFAA-4455-B96C-A749E226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B8711-C7A3-4D5F-A1A6-9BE60860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4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54B6-9312-4948-B6C5-F3B1484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4B459-E712-4AB5-919C-DD65D43E6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2FD57-B3AC-46C3-BCED-0FD1E930A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578D1-44B7-445A-99CE-8F5833A3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00D0E-8F07-419F-8E20-DE3D52B2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8BC11-C817-4D31-BB3E-3E9EA43D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6A1D7-2CB2-4F5D-818B-1CD0B3E8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F7AD2-893D-4BA7-BA7B-5C9A915F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37CDFA-9B76-49B3-AA1C-A55E4DF3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EBF143-6CAB-4B0A-8C5D-C479509BB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6E496A-5B3D-4259-9553-4F713C6BC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EA281-BE0E-42B1-BA4C-808F77DC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351B9-7B64-4E3E-A2AF-DAA1920E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6A2AFB-2077-4727-A2AF-70722DE3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82E1-EAEE-40A6-8D45-6AB34CDB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DBFCFE-14CA-4912-8AC7-5F722664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26F22D-7405-4E19-8C53-E59EF9C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0E85E-189B-410D-BEFE-9ED17589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9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46617-BCE8-41C2-B8DC-FCC0F92D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2E434C-DD7B-4D79-B027-454D0A0B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F1CAEF-7383-46CE-B390-5E1D5F2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5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69E47-5F21-43F2-A12A-31B061D3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006EA-C291-40E2-9F36-BC63BD9D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632B4-56D0-46B0-A3E7-A8CA3BB9C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AE3F2-0072-4EFD-80AF-584B78C0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13834-9177-42C3-BF60-58EA34E7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06331-99D2-4DDA-B1D0-1F0B954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00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413DC-2452-49EF-A004-A6946542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67AEB4-AA47-41E7-8EF7-4212E05E5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473B8-602D-4AD1-A560-344282D5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A781B3-1F37-4EEB-8376-EEC12C35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1980E-65C8-4DD3-BC8B-FEFA0927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E9689-7BBE-4F93-AA3C-98A7397A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353EEE-C37B-49C1-812C-1C3AD6F2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94228-3923-4F45-928C-9449B783C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7805B-83BF-4772-804B-A95A7CDD2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870F7C9-AC5A-4CF6-AE32-594B01DD2BDA}" type="datetimeFigureOut">
              <a:rPr lang="ko-KR" altLang="en-US" smtClean="0"/>
              <a:pPr/>
              <a:t>2021-04-14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6F7D2-FD29-4994-AAB6-AAF57583B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28503-4232-46DD-A0AF-1F7037887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6995EDA-B83D-4F62-83A0-5311664780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01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78401" y="2197541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TOC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멘토링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3, 4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주차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anose="0203030400000000000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935760" y="265920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35760" y="2659207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35760" y="409936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4099367"/>
            <a:ext cx="223224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35760" y="409936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202044015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 조경진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EDFCA-2FC9-438A-B099-A880BEDBF060}"/>
              </a:ext>
            </a:extLst>
          </p:cNvPr>
          <p:cNvSpPr txBox="1"/>
          <p:nvPr/>
        </p:nvSpPr>
        <p:spPr>
          <a:xfrm>
            <a:off x="3935760" y="3152001"/>
            <a:ext cx="432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JSP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 게시판 만들기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96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709012" y="3053495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>
              <a:latin typeface="양재튼튼체B" panose="02020603020101020101" pitchFamily="18" charset="-127"/>
              <a:ea typeface="양재튼튼체B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3988932" y="2456689"/>
            <a:ext cx="4222258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88932" y="2456689"/>
            <a:ext cx="216024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>
            <a:off x="3988932" y="4199797"/>
            <a:ext cx="4265217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6797244" y="4199797"/>
            <a:ext cx="1456905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88933" y="2110452"/>
            <a:ext cx="40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600" dirty="0">
                <a:latin typeface="Arial" panose="020B0604020202020204" pitchFamily="34" charset="0"/>
                <a:ea typeface="나눔바른고딕 UltraLight" panose="020B0603020101020101" pitchFamily="50" charset="-127"/>
                <a:cs typeface="Arial" panose="020B0604020202020204" pitchFamily="34" charset="0"/>
              </a:rPr>
              <a:t>INDEX</a:t>
            </a:r>
            <a:endParaRPr lang="ko-KR" altLang="en-US" spc="600" dirty="0">
              <a:latin typeface="Arial" panose="020B0604020202020204" pitchFamily="34" charset="0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8932" y="2499086"/>
            <a:ext cx="144016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이번주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092" y="2499085"/>
            <a:ext cx="144016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미해결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문제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67111" y="2457160"/>
            <a:ext cx="144016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다음주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진행사항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5429092" y="2722427"/>
            <a:ext cx="0" cy="111548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886103" y="2722427"/>
            <a:ext cx="0" cy="111548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BD23BA1-9103-4C0A-9747-E74DCF1F42C6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이번주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11791-3CB3-45C4-AEAE-364000878D15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69497B-D7EF-4AA5-96FB-754903C1D5E8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3E3DBD3-1006-48B6-A199-43BC3D7C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709" y="3501451"/>
            <a:ext cx="3910551" cy="30500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2E9E7D-D421-4616-9B71-4CDF262AF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522" y="4286276"/>
            <a:ext cx="3910551" cy="23183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585393-5D9F-4B65-A13A-3B57A63B2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97" y="4076266"/>
            <a:ext cx="3064822" cy="25284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D79471-F213-4F36-8D2E-2FF989CC1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064" y="1286027"/>
            <a:ext cx="3203466" cy="22154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ED6841-5B3F-4B31-B4BF-D95CA6F7E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33" y="1060010"/>
            <a:ext cx="2935958" cy="28185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7913A63-DAD8-425A-8AC9-CEEA1CADF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3808" y="1089014"/>
            <a:ext cx="1752600" cy="3619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F19C79E-3AAB-4C66-A946-FE889FC6C7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0981" y="1060010"/>
            <a:ext cx="1019175" cy="3333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87FE9DE-75E5-40DE-B371-7A2E93ACC2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7642" y="687334"/>
            <a:ext cx="3433610" cy="257172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2AC812E-98DB-4384-986B-BB96E9A477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2985" y="529327"/>
            <a:ext cx="1057275" cy="3619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0EDC5F1-BB74-43A0-811D-B6C2FE8458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77166" y="4188986"/>
            <a:ext cx="1990725" cy="3333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EECC33F-6F83-4275-9A68-F1706B2415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31692" y="3449386"/>
            <a:ext cx="1247775" cy="381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31359FF-2665-443F-A22A-DCAEAE4342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18442" y="3975820"/>
            <a:ext cx="1819275" cy="2857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BFD726C-C868-4EAD-91B4-1E278A7142A4}"/>
              </a:ext>
            </a:extLst>
          </p:cNvPr>
          <p:cNvSpPr txBox="1"/>
          <p:nvPr/>
        </p:nvSpPr>
        <p:spPr>
          <a:xfrm>
            <a:off x="2632039" y="14196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6D37A7-1B82-46D8-9DD8-846BBD4D6739}"/>
              </a:ext>
            </a:extLst>
          </p:cNvPr>
          <p:cNvSpPr txBox="1"/>
          <p:nvPr/>
        </p:nvSpPr>
        <p:spPr>
          <a:xfrm>
            <a:off x="6600638" y="14164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59705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546D7B8-7053-4C7D-8150-441818F7991F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미해결 문제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B390EA4-4BDC-4A28-A9EA-6C510394E78E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6D6BAB-AAF3-4590-8CF6-949CFAACBDC6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61101E8-54B4-40FC-8752-9EABE5E1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68" y="1865622"/>
            <a:ext cx="5100503" cy="36698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32F919-548D-465D-BB95-D38D24F6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368" y="2665642"/>
            <a:ext cx="4669903" cy="206983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C79B170-375B-4890-A86F-EEEFAB85FC79}"/>
              </a:ext>
            </a:extLst>
          </p:cNvPr>
          <p:cNvSpPr/>
          <p:nvPr/>
        </p:nvSpPr>
        <p:spPr>
          <a:xfrm>
            <a:off x="5659516" y="3429000"/>
            <a:ext cx="1161806" cy="61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0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1AC8EF-3738-40A7-8318-6DD2A13CC3BC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다음주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159AD0-771B-4D70-8BD4-5792E8820C90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18B3F5-B74A-4E8D-9C0F-B2C66EECFC44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3EF0B0-5AB6-4CA6-804E-8B0B7C1BFF3B}"/>
              </a:ext>
            </a:extLst>
          </p:cNvPr>
          <p:cNvSpPr txBox="1"/>
          <p:nvPr/>
        </p:nvSpPr>
        <p:spPr>
          <a:xfrm>
            <a:off x="873964" y="2338165"/>
            <a:ext cx="503214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dirty="0"/>
              <a:t>미해결 문제 해결</a:t>
            </a:r>
            <a:endParaRPr lang="en-US" altLang="ko-KR" sz="3000" dirty="0"/>
          </a:p>
          <a:p>
            <a:pPr marL="342900" indent="-342900">
              <a:buAutoNum type="arabicPeriod"/>
            </a:pPr>
            <a:endParaRPr lang="en-US" altLang="ko-KR" sz="3000" dirty="0"/>
          </a:p>
          <a:p>
            <a:pPr marL="342900" indent="-342900">
              <a:buAutoNum type="arabicPeriod"/>
            </a:pPr>
            <a:r>
              <a:rPr lang="ko-KR" altLang="en-US" sz="3000" dirty="0"/>
              <a:t>게시판 데이터베이스 구축</a:t>
            </a:r>
            <a:endParaRPr lang="en-US" altLang="ko-KR" sz="3000" dirty="0"/>
          </a:p>
          <a:p>
            <a:pPr marL="342900" indent="-342900">
              <a:buAutoNum type="arabicPeriod"/>
            </a:pPr>
            <a:endParaRPr lang="en-US" altLang="ko-KR" sz="3000" dirty="0"/>
          </a:p>
          <a:p>
            <a:pPr marL="342900" indent="-342900">
              <a:buAutoNum type="arabicPeriod"/>
            </a:pPr>
            <a:r>
              <a:rPr lang="ko-KR" altLang="en-US" sz="3000" dirty="0"/>
              <a:t>게시판 글쓰기 기능 구현</a:t>
            </a:r>
          </a:p>
        </p:txBody>
      </p:sp>
    </p:spTree>
    <p:extLst>
      <p:ext uri="{BB962C8B-B14F-4D97-AF65-F5344CB8AC3E}">
        <p14:creationId xmlns:p14="http://schemas.microsoft.com/office/powerpoint/2010/main" val="208307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35760" y="3142696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조선일보명조" panose="02030304000000000000" pitchFamily="18" charset="-127"/>
              </a:rPr>
              <a:t>END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935760" y="265920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35760" y="2659207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35760" y="409936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4099367"/>
            <a:ext cx="223224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2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49</Words>
  <Application>Microsoft Office PowerPoint</Application>
  <PresentationFormat>와이드스크린</PresentationFormat>
  <Paragraphs>30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나눔바른고딕</vt:lpstr>
      <vt:lpstr>맑은 고딕</vt:lpstr>
      <vt:lpstr>양재튼튼체B</vt:lpstr>
      <vt:lpstr>휴먼둥근헤드라인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최수희</dc:creator>
  <cp:lastModifiedBy>조경진</cp:lastModifiedBy>
  <cp:revision>11</cp:revision>
  <dcterms:created xsi:type="dcterms:W3CDTF">2020-08-17T06:50:45Z</dcterms:created>
  <dcterms:modified xsi:type="dcterms:W3CDTF">2021-04-14T01:33:41Z</dcterms:modified>
</cp:coreProperties>
</file>