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63" r:id="rId4"/>
    <p:sldId id="287" r:id="rId5"/>
    <p:sldId id="288" r:id="rId6"/>
    <p:sldId id="277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BC71D79-E7E4-47A0-B93D-3513A2A86625}" type="datetimeFigureOut">
              <a:rPr lang="ko-KR" altLang="en-US" smtClean="0"/>
              <a:pPr/>
              <a:t>2021-05-18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E328481-5432-4533-9719-BDCD303DC9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5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7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4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0ABC-889E-4620-B67A-B796E60F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1742-7C0D-4FEF-B4E3-5C81E5B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F9557-0EA3-49E5-B1F7-11F4CACC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F1D6F-0B86-42B9-8F98-AE4DF30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D439F-EC74-42B3-9754-603E62A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21A7-3D5D-4290-B92E-EDF4503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9A0E5-596B-4CD1-849A-93E41B3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AFA89-36E0-41E6-8657-9741E09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4C439-FC8C-4198-8B47-2E977C8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495A6-C9F6-4C65-B795-2262647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BEFB5-7482-44F5-8619-1E2C966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9510-0712-48FC-8A09-185E0D5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96646-1AFC-4696-8C81-1EF2176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8AF69-52C7-42AF-8495-A0D12AC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CE2B-40D5-42FD-9854-8270822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4274-A470-488F-9144-5330342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7415-BD6C-467C-BBB5-D9848B3F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26D5-DDD6-441C-A166-3C004B8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374C-E593-40E5-BF72-047B5E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FE5B-5918-4191-B04E-E329023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B6D0-95FB-4F2C-86F8-CB1D1A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57623-502C-4052-AE3B-F495209F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AB78-F633-4C53-847C-C6F023C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1AD8-FFAA-4455-B96C-A749E22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8711-C7A3-4D5F-A1A6-9BE60860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54B6-9312-4948-B6C5-F3B1484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B459-E712-4AB5-919C-DD65D43E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FD57-B3AC-46C3-BCED-0FD1E930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578D1-44B7-445A-99CE-8F5833A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00D0E-8F07-419F-8E20-DE3D52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8BC11-C817-4D31-BB3E-3E9EA43D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6A1D7-2CB2-4F5D-818B-1CD0B3E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7AD2-893D-4BA7-BA7B-5C9A915F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7CDFA-9B76-49B3-AA1C-A55E4DF3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F143-6CAB-4B0A-8C5D-C479509B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E496A-5B3D-4259-9553-4F713C6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EA281-BE0E-42B1-BA4C-808F77D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351B9-7B64-4E3E-A2AF-DAA1920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2AFB-2077-4727-A2AF-70722DE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82E1-EAEE-40A6-8D45-6AB34CD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BFCFE-14CA-4912-8AC7-5F72266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6F22D-7405-4E19-8C53-E59EF9C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0E85E-189B-410D-BEFE-9ED1758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46617-BCE8-41C2-B8DC-FCC0F92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2E434C-DD7B-4D79-B027-454D0A0B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1CAEF-7383-46CE-B390-5E1D5F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E47-5F21-43F2-A12A-31B061D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006EA-C291-40E2-9F36-BC63BD9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32B4-56D0-46B0-A3E7-A8CA3BB9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E3F2-0072-4EFD-80AF-584B78C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13834-9177-42C3-BF60-58EA34E7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06331-99D2-4DDA-B1D0-1F0B954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13DC-2452-49EF-A004-A694654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7AEB4-AA47-41E7-8EF7-4212E05E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473B8-602D-4AD1-A560-344282D5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81B3-1F37-4EEB-8376-EEC12C3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1980E-65C8-4DD3-BC8B-FEFA092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E9689-7BBE-4F93-AA3C-98A7397A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53EEE-C37B-49C1-812C-1C3AD6F2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94228-3923-4F45-928C-9449B783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7805B-83BF-4772-804B-A95A7CDD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870F7C9-AC5A-4CF6-AE32-594B01DD2BDA}" type="datetimeFigureOut">
              <a:rPr lang="ko-KR" altLang="en-US" smtClean="0"/>
              <a:pPr/>
              <a:t>2021-05-18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6F7D2-FD29-4994-AAB6-AAF57583B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28503-4232-46DD-A0AF-1F703788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6995EDA-B83D-4F62-83A0-531166478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78401" y="2197541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TOC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멘토링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주차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202044015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조경진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EDFCA-2FC9-438A-B099-A880BEDBF060}"/>
              </a:ext>
            </a:extLst>
          </p:cNvPr>
          <p:cNvSpPr txBox="1"/>
          <p:nvPr/>
        </p:nvSpPr>
        <p:spPr>
          <a:xfrm>
            <a:off x="3935760" y="3152001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JSP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 게시판 만들기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709012" y="305349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>
              <a:latin typeface="양재튼튼체B" panose="02020603020101020101" pitchFamily="18" charset="-127"/>
              <a:ea typeface="양재튼튼체B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988932" y="2456689"/>
            <a:ext cx="4222258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88932" y="2456689"/>
            <a:ext cx="21602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3988932" y="4199797"/>
            <a:ext cx="4265217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6797244" y="4199797"/>
            <a:ext cx="1456905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8933" y="2110452"/>
            <a:ext cx="40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INDEX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8932" y="2499086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이번주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7111" y="2457160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다음주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5429092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86103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738D27-067E-4DA1-BA1D-C839CD71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3" y="1969488"/>
            <a:ext cx="5664636" cy="4283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9B779-F02C-442E-9AC0-82732EA30550}"/>
              </a:ext>
            </a:extLst>
          </p:cNvPr>
          <p:cNvSpPr txBox="1"/>
          <p:nvPr/>
        </p:nvSpPr>
        <p:spPr>
          <a:xfrm flipH="1">
            <a:off x="861843" y="1506738"/>
            <a:ext cx="34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글 내용 불러오는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FBA1AE-3935-4B70-A9DF-23F4178B4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43" y="984695"/>
            <a:ext cx="1676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A4EAEE-ED1C-43E1-A3FE-4DB113F6F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43" y="1095052"/>
            <a:ext cx="120015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057B8-D313-4C58-9580-86AB10418057}"/>
              </a:ext>
            </a:extLst>
          </p:cNvPr>
          <p:cNvSpPr txBox="1"/>
          <p:nvPr/>
        </p:nvSpPr>
        <p:spPr>
          <a:xfrm flipH="1">
            <a:off x="861843" y="1506738"/>
            <a:ext cx="34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특정한 게시글 내용 보여주기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98860-FC9C-4FEB-9A11-AC871CB33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7" y="4981931"/>
            <a:ext cx="7014491" cy="1300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2B1CE4-2A81-4EE8-8F9E-A981CF239D70}"/>
              </a:ext>
            </a:extLst>
          </p:cNvPr>
          <p:cNvSpPr txBox="1"/>
          <p:nvPr/>
        </p:nvSpPr>
        <p:spPr>
          <a:xfrm flipH="1">
            <a:off x="668922" y="4625405"/>
            <a:ext cx="437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글의 작성자라면 수정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5813C0-D2D3-46DA-8299-589162A7C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31" y="1906756"/>
            <a:ext cx="3630047" cy="25820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73413F-5FA7-472D-A268-FFCD3A6E5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164" y="1876069"/>
            <a:ext cx="3679656" cy="25999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51615D-AE58-47FC-B6C0-E23D97E8C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820" y="1883466"/>
            <a:ext cx="4180110" cy="26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8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3C7E26-E94D-43DF-89E5-09338F5E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99" y="1476052"/>
            <a:ext cx="2133600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F0239-E172-4192-A81D-2A329BFE1225}"/>
              </a:ext>
            </a:extLst>
          </p:cNvPr>
          <p:cNvSpPr txBox="1"/>
          <p:nvPr/>
        </p:nvSpPr>
        <p:spPr>
          <a:xfrm flipH="1">
            <a:off x="671599" y="2009965"/>
            <a:ext cx="348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삭제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EC462B-1153-4F7F-8657-8FCD37997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29" y="2484585"/>
            <a:ext cx="5138321" cy="4181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2DC82-7417-45B7-8E50-408165FDD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72" y="2599113"/>
            <a:ext cx="5940375" cy="40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3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AC8EF-3738-40A7-8318-6DD2A13CC3BC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59AD0-771B-4D70-8BD4-5792E8820C90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18B3F5-B74A-4E8D-9C0F-B2C66EECFC44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9F4F3E-9D90-4022-8DA7-C86ED84081E0}"/>
              </a:ext>
            </a:extLst>
          </p:cNvPr>
          <p:cNvSpPr txBox="1"/>
          <p:nvPr/>
        </p:nvSpPr>
        <p:spPr>
          <a:xfrm>
            <a:off x="4412441" y="3203469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메인 페이지 디자인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오류 수정</a:t>
            </a:r>
          </a:p>
        </p:txBody>
      </p:sp>
    </p:spTree>
    <p:extLst>
      <p:ext uri="{BB962C8B-B14F-4D97-AF65-F5344CB8AC3E}">
        <p14:creationId xmlns:p14="http://schemas.microsoft.com/office/powerpoint/2010/main" val="208307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조선일보명조" panose="02030304000000000000" pitchFamily="18" charset="-127"/>
              </a:rPr>
              <a:t>END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62</Words>
  <Application>Microsoft Office PowerPoint</Application>
  <PresentationFormat>와이드스크린</PresentationFormat>
  <Paragraphs>28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</vt:lpstr>
      <vt:lpstr>맑은 고딕</vt:lpstr>
      <vt:lpstr>양재튼튼체B</vt:lpstr>
      <vt:lpstr>휴먼둥근헤드라인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최수희</dc:creator>
  <cp:lastModifiedBy>조경진</cp:lastModifiedBy>
  <cp:revision>15</cp:revision>
  <dcterms:created xsi:type="dcterms:W3CDTF">2020-08-17T06:50:45Z</dcterms:created>
  <dcterms:modified xsi:type="dcterms:W3CDTF">2021-05-18T08:44:53Z</dcterms:modified>
</cp:coreProperties>
</file>