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똑똑한 로봇의 기억법! (병아리와 함께 배워요!)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RNN과 역전파 이야기</a:t>
            </a:r>
          </a:p>
          <a:p>
            <a:r>
              <a:t>🐥 병아리가 알려주는 AI 이야기!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병아리와 게임! "말잇기 RNN"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모두가 병아리가 되어 문장을 이어보세요!</a:t>
            </a:r>
          </a:p>
          <a:p>
            <a:r>
              <a:t>시작 문장: '오늘도 나는...' → 다음 단어를 말해보세요!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정리해볼까요?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RNN: 앞에 본 걸 기억하는 똑똑한 신경망!</a:t>
            </a:r>
          </a:p>
          <a:p>
            <a:r>
              <a:t>역전파: 틀렸을 때 다시 공부하는 방법!</a:t>
            </a:r>
          </a:p>
          <a:p>
            <a:r>
              <a:t>병아리도 배웠어요. 우리도 배웠어요! 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 있어요?</a:t>
            </a:r>
          </a:p>
          <a:p>
            <a:r>
              <a:t>병아리와 로봇이 손 흔드는 그림 🐤🤖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로봇은 어떻게 생각할까?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사람처럼 생각하는 컴퓨터가 있어요!</a:t>
            </a:r>
          </a:p>
          <a:p>
            <a:r>
              <a:t>이런 컴퓨터를 ‘인공지능(AI)’이라고 해요!</a:t>
            </a:r>
          </a:p>
          <a:p>
            <a:r>
              <a:t>AI는 뇌처럼 생각하는 ‘신경망’을 써요!</a:t>
            </a:r>
          </a:p>
          <a:p>
            <a:r>
              <a:t>🐣 생각 중인 병아리!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신경망이란?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신경망은 정보를 받아서 계산해요!</a:t>
            </a:r>
          </a:p>
          <a:p>
            <a:r>
              <a:t>🧠 입력 → 계산 → 출력</a:t>
            </a:r>
          </a:p>
          <a:p>
            <a:r>
              <a:t>비유: 병아리가 문제를 듣고, 생각하고, 대답해요!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RNN은 뭐예요?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RNN = ‘순환하는’ 신경망이에요!</a:t>
            </a:r>
          </a:p>
          <a:p>
            <a:r>
              <a:t>“앞에서 본 걸 기억해요!”</a:t>
            </a:r>
          </a:p>
          <a:p>
            <a:r>
              <a:t>예시: 병아리가 '나는 밥을...' 들으면 '먹었어'라고 말해요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일반 신경망과 뭐가 달라요?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일반 신경망: 앞을 잊어버려요! 😵</a:t>
            </a:r>
          </a:p>
          <a:p>
            <a:r>
              <a:t>RNN: 앞 내용을 기억해요! 🧠✅</a:t>
            </a:r>
          </a:p>
          <a:p>
            <a:r>
              <a:t>예: '오늘은 날씨가...' → '좋아' 예측!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RNN도 실수할 수 있나요?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RNN도 틀릴 수 있어요 🙈</a:t>
            </a:r>
          </a:p>
          <a:p>
            <a:r>
              <a:t>틀리면 어떻게 할까요?</a:t>
            </a:r>
          </a:p>
          <a:p>
            <a:r>
              <a:t>다시 배우는 거예요! → 이걸 ‘학습’이라고 해요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역전파란?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역전파(backpropagation) = 되돌아가며 고치는 방법이에요</a:t>
            </a:r>
          </a:p>
          <a:p>
            <a:r>
              <a:t>비유: 수학 문제를 틀렸을 때 다시 풀이 과정 보는 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RNN의 공부법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문장을 보고 다음 단어를 예상해요</a:t>
            </a:r>
          </a:p>
          <a:p>
            <a:r>
              <a:t>2. 정답과 비교해요</a:t>
            </a:r>
          </a:p>
          <a:p>
            <a:r>
              <a:t>3. 틀렸다면? 역전파로 고쳐요!</a:t>
            </a:r>
          </a:p>
          <a:p>
            <a:r>
              <a:t>4. 다시 기억해요!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간단 퀴즈! 병아리 도와줘요 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Q1. RNN은 무엇을 기억할까요?</a:t>
            </a:r>
          </a:p>
          <a:p>
            <a:r>
              <a:t>① 시간 ② 과거의 입력 🟢 ③ 필요 없어요</a:t>
            </a:r>
          </a:p>
          <a:p/>
          <a:p>
            <a:r>
              <a:t>Q2. 역전파는 무엇일까요?</a:t>
            </a:r>
          </a:p>
          <a:p>
            <a:r>
              <a:t>① 틀린 걸 고치는 것 🟢 ② 시간을 넘기는 것 ③ 그냥 노는 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