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EE041-22AE-4C65-82BF-A0A525F0D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BE55B0-432D-4B13-BC6F-871C6EFEC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8A0B2-0C49-4685-BBE3-C0F231FE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4DD74-490E-443D-90BC-F88D985C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1C01B-C669-4AB2-A7DE-80943153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2B8D-8704-44DB-9326-E1EBDF39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77FBD-1BF2-41CE-9615-C2EEC1B9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A0964-0FF9-449F-A1A0-6D868D90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57589-300A-4B65-A837-909D763D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1E179-C49B-4DD8-8334-D145433B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EE5AD2-0447-4655-BE69-93FE7CEA2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42B08-77C6-4721-A96E-8172345E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2FED6-3CD9-4B23-A5AF-9DAB07B3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A3DDF-AA35-4538-8047-260ACCB0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53C32-A065-46CE-A25C-84BA244C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1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A38-F70A-4D87-B692-1BC44448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8301B-8655-4063-9D31-2D27C773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28E88-3B56-4952-B15B-F2CA74A6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9C33A-765F-46B6-9331-87F979AE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2F6E5-8AD5-4205-9CF3-FE43673D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3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B2328-C4EC-4470-867A-053D7CF2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7CA08-4C3D-430C-9FA5-CB731671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E5194-C06A-4BA4-8327-4798B4DE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515AC-492A-477A-921B-D564DF4A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98815-3291-419A-8B41-9BF37928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7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58F7-906F-44A7-B2B0-8709DC38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47E55-52E5-4133-A1EA-B61BC6D5D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1F6D69-DBD1-4BF5-9A41-F43E352E8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00A1-91E4-4A35-98D9-21AA86E2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F9AB8-273C-4EAD-9D1C-50585AB4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46AA6-5A91-4160-9411-6B975CD8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2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A9DA-01A3-4911-9B5C-E3375A69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13757-9881-41FF-889D-BF7CF58DE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64625C-A77A-41A4-A120-61B37EC4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C8B27D-F400-49E9-9909-35224050F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78396D-D38D-4836-8C27-3A8061843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EFE156-8992-4078-921D-CFB30C05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F22F1E-2717-41CC-9994-24229DD9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6EAE99-4592-416B-BE6E-DE70C52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2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6F4D1-B055-4130-B8CA-20D6989D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C56D43-3689-406B-B71C-AD4F64DA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39501D-F985-4C71-87F0-C212EFD5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30CFC7-D10E-4F92-8377-4F98D733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7C497-469A-453B-9978-F0B5262A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92A374-3271-4949-BA13-7BA64282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C7ECE5-D9D2-4696-9093-EDABE852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5DE16-326E-4E17-94DC-671B8865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78D48-6673-4C90-9A13-2560F7A8D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FDAAF-AEDE-4550-9FD8-684B900B8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4F654-15B6-483F-9272-99DD758A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2D62E-3A5E-4605-8282-D3FAF585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6863B-5A59-403D-A0A2-ACD536F7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C9A16-3B18-4B56-BCC3-45E0BDE3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1594D3-5074-42E2-A375-D6D447DA9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691723-7C9E-4EDB-9442-EB071E94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09B71-0E92-4C3C-8499-F94ADF14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C7A3-8800-4145-A0DC-8D3327D19E2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CE290-8E6D-41C7-A396-44B55CF9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7BDDC-1305-4FA8-8A18-AD7B3547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6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1DC93A-A000-466C-BDEF-0507DB9E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DB756-C88B-4DD6-96D9-7F18CCCAE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8D950-02BF-4FF5-B821-6CDEDFF88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C7A3-8800-4145-A0DC-8D3327D19E2C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000E1-3642-4995-95EC-7114F8DB6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9A9C3-13AE-4FCC-8365-04B5F8E31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AA8D-E4A5-40EB-A2D0-92032C2CE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7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C51BE4-6BBF-4748-8407-35FBBB5F7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F15F527-B3EE-4C22-AD6D-077DC36D1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9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081E5-65F8-4B72-9BA8-DB2AFD68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D61C9-ECD9-4712-84FF-792EDAD64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5C2002-875F-4788-90D3-B75FEFA06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21" y="365124"/>
            <a:ext cx="7883205" cy="566670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0911D1D4-3ED8-4463-9934-EF37AA46ACB3}"/>
              </a:ext>
            </a:extLst>
          </p:cNvPr>
          <p:cNvSpPr/>
          <p:nvPr/>
        </p:nvSpPr>
        <p:spPr>
          <a:xfrm>
            <a:off x="2057400" y="228407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3DF1CD-C81F-4E59-88C2-A305B85CE394}"/>
              </a:ext>
            </a:extLst>
          </p:cNvPr>
          <p:cNvSpPr/>
          <p:nvPr/>
        </p:nvSpPr>
        <p:spPr>
          <a:xfrm>
            <a:off x="7038474" y="35440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D0841-2326-47D6-B439-7251D9A1B3BF}"/>
              </a:ext>
            </a:extLst>
          </p:cNvPr>
          <p:cNvSpPr txBox="1"/>
          <p:nvPr/>
        </p:nvSpPr>
        <p:spPr>
          <a:xfrm>
            <a:off x="8233226" y="2470484"/>
            <a:ext cx="3120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descriptor </a:t>
            </a:r>
            <a:r>
              <a:rPr lang="ko-KR" altLang="en-US"/>
              <a:t>의 값이 유사한 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9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A3552-C0F3-4B1D-8639-3CD5122B30BB}"/>
              </a:ext>
            </a:extLst>
          </p:cNvPr>
          <p:cNvSpPr txBox="1"/>
          <p:nvPr/>
        </p:nvSpPr>
        <p:spPr>
          <a:xfrm>
            <a:off x="385011" y="1122947"/>
            <a:ext cx="9176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corner -&gt; Edge</a:t>
            </a:r>
            <a:r>
              <a:rPr lang="ko-KR" altLang="en-US"/>
              <a:t>에 취약함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corne</a:t>
            </a:r>
            <a:r>
              <a:rPr lang="ko-KR" altLang="en-US"/>
              <a:t>는 사진을 확대하기 전에 산 꼭대기</a:t>
            </a:r>
            <a:endParaRPr lang="en-US" altLang="ko-KR"/>
          </a:p>
          <a:p>
            <a:r>
              <a:rPr lang="en-US" altLang="ko-KR"/>
              <a:t>Edge –</a:t>
            </a:r>
            <a:r>
              <a:rPr lang="ko-KR" altLang="en-US"/>
              <a:t>사진을 확대한 나온 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실제로는 </a:t>
            </a:r>
            <a:r>
              <a:rPr lang="en-US" altLang="ko-KR"/>
              <a:t>scale</a:t>
            </a:r>
            <a:r>
              <a:rPr lang="ko-KR" altLang="en-US"/>
              <a:t>과 상관없이 </a:t>
            </a:r>
            <a:r>
              <a:rPr lang="en-US" altLang="ko-KR"/>
              <a:t>descriptor</a:t>
            </a:r>
            <a:r>
              <a:rPr lang="ko-KR" altLang="en-US"/>
              <a:t>를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먼저 변화가 없는 부분을 먼저 찾아내고</a:t>
            </a:r>
            <a:r>
              <a:rPr lang="en-US" altLang="ko-KR"/>
              <a:t>, featur</a:t>
            </a:r>
            <a:r>
              <a:rPr lang="ko-KR" altLang="en-US"/>
              <a:t>의 </a:t>
            </a:r>
            <a:r>
              <a:rPr lang="en-US" altLang="ko-KR"/>
              <a:t>description</a:t>
            </a:r>
            <a:r>
              <a:rPr lang="ko-KR" altLang="en-US"/>
              <a:t>을 찾아내자</a:t>
            </a:r>
            <a:endParaRPr lang="en-US" altLang="ko-KR"/>
          </a:p>
          <a:p>
            <a:r>
              <a:rPr lang="en-US" altLang="ko-KR"/>
              <a:t>scale</a:t>
            </a:r>
            <a:r>
              <a:rPr lang="ko-KR" altLang="en-US"/>
              <a:t>의 변화를 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4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90BD4-F575-403E-BFA7-548024D5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C4B1E-7993-422F-AE56-516023D1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E7C345-9F84-4186-9861-31429142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02" y="514097"/>
            <a:ext cx="10325995" cy="5829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9B7CB0-81CA-4A4D-823A-51CFCEFD1C35}"/>
              </a:ext>
            </a:extLst>
          </p:cNvPr>
          <p:cNvSpPr txBox="1"/>
          <p:nvPr/>
        </p:nvSpPr>
        <p:spPr>
          <a:xfrm>
            <a:off x="646420" y="5290936"/>
            <a:ext cx="495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가우시안 필터를 사용하면 할 수록 위로 올라갈수록 </a:t>
            </a:r>
            <a:r>
              <a:rPr lang="en-US" altLang="ko-KR"/>
              <a:t>scale</a:t>
            </a:r>
            <a:r>
              <a:rPr lang="ko-KR" altLang="en-US"/>
              <a:t>은 커지고 흐려짐</a:t>
            </a:r>
          </a:p>
        </p:txBody>
      </p:sp>
    </p:spTree>
    <p:extLst>
      <p:ext uri="{BB962C8B-B14F-4D97-AF65-F5344CB8AC3E}">
        <p14:creationId xmlns:p14="http://schemas.microsoft.com/office/powerpoint/2010/main" val="165324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1A9FC-564C-4E01-92E0-9F9B8A6A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C8CA4-17C6-4313-9023-B763F93AF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3DEC3-7901-4F81-A5F0-F342F5BA5D22}"/>
              </a:ext>
            </a:extLst>
          </p:cNvPr>
          <p:cNvSpPr txBox="1"/>
          <p:nvPr/>
        </p:nvSpPr>
        <p:spPr>
          <a:xfrm>
            <a:off x="838200" y="3721768"/>
            <a:ext cx="8803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에 상관없이 일관된 </a:t>
            </a:r>
            <a:r>
              <a:rPr lang="en-US" altLang="ko-KR"/>
              <a:t>descriptor</a:t>
            </a:r>
            <a:r>
              <a:rPr lang="ko-KR" altLang="en-US"/>
              <a:t>를 뽑아낼 수 있는 지점</a:t>
            </a:r>
            <a:endParaRPr lang="en-US" altLang="ko-KR"/>
          </a:p>
          <a:p>
            <a:endParaRPr lang="en-US" altLang="ko-KR"/>
          </a:p>
          <a:p>
            <a:pPr marL="342900" indent="-342900">
              <a:buAutoNum type="arabicParenR"/>
            </a:pPr>
            <a:r>
              <a:rPr lang="ko-KR" altLang="en-US"/>
              <a:t>차이가 크지 않은점 삭제</a:t>
            </a:r>
            <a:endParaRPr lang="en-US" altLang="ko-KR"/>
          </a:p>
          <a:p>
            <a:pPr marL="342900" indent="-342900">
              <a:buAutoNum type="arabicParenR"/>
            </a:pPr>
            <a:r>
              <a:rPr lang="en-US" altLang="ko-KR"/>
              <a:t>Edge </a:t>
            </a:r>
            <a:r>
              <a:rPr lang="ko-KR" altLang="en-US"/>
              <a:t>포인트 삭제</a:t>
            </a:r>
            <a:endParaRPr lang="en-US" altLang="ko-KR"/>
          </a:p>
          <a:p>
            <a:pPr marL="342900" indent="-342900">
              <a:buAutoNum type="arabicParenR"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12A1-76F2-4625-A2FF-96429DA3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668CD-FE32-423E-A082-6278F4FE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kp1, des1 : keypoint ,descriptor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10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421012-7F8E-471D-AD33-73053E4F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53" y="73415"/>
            <a:ext cx="6360673" cy="641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2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8093-EFCD-4EB8-B734-D9FB8EA4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F6E83-D069-4824-91D2-92D64139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0.01*cv2.arcLength(cnt,True) </a:t>
            </a:r>
            <a:r>
              <a:rPr lang="ko-KR" altLang="en-US"/>
              <a:t>를 </a:t>
            </a:r>
            <a:r>
              <a:rPr lang="en-US" altLang="ko-KR"/>
              <a:t>accuracy</a:t>
            </a:r>
            <a:r>
              <a:rPr lang="ko-KR" altLang="en-US"/>
              <a:t>로 넣었을 경우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contou</a:t>
            </a:r>
            <a:r>
              <a:rPr lang="ko-KR" altLang="en-US"/>
              <a:t>의 두께 </a:t>
            </a:r>
            <a:r>
              <a:rPr lang="en-US" altLang="ko-KR"/>
              <a:t>= -1 </a:t>
            </a:r>
            <a:r>
              <a:rPr lang="ko-KR" altLang="en-US"/>
              <a:t>로 하면 채워줌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F2873-E477-4C47-873D-1F879658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7748"/>
            <a:ext cx="9481790" cy="11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9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6297C-4E91-4968-B641-07DF5348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4CE7C-DC42-44A1-AEB1-201D966A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gradient(</a:t>
            </a:r>
            <a:r>
              <a:rPr lang="ko-KR" altLang="en-US"/>
              <a:t>이미지 경사도 혹은 수학적인 용어로 이미지의 변화율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3B392-FD21-4AC1-92C5-2D79EC38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BAF08-CD4C-4043-A766-3E9506B4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9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A5C3-0E6E-4EA2-A929-9F3AA0E2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A2930-46C6-4F99-B1A7-49FC599B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1" y="1115412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ko-KR" sz="1600"/>
              <a:t>2</a:t>
            </a:r>
            <a:r>
              <a:rPr lang="ko-KR" altLang="en-US" sz="1600"/>
              <a:t>강</a:t>
            </a:r>
          </a:p>
          <a:p>
            <a:endParaRPr lang="ko-KR" altLang="en-US" sz="1600"/>
          </a:p>
          <a:p>
            <a:r>
              <a:rPr lang="en-US" altLang="ko-KR" sz="1600"/>
              <a:t>img.shape</a:t>
            </a:r>
          </a:p>
          <a:p>
            <a:r>
              <a:rPr lang="ko-KR" altLang="en-US" sz="1600"/>
              <a:t>영상 분류 할 때 </a:t>
            </a:r>
            <a:r>
              <a:rPr lang="en-US" altLang="ko-KR" sz="1600"/>
              <a:t>KNN</a:t>
            </a:r>
            <a:r>
              <a:rPr lang="ko-KR" altLang="en-US" sz="1600"/>
              <a:t>은 전혀 도움이 되지 않는다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영상의 개별 픽셀 값은 이미지 </a:t>
            </a:r>
          </a:p>
          <a:p>
            <a:endParaRPr lang="ko-KR" altLang="en-US" sz="1600"/>
          </a:p>
          <a:p>
            <a:r>
              <a:rPr lang="en-US" altLang="ko-KR" sz="1600"/>
              <a:t>feauture extraction algorithym</a:t>
            </a:r>
          </a:p>
          <a:p>
            <a:endParaRPr lang="en-US" altLang="ko-KR" sz="1600"/>
          </a:p>
          <a:p>
            <a:r>
              <a:rPr lang="en-US" altLang="ko-KR" sz="1600"/>
              <a:t>padding</a:t>
            </a:r>
            <a:r>
              <a:rPr lang="ko-KR" altLang="en-US" sz="1600"/>
              <a:t>을 사용하는 이유</a:t>
            </a:r>
            <a:r>
              <a:rPr lang="en-US" altLang="ko-KR" sz="1600"/>
              <a:t>: </a:t>
            </a:r>
            <a:r>
              <a:rPr lang="ko-KR" altLang="en-US" sz="1600"/>
              <a:t>원래 사이즈의 영상을 위해서 </a:t>
            </a:r>
          </a:p>
          <a:p>
            <a:endParaRPr lang="ko-KR" altLang="en-US" sz="1600"/>
          </a:p>
          <a:p>
            <a:r>
              <a:rPr lang="en-US" altLang="ko-KR" sz="1600"/>
              <a:t>convolution filter</a:t>
            </a:r>
            <a:r>
              <a:rPr lang="ko-KR" altLang="en-US" sz="1600"/>
              <a:t>의 특징</a:t>
            </a:r>
          </a:p>
          <a:p>
            <a:endParaRPr lang="ko-KR" altLang="en-US" sz="1600"/>
          </a:p>
          <a:p>
            <a:r>
              <a:rPr lang="ko-KR" altLang="en-US" sz="1600"/>
              <a:t>수직 </a:t>
            </a:r>
            <a:r>
              <a:rPr lang="en-US" altLang="ko-KR" sz="1600"/>
              <a:t>edge(pattern) </a:t>
            </a:r>
            <a:r>
              <a:rPr lang="ko-KR" altLang="en-US" sz="1600"/>
              <a:t>을 통해</a:t>
            </a:r>
          </a:p>
          <a:p>
            <a:r>
              <a:rPr lang="en-US" altLang="ko-KR" sz="1600"/>
              <a:t>&gt;&gt; Feature map</a:t>
            </a:r>
            <a:r>
              <a:rPr lang="ko-KR" altLang="en-US" sz="1600"/>
              <a:t>을 </a:t>
            </a:r>
          </a:p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2319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95F0E-6F1D-43D4-A393-B2B84AC3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9EE87-DBDD-4677-B6D6-265E3DD2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/>
              <a:t>(3) harris corner detector(corner feature)</a:t>
            </a:r>
          </a:p>
          <a:p>
            <a:r>
              <a:rPr lang="ko-KR" altLang="en-US"/>
              <a:t>영상의 </a:t>
            </a:r>
            <a:r>
              <a:rPr lang="en-US" altLang="ko-KR"/>
              <a:t>scale</a:t>
            </a:r>
            <a:r>
              <a:rPr lang="ko-KR" altLang="en-US"/>
              <a:t>에 따라 </a:t>
            </a:r>
          </a:p>
          <a:p>
            <a:r>
              <a:rPr lang="ko-KR" altLang="en-US"/>
              <a:t>영상의 </a:t>
            </a:r>
            <a:r>
              <a:rPr lang="en-US" altLang="ko-KR"/>
              <a:t>scale </a:t>
            </a:r>
            <a:r>
              <a:rPr lang="ko-KR" altLang="en-US"/>
              <a:t>변화에 따라 어떨 때는 </a:t>
            </a:r>
            <a:r>
              <a:rPr lang="en-US" altLang="ko-KR"/>
              <a:t>Edge</a:t>
            </a:r>
            <a:r>
              <a:rPr lang="ko-KR" altLang="en-US"/>
              <a:t>로 분석했다가 어떨떄는 </a:t>
            </a:r>
            <a:r>
              <a:rPr lang="en-US" altLang="ko-KR"/>
              <a:t>corner</a:t>
            </a:r>
            <a:r>
              <a:rPr lang="ko-KR" altLang="en-US"/>
              <a:t>로 분석햇다가</a:t>
            </a:r>
          </a:p>
          <a:p>
            <a:endParaRPr lang="ko-KR" altLang="en-US"/>
          </a:p>
          <a:p>
            <a:r>
              <a:rPr lang="ko-KR" altLang="en-US"/>
              <a:t>영상 분석할 때 어려운 점</a:t>
            </a:r>
            <a:r>
              <a:rPr lang="en-US" altLang="ko-KR"/>
              <a:t>: scale</a:t>
            </a:r>
          </a:p>
          <a:p>
            <a:endParaRPr lang="en-US" altLang="ko-KR"/>
          </a:p>
          <a:p>
            <a:r>
              <a:rPr lang="en-US" altLang="ko-KR"/>
              <a:t> HSV</a:t>
            </a:r>
          </a:p>
          <a:p>
            <a:r>
              <a:rPr lang="en-US" altLang="ko-KR"/>
              <a:t>Hue(</a:t>
            </a:r>
            <a:r>
              <a:rPr lang="ko-KR" altLang="en-US"/>
              <a:t>색상</a:t>
            </a:r>
            <a:r>
              <a:rPr lang="en-US" altLang="ko-KR"/>
              <a:t>)</a:t>
            </a:r>
          </a:p>
          <a:p>
            <a:r>
              <a:rPr lang="en-US" altLang="ko-KR"/>
              <a:t>saturation(</a:t>
            </a:r>
            <a:r>
              <a:rPr lang="ko-KR" altLang="en-US"/>
              <a:t>채도</a:t>
            </a:r>
            <a:r>
              <a:rPr lang="en-US" altLang="ko-KR"/>
              <a:t>)</a:t>
            </a:r>
          </a:p>
          <a:p>
            <a:r>
              <a:rPr lang="en-US" altLang="ko-KR"/>
              <a:t>saturation</a:t>
            </a:r>
            <a:r>
              <a:rPr lang="ko-KR" altLang="en-US"/>
              <a:t>이 낮아질수록</a:t>
            </a:r>
            <a:r>
              <a:rPr lang="en-US" altLang="ko-KR"/>
              <a:t>(0</a:t>
            </a:r>
            <a:r>
              <a:rPr lang="ko-KR" altLang="en-US"/>
              <a:t>에 가까워질 수록 </a:t>
            </a:r>
            <a:r>
              <a:rPr lang="en-US" altLang="ko-KR"/>
              <a:t>) -&gt; </a:t>
            </a:r>
            <a:r>
              <a:rPr lang="ko-KR" altLang="en-US"/>
              <a:t>하얀색이 됨</a:t>
            </a:r>
          </a:p>
          <a:p>
            <a:r>
              <a:rPr lang="en-US" altLang="ko-KR"/>
              <a:t>value(</a:t>
            </a:r>
            <a:r>
              <a:rPr lang="ko-KR" altLang="en-US"/>
              <a:t>명도</a:t>
            </a:r>
            <a:r>
              <a:rPr lang="en-US" altLang="ko-KR"/>
              <a:t>) --&gt; </a:t>
            </a:r>
            <a:r>
              <a:rPr lang="ko-KR" altLang="en-US"/>
              <a:t>검은색이 됨</a:t>
            </a:r>
          </a:p>
          <a:p>
            <a:endParaRPr lang="ko-KR" altLang="en-US"/>
          </a:p>
          <a:p>
            <a:r>
              <a:rPr lang="en-US" altLang="ko-KR"/>
              <a:t>rose = cv2.imread('data/blue_rose.jpg')[:,:,::-1] -&gt; bgr </a:t>
            </a:r>
            <a:r>
              <a:rPr lang="ko-KR" altLang="en-US"/>
              <a:t>을 </a:t>
            </a:r>
            <a:r>
              <a:rPr lang="en-US" altLang="ko-KR"/>
              <a:t>rgb</a:t>
            </a:r>
            <a:r>
              <a:rPr lang="ko-KR" altLang="en-US"/>
              <a:t>로 바꿔서 읽어온거임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C92B2-F2A7-4BFA-B9D6-F33C74E4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8071D-F646-487D-801F-13CC8B3C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A5A977-CF97-4FD4-A45A-7F913262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295"/>
            <a:ext cx="5581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D05FA-E25A-4C73-9F96-FCEE5370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24539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/>
              <a:t>hsv -&gt; w,h,c 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hsv</a:t>
            </a:r>
            <a:r>
              <a:rPr lang="ko-KR" altLang="en-US"/>
              <a:t>의 </a:t>
            </a:r>
            <a:r>
              <a:rPr lang="en-US" altLang="ko-KR"/>
              <a:t>[:,: ,0]</a:t>
            </a:r>
          </a:p>
          <a:p>
            <a:pPr marL="0" indent="0">
              <a:buNone/>
            </a:pPr>
            <a:r>
              <a:rPr lang="en-US" altLang="ko-KR"/>
              <a:t>&gt; </a:t>
            </a:r>
            <a:r>
              <a:rPr lang="ko-KR" altLang="en-US"/>
              <a:t>첫번째 행을 가져 오면 </a:t>
            </a:r>
            <a:r>
              <a:rPr lang="en-US" altLang="ko-KR"/>
              <a:t>-&gt; h</a:t>
            </a:r>
          </a:p>
          <a:p>
            <a:r>
              <a:rPr lang="ko-KR" altLang="en-US"/>
              <a:t>색상값에 대한 분포를 가져 온다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히스트그램을 통해서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가장 높은 부분이 </a:t>
            </a:r>
            <a:r>
              <a:rPr lang="en-US" altLang="ko-KR"/>
              <a:t>: </a:t>
            </a:r>
            <a:r>
              <a:rPr lang="ko-KR" altLang="en-US"/>
              <a:t>바탕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그 다음으로 높은 부분이 </a:t>
            </a:r>
            <a:r>
              <a:rPr lang="en-US" altLang="ko-KR"/>
              <a:t>: </a:t>
            </a:r>
            <a:r>
              <a:rPr lang="ko-KR" altLang="en-US"/>
              <a:t>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F76F77-1CDB-432A-832C-40CFD336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893" y="2937466"/>
            <a:ext cx="4991428" cy="292931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E4BCC7-0C86-47B0-A0F6-22FE8EE5BE6C}"/>
              </a:ext>
            </a:extLst>
          </p:cNvPr>
          <p:cNvCxnSpPr/>
          <p:nvPr/>
        </p:nvCxnSpPr>
        <p:spPr>
          <a:xfrm>
            <a:off x="3746377" y="3429000"/>
            <a:ext cx="3967230" cy="8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3D9585-1215-4512-B852-CF03C2333607}"/>
              </a:ext>
            </a:extLst>
          </p:cNvPr>
          <p:cNvCxnSpPr/>
          <p:nvPr/>
        </p:nvCxnSpPr>
        <p:spPr>
          <a:xfrm>
            <a:off x="4740676" y="3871774"/>
            <a:ext cx="1355324" cy="125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0213527-712D-4D44-B762-3D9E1F411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879" y="1625692"/>
            <a:ext cx="4310242" cy="38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2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7F7BDF0-624A-4E87-A549-AC0C9305B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564" y="1423071"/>
            <a:ext cx="5276691" cy="4396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67B2C5-0E08-46AF-A204-D103BEF65DEC}"/>
              </a:ext>
            </a:extLst>
          </p:cNvPr>
          <p:cNvSpPr txBox="1"/>
          <p:nvPr/>
        </p:nvSpPr>
        <p:spPr>
          <a:xfrm>
            <a:off x="8765309" y="323273"/>
            <a:ext cx="272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contours</a:t>
            </a:r>
            <a:r>
              <a:rPr lang="ko-KR" altLang="en-US"/>
              <a:t>의 너비를 구하는 함수</a:t>
            </a:r>
            <a:r>
              <a:rPr lang="en-US" altLang="ko-KR"/>
              <a:t>:</a:t>
            </a:r>
          </a:p>
          <a:p>
            <a:r>
              <a:rPr lang="en-US" altLang="ko-KR"/>
              <a:t>contourArea</a:t>
            </a:r>
            <a:r>
              <a:rPr lang="ko-KR" altLang="en-US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409576-ADDD-4C15-B9BC-3F408EAF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390" y="2482828"/>
            <a:ext cx="5425910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0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19AFDF-592E-4674-A872-DDEBB8FE7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4" y="365125"/>
            <a:ext cx="7486860" cy="4351338"/>
          </a:xfr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3A58A39-106F-482A-8767-82A1E2AEC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21680"/>
              </p:ext>
            </p:extLst>
          </p:nvPr>
        </p:nvGraphicFramePr>
        <p:xfrm>
          <a:off x="1241889" y="5131867"/>
          <a:ext cx="37828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958">
                  <a:extLst>
                    <a:ext uri="{9D8B030D-6E8A-4147-A177-3AD203B41FA5}">
                      <a16:colId xmlns:a16="http://schemas.microsoft.com/office/drawing/2014/main" val="3330620644"/>
                    </a:ext>
                  </a:extLst>
                </a:gridCol>
                <a:gridCol w="1260958">
                  <a:extLst>
                    <a:ext uri="{9D8B030D-6E8A-4147-A177-3AD203B41FA5}">
                      <a16:colId xmlns:a16="http://schemas.microsoft.com/office/drawing/2014/main" val="1093028047"/>
                    </a:ext>
                  </a:extLst>
                </a:gridCol>
                <a:gridCol w="1260958">
                  <a:extLst>
                    <a:ext uri="{9D8B030D-6E8A-4147-A177-3AD203B41FA5}">
                      <a16:colId xmlns:a16="http://schemas.microsoft.com/office/drawing/2014/main" val="254880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5193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3C1654B-B2F2-4D98-9317-65CD0834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916" y="1472861"/>
            <a:ext cx="3581400" cy="1657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E29232-F4F4-4D46-AE34-3C2AD8D78969}"/>
              </a:ext>
            </a:extLst>
          </p:cNvPr>
          <p:cNvSpPr txBox="1"/>
          <p:nvPr/>
        </p:nvSpPr>
        <p:spPr>
          <a:xfrm>
            <a:off x="7492753" y="3130211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흰색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6AE84-CE65-4048-B940-0BE6CCD5C586}"/>
              </a:ext>
            </a:extLst>
          </p:cNvPr>
          <p:cNvSpPr txBox="1"/>
          <p:nvPr/>
        </p:nvSpPr>
        <p:spPr>
          <a:xfrm>
            <a:off x="8747654" y="3092288"/>
            <a:ext cx="74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E579A-286F-4A86-939C-2BBD3A61B3FA}"/>
              </a:ext>
            </a:extLst>
          </p:cNvPr>
          <p:cNvSpPr txBox="1"/>
          <p:nvPr/>
        </p:nvSpPr>
        <p:spPr>
          <a:xfrm>
            <a:off x="10540754" y="2991712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흰색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AD686-3584-4282-8A16-29F9F7835C55}"/>
              </a:ext>
            </a:extLst>
          </p:cNvPr>
          <p:cNvSpPr txBox="1"/>
          <p:nvPr/>
        </p:nvSpPr>
        <p:spPr>
          <a:xfrm>
            <a:off x="6658252" y="5131293"/>
            <a:ext cx="4628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차원에서 </a:t>
            </a:r>
            <a:r>
              <a:rPr lang="en-US" altLang="ko-KR"/>
              <a:t>1</a:t>
            </a:r>
            <a:r>
              <a:rPr lang="ko-KR" altLang="en-US"/>
              <a:t>차원으로 반을잘라서 생각을 해서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변화량 </a:t>
            </a:r>
            <a:r>
              <a:rPr lang="en-US" altLang="ko-KR"/>
              <a:t>-&gt; </a:t>
            </a:r>
            <a:r>
              <a:rPr lang="ko-KR" altLang="en-US"/>
              <a:t>기울기를 활용</a:t>
            </a:r>
            <a:endParaRPr lang="en-US" altLang="ko-KR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0359FC-5B70-41DA-BFBC-596B3BF45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452" y="1360547"/>
            <a:ext cx="2574169" cy="20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8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652E2B-B740-424B-AB7E-8ED48B8D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791" y="2121040"/>
            <a:ext cx="5454994" cy="3084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986756-F219-409D-9214-D8BF215B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6611" y="305827"/>
            <a:ext cx="8740897" cy="522777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DC1DC60-0208-451B-BB0E-B2D9CCB302D4}"/>
              </a:ext>
            </a:extLst>
          </p:cNvPr>
          <p:cNvCxnSpPr/>
          <p:nvPr/>
        </p:nvCxnSpPr>
        <p:spPr>
          <a:xfrm>
            <a:off x="-497711" y="2792392"/>
            <a:ext cx="10521387" cy="127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B06983-C678-4831-8FFB-747CDC745944}"/>
              </a:ext>
            </a:extLst>
          </p:cNvPr>
          <p:cNvSpPr txBox="1"/>
          <p:nvPr/>
        </p:nvSpPr>
        <p:spPr>
          <a:xfrm>
            <a:off x="6096000" y="5428527"/>
            <a:ext cx="5015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(image, 50, 200) </a:t>
            </a:r>
            <a:r>
              <a:rPr lang="ko-KR" altLang="en-US"/>
              <a:t>에서 </a:t>
            </a:r>
            <a:r>
              <a:rPr lang="en-US" altLang="ko-KR"/>
              <a:t>50</a:t>
            </a:r>
            <a:r>
              <a:rPr lang="ko-KR" altLang="en-US"/>
              <a:t>이 가리키는 부분이 </a:t>
            </a:r>
            <a:r>
              <a:rPr lang="en-US" altLang="ko-KR"/>
              <a:t>min value</a:t>
            </a:r>
            <a:r>
              <a:rPr lang="ko-KR" altLang="en-US"/>
              <a:t>를 가리킴 </a:t>
            </a:r>
            <a:r>
              <a:rPr lang="en-US" altLang="ko-KR"/>
              <a:t>min value</a:t>
            </a:r>
            <a:r>
              <a:rPr lang="ko-KR" altLang="en-US"/>
              <a:t>를 높여주면 당연히 </a:t>
            </a:r>
            <a:r>
              <a:rPr lang="en-US" altLang="ko-KR"/>
              <a:t>edge</a:t>
            </a:r>
            <a:r>
              <a:rPr lang="ko-KR" altLang="en-US"/>
              <a:t>로 잡을 수 있는 것이 줄얻므</a:t>
            </a:r>
            <a:r>
              <a:rPr lang="en-US" altLang="ko-KR"/>
              <a:t>( </a:t>
            </a:r>
            <a:r>
              <a:rPr lang="ko-KR" altLang="en-US"/>
              <a:t>기준이 엄격해짐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340</Words>
  <Application>Microsoft Office PowerPoint</Application>
  <PresentationFormat>와이드스크린</PresentationFormat>
  <Paragraphs>73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kyungjoon</dc:creator>
  <cp:lastModifiedBy>lee kyungjoon</cp:lastModifiedBy>
  <cp:revision>22</cp:revision>
  <dcterms:created xsi:type="dcterms:W3CDTF">2019-10-30T11:26:17Z</dcterms:created>
  <dcterms:modified xsi:type="dcterms:W3CDTF">2019-10-31T12:23:08Z</dcterms:modified>
</cp:coreProperties>
</file>