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C1EB3-6B4F-4435-93F6-565ED8FED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78D5AA-F187-4648-95EC-E4CE42F4C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68CF8B-C860-4BDE-9E4D-F9C613E5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9977-F0DC-4149-96D8-B666FCA89DE4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EFDA05-B199-449A-A42A-EED71FE7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F4132-719A-4226-BDD3-2FCDFB83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F204-EE78-40B1-A062-CC8E4DE55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15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9A05E-A436-494F-860F-C51C184E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53C81D-DB41-4007-AACA-79578DFFA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CDEE70-1292-48EA-9B3A-2CEC43A8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9977-F0DC-4149-96D8-B666FCA89DE4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375FF-33E6-4600-B8DE-B95AA048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FEE2FC-C918-4A03-921D-2186F64B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F204-EE78-40B1-A062-CC8E4DE55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95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6BD090-466B-4A63-BA04-8DA98DDFE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1DF576-BB8C-4FC2-A8D8-04AA5B21F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90156-C5AA-4195-958F-1ACD18E8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9977-F0DC-4149-96D8-B666FCA89DE4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7DEBD5-7B7C-4944-9BF8-AE4BB45C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43B5E-FDE5-47C3-926F-4406DA7E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F204-EE78-40B1-A062-CC8E4DE55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16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D7ABB-DF34-4818-BD75-CB5F0886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64E91-27BB-4620-9E71-5D74932E6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319E4-F9EA-44CA-A4B3-BE0E22BC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9977-F0DC-4149-96D8-B666FCA89DE4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21E240-206E-4356-A9A5-514A68A2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DD368-2650-462E-BADC-7F4A3C10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F204-EE78-40B1-A062-CC8E4DE55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9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F61B2-F4A2-4F05-BF17-8F917B93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296D28-B719-4503-9DA2-9BF7BF859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F52F2-F492-4255-9C1D-05A30344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9977-F0DC-4149-96D8-B666FCA89DE4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98D4E3-4A4B-4300-8478-6C6CCF68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31458-7628-4E2E-BBA8-0DDF32F7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F204-EE78-40B1-A062-CC8E4DE55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17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2B7D3-B3F6-46CC-BFB7-94E0BA48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E5D642-4485-4022-BE3E-90D151C78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A2A575-DB81-479D-BF5B-6E74E3097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B603F0-76EE-4745-8634-21560B5E0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9977-F0DC-4149-96D8-B666FCA89DE4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88CEBE-FC7A-4AA7-AE1D-DB9052B6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888707-E04A-4224-B861-CEFAFB57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F204-EE78-40B1-A062-CC8E4DE55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3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2A252-7770-45C6-9E7E-A5B722BA7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33AFF4-91FB-4866-BD73-27A503E00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4948BC-98EF-4AB9-ABF5-BFD80EE18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C3E098-3021-4F63-992A-19E2D0FA1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7DC2D4-D25F-49B8-8F64-44BD0B471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8A16BA-2A33-4331-AFF3-407C1AB7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9977-F0DC-4149-96D8-B666FCA89DE4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FDC21E-F4BE-4753-AF57-523149D6A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427B93-3F99-4136-A8EC-09ADFDAD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F204-EE78-40B1-A062-CC8E4DE55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4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A84D2-1CEB-4322-8A1D-C91B0B61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884A60-FD7C-4783-9B57-31E3C1694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9977-F0DC-4149-96D8-B666FCA89DE4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CDE6BD-4FF0-47C8-8750-A78A35AE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C93E78-F384-46ED-A68B-FAE9BBFE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F204-EE78-40B1-A062-CC8E4DE55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44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8AB18C-0DF6-4202-B3A0-D4EF4BFE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9977-F0DC-4149-96D8-B666FCA89DE4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EEFA24-8152-4324-AEF5-09453C53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DEDB24-B685-4B91-9F4D-B839E5FB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F204-EE78-40B1-A062-CC8E4DE55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92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1622B-7E5C-4FC9-85BC-C2009CCD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553BC-F872-49EB-8517-AE8D6E6DD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342CD6-CA86-41B1-966D-8F5527D2E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5CBDE3-5558-44F0-9E49-8856E2FC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9977-F0DC-4149-96D8-B666FCA89DE4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9E045C-8DF2-4052-B78F-48D6AE9B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77BE4D-02FE-4C6C-BC49-A2499DA6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F204-EE78-40B1-A062-CC8E4DE55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8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F5128-5217-4696-A0F9-BBAADF534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EE15D6-6EFB-4983-84A2-3F684C55F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E55F6-5A18-4A25-B906-54DFF676F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DDE729-C144-421C-A4AF-D7F8525D8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9977-F0DC-4149-96D8-B666FCA89DE4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669F98-8517-4028-A089-AB34E7C3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019630-2364-497F-B914-3640ED55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F204-EE78-40B1-A062-CC8E4DE55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7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E00B0-7537-4FFA-8D59-62624797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30983D-4F14-4D09-843A-F78AD65FB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4FCBC-C7B1-454D-BE16-98CA50E5B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9977-F0DC-4149-96D8-B666FCA89DE4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E0775-A9F5-442A-9E55-664BE8A30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42009A-660F-4F15-86A4-77ED63C36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AF204-EE78-40B1-A062-CC8E4DE55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2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DC89875-41E3-4A20-A0EC-B557450A9016}"/>
              </a:ext>
            </a:extLst>
          </p:cNvPr>
          <p:cNvSpPr/>
          <p:nvPr/>
        </p:nvSpPr>
        <p:spPr>
          <a:xfrm>
            <a:off x="4350327" y="452582"/>
            <a:ext cx="2604146" cy="1619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72A131A-1DD6-480F-923E-F31D8E5DCA92}"/>
              </a:ext>
            </a:extLst>
          </p:cNvPr>
          <p:cNvSpPr/>
          <p:nvPr/>
        </p:nvSpPr>
        <p:spPr>
          <a:xfrm>
            <a:off x="805343" y="3665989"/>
            <a:ext cx="1551962" cy="15519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D31DB84-9C81-4F28-A789-1844AAF9A559}"/>
              </a:ext>
            </a:extLst>
          </p:cNvPr>
          <p:cNvSpPr/>
          <p:nvPr/>
        </p:nvSpPr>
        <p:spPr>
          <a:xfrm>
            <a:off x="9497736" y="2291593"/>
            <a:ext cx="1551962" cy="15519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AD409F7-0E3C-4B9D-9E86-63AB54E7217B}"/>
              </a:ext>
            </a:extLst>
          </p:cNvPr>
          <p:cNvSpPr/>
          <p:nvPr/>
        </p:nvSpPr>
        <p:spPr>
          <a:xfrm>
            <a:off x="4861421" y="3665988"/>
            <a:ext cx="1551962" cy="15519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3A0BD4-DC76-47E2-8544-E6234F49D017}"/>
              </a:ext>
            </a:extLst>
          </p:cNvPr>
          <p:cNvSpPr/>
          <p:nvPr/>
        </p:nvSpPr>
        <p:spPr>
          <a:xfrm>
            <a:off x="8850385" y="5822934"/>
            <a:ext cx="1551962" cy="636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82517F-F1E5-4D52-9E00-4A2ECBE0BE0F}"/>
              </a:ext>
            </a:extLst>
          </p:cNvPr>
          <p:cNvSpPr/>
          <p:nvPr/>
        </p:nvSpPr>
        <p:spPr>
          <a:xfrm>
            <a:off x="4657956" y="1325461"/>
            <a:ext cx="1988888" cy="486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Container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7CBFC-F5BD-4E82-83EA-8F91DE0598DE}"/>
              </a:ext>
            </a:extLst>
          </p:cNvPr>
          <p:cNvSpPr txBox="1"/>
          <p:nvPr/>
        </p:nvSpPr>
        <p:spPr>
          <a:xfrm>
            <a:off x="4454554" y="536895"/>
            <a:ext cx="236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AWS EC2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13BA6-2306-4DA1-91A7-32E79E86C501}"/>
              </a:ext>
            </a:extLst>
          </p:cNvPr>
          <p:cNvSpPr txBox="1"/>
          <p:nvPr/>
        </p:nvSpPr>
        <p:spPr>
          <a:xfrm>
            <a:off x="1126702" y="1492342"/>
            <a:ext cx="82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User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A97EF-4F9F-4C36-BC9B-F2B057295163}"/>
              </a:ext>
            </a:extLst>
          </p:cNvPr>
          <p:cNvSpPr txBox="1"/>
          <p:nvPr/>
        </p:nvSpPr>
        <p:spPr>
          <a:xfrm>
            <a:off x="1073790" y="4118804"/>
            <a:ext cx="1015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AWS</a:t>
            </a:r>
          </a:p>
          <a:p>
            <a:pPr algn="ctr"/>
            <a:r>
              <a:rPr lang="en-US" altLang="ko-KR"/>
              <a:t>RDS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D68A57-6DFE-4155-BA39-B569D2D5F323}"/>
              </a:ext>
            </a:extLst>
          </p:cNvPr>
          <p:cNvSpPr txBox="1"/>
          <p:nvPr/>
        </p:nvSpPr>
        <p:spPr>
          <a:xfrm>
            <a:off x="5178104" y="4257303"/>
            <a:ext cx="11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GitHub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A134F1-C42E-4DA7-84B8-649D2C92CC22}"/>
              </a:ext>
            </a:extLst>
          </p:cNvPr>
          <p:cNvSpPr txBox="1"/>
          <p:nvPr/>
        </p:nvSpPr>
        <p:spPr>
          <a:xfrm>
            <a:off x="8934275" y="5956562"/>
            <a:ext cx="138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Developer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6C75D9-DC6B-412B-ADEC-A08C5C3D8B4F}"/>
              </a:ext>
            </a:extLst>
          </p:cNvPr>
          <p:cNvSpPr txBox="1"/>
          <p:nvPr/>
        </p:nvSpPr>
        <p:spPr>
          <a:xfrm>
            <a:off x="9625667" y="2744408"/>
            <a:ext cx="129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Docker</a:t>
            </a:r>
          </a:p>
          <a:p>
            <a:pPr algn="ctr"/>
            <a:r>
              <a:rPr lang="en-US" altLang="ko-KR"/>
              <a:t>Hub</a:t>
            </a:r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902913CF-16CD-4E84-9DFD-8B45E414B6E3}"/>
              </a:ext>
            </a:extLst>
          </p:cNvPr>
          <p:cNvCxnSpPr>
            <a:stCxn id="6" idx="0"/>
            <a:endCxn id="4" idx="3"/>
          </p:cNvCxnSpPr>
          <p:nvPr/>
        </p:nvCxnSpPr>
        <p:spPr>
          <a:xfrm rot="16200000" flipV="1">
            <a:off x="8099465" y="117341"/>
            <a:ext cx="1029261" cy="33192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7E9E143-CE34-4C82-97CE-508F0CB73DE3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 flipV="1">
            <a:off x="6413383" y="3067574"/>
            <a:ext cx="3084353" cy="1374395"/>
          </a:xfrm>
          <a:prstGeom prst="straightConnector1">
            <a:avLst/>
          </a:prstGeom>
          <a:ln>
            <a:headEnd type="triangle"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E436908-4A35-41DB-BFE9-2C35CA37ECFE}"/>
              </a:ext>
            </a:extLst>
          </p:cNvPr>
          <p:cNvCxnSpPr>
            <a:stCxn id="9" idx="2"/>
            <a:endCxn id="5" idx="7"/>
          </p:cNvCxnSpPr>
          <p:nvPr/>
        </p:nvCxnSpPr>
        <p:spPr>
          <a:xfrm flipH="1">
            <a:off x="2130025" y="1812022"/>
            <a:ext cx="3522375" cy="208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153922E-7FEC-443F-8222-8585A87A83DA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848755" y="1262332"/>
            <a:ext cx="2501572" cy="372934"/>
          </a:xfrm>
          <a:prstGeom prst="straightConnector1">
            <a:avLst/>
          </a:prstGeom>
          <a:ln>
            <a:headEnd type="triangle"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6AA66B28-2195-41A7-B7F4-E5203DBA875F}"/>
              </a:ext>
            </a:extLst>
          </p:cNvPr>
          <p:cNvCxnSpPr>
            <a:stCxn id="8" idx="1"/>
            <a:endCxn id="7" idx="4"/>
          </p:cNvCxnSpPr>
          <p:nvPr/>
        </p:nvCxnSpPr>
        <p:spPr>
          <a:xfrm rot="10800000">
            <a:off x="5637403" y="5217951"/>
            <a:ext cx="3212983" cy="9232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E3BA00-8094-4971-9269-365767354C63}"/>
              </a:ext>
            </a:extLst>
          </p:cNvPr>
          <p:cNvSpPr txBox="1"/>
          <p:nvPr/>
        </p:nvSpPr>
        <p:spPr>
          <a:xfrm>
            <a:off x="6464047" y="5780664"/>
            <a:ext cx="166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PULL</a:t>
            </a: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B5588F-44D3-46A9-9682-34BE9AA49F47}"/>
              </a:ext>
            </a:extLst>
          </p:cNvPr>
          <p:cNvSpPr txBox="1"/>
          <p:nvPr/>
        </p:nvSpPr>
        <p:spPr>
          <a:xfrm>
            <a:off x="7787292" y="1265934"/>
            <a:ext cx="166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PULL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464D6D-8093-42CF-8360-6C2C1D17477E}"/>
              </a:ext>
            </a:extLst>
          </p:cNvPr>
          <p:cNvSpPr txBox="1"/>
          <p:nvPr/>
        </p:nvSpPr>
        <p:spPr>
          <a:xfrm>
            <a:off x="7718550" y="3858930"/>
            <a:ext cx="133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Integration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9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kyungjoon</dc:creator>
  <cp:lastModifiedBy>lee kyungjoon</cp:lastModifiedBy>
  <cp:revision>4</cp:revision>
  <dcterms:created xsi:type="dcterms:W3CDTF">2019-06-30T04:25:03Z</dcterms:created>
  <dcterms:modified xsi:type="dcterms:W3CDTF">2019-06-30T04:49:58Z</dcterms:modified>
</cp:coreProperties>
</file>