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082F0-CF22-456D-AD52-E3729B1A1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71C0C7-7AC2-4537-812A-C8E9CBCE5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5A827-CCA3-4D7A-9BF4-FADB5559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9688-FE1B-459F-8D3F-5259D5F0122F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47F13-2473-4D67-BC60-16A722CF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44189C-56A9-47EB-B271-5FB155E9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B4C8-042A-4FEC-A278-E48F73A90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671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A60E1-C328-4823-91B1-6F0D0E477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BB58E2-22A3-458A-A5B3-3E4F2320E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E31D92-E365-45FF-81C9-30F8995C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9688-FE1B-459F-8D3F-5259D5F0122F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8322B-CE40-44EF-9A07-7F156E9C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DCCCA4-B734-4350-BCE9-C2620E8B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B4C8-042A-4FEC-A278-E48F73A90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10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C62328-DD73-4734-AD1B-230E3426E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24454E-D3F0-4FB5-A1D7-98B2FB5BA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D0D97B-EA30-480D-B57D-2FD4B8DF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9688-FE1B-459F-8D3F-5259D5F0122F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3E3F9-447E-4C93-966A-7365F9E4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4645F-634F-4782-AAE8-F0057F7C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B4C8-042A-4FEC-A278-E48F73A90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09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0EB69-6A46-4B8D-A7F3-DB4B6435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DFBF1-9CD7-44B5-BD67-7E9AC0819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3FEAA-9DEE-4738-8F62-4916674DA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9688-FE1B-459F-8D3F-5259D5F0122F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FB7E9-B0B1-4D97-A081-3F808A34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89BD54-306F-48C1-91A7-CF4DCCF5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B4C8-042A-4FEC-A278-E48F73A90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07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FB2BF-0060-4768-9F17-E5AF9E92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7F07F6-66F0-41C6-BB9F-7B13FE5B3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6593F8-DE54-47EF-BF89-665E299C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9688-FE1B-459F-8D3F-5259D5F0122F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C2A1F-06DB-4A59-84D5-7830E2DC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F7459A-7600-48C6-835E-CD80B001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B4C8-042A-4FEC-A278-E48F73A90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00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D3FEF-ABC0-4C8F-B1C5-C52C4CFE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D40B8-AF5F-4993-8F25-651909DE9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8BD31F-C74F-4A7E-AC87-529F51FBC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9E602D-2420-411F-8727-3CA9B9A3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9688-FE1B-459F-8D3F-5259D5F0122F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6D308-AD22-4FA1-BB8C-26678D98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0089D0-C5B5-4BC6-9A6B-CB200430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B4C8-042A-4FEC-A278-E48F73A90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95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F0868-173A-48DA-BDF1-A8B1189B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438F6D-172B-467C-8C7C-C5EAA125C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01A092-DBBE-4581-AF89-0D3FB4931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6F7B49-5FCD-491A-941E-149C8F378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C0A826-104F-4D73-8E94-29ADDABA4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26C243-0C3C-46A8-A599-F796D77D8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9688-FE1B-459F-8D3F-5259D5F0122F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BA2C67-4C92-432A-A6B0-7687245E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2C0193-13CD-4248-BDCE-FCAA2C45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B4C8-042A-4FEC-A278-E48F73A90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94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89BDA-0CDF-4E9C-9302-B5772CCB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CA5181-C722-4EF9-900B-B0ECE4672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9688-FE1B-459F-8D3F-5259D5F0122F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588661-7A11-423B-A18D-C559BE812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55A4B5-6442-42B8-98EB-7C870236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B4C8-042A-4FEC-A278-E48F73A90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1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474305-BAEE-43BE-99E4-57D7CB7C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9688-FE1B-459F-8D3F-5259D5F0122F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1A95B9-F013-4FA2-AA78-E71D8B9F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73B251-EA83-421E-90A1-D16965C7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B4C8-042A-4FEC-A278-E48F73A90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46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81FE2-2DA3-4666-9C6A-8522A81C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FF82D3-7DCB-4177-8619-2A8218598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6E824B-7104-4B70-A6CF-764513237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094DF2-A82B-437E-ACCB-EBA36F30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9688-FE1B-459F-8D3F-5259D5F0122F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8F6243-3312-413A-8180-B3EE914E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8B548F-7358-4FE3-91A7-01655013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B4C8-042A-4FEC-A278-E48F73A90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0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2DC80-E76D-4255-BD8E-A71BAFA78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657E11-BDA9-4FE4-ACD8-A22B6FC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1EE3D8-C56E-4102-A94F-9FA300164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1B06B9-B447-47CE-A195-BF7FFA5C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9688-FE1B-459F-8D3F-5259D5F0122F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9DEE29-EF8D-40C7-BA38-75D4B5E3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479926-DB0C-477E-A6CA-40AB64BA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B4C8-042A-4FEC-A278-E48F73A90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34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992D71-990D-4E10-A03C-64C51AB3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BF3CF-83F8-4C9F-B7A5-2D0537700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3D5F8-1CF0-4F57-8C33-64C7C16DF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F9688-FE1B-459F-8D3F-5259D5F0122F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FDE70-6E44-406E-B8EA-BECABFBCA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56832B-803D-49D8-8A41-624148CF1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DB4C8-042A-4FEC-A278-E48F73A90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00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5C6384-CEC3-4091-B05C-1E3374B79E22}"/>
              </a:ext>
            </a:extLst>
          </p:cNvPr>
          <p:cNvSpPr/>
          <p:nvPr/>
        </p:nvSpPr>
        <p:spPr>
          <a:xfrm>
            <a:off x="1215811" y="670526"/>
            <a:ext cx="960581" cy="32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F034E5-F732-4CD2-A1BE-47738E49CAFF}"/>
              </a:ext>
            </a:extLst>
          </p:cNvPr>
          <p:cNvSpPr/>
          <p:nvPr/>
        </p:nvSpPr>
        <p:spPr>
          <a:xfrm>
            <a:off x="2844673" y="670526"/>
            <a:ext cx="960581" cy="32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0D2BD-EB5B-4021-A001-C1977B7940C3}"/>
              </a:ext>
            </a:extLst>
          </p:cNvPr>
          <p:cNvSpPr txBox="1"/>
          <p:nvPr/>
        </p:nvSpPr>
        <p:spPr>
          <a:xfrm>
            <a:off x="4588778" y="528506"/>
            <a:ext cx="5259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/>
              <a:t>xml </a:t>
            </a:r>
            <a:r>
              <a:rPr lang="ko-KR" altLang="en-US"/>
              <a:t>파일을 읽어서 </a:t>
            </a:r>
            <a:r>
              <a:rPr lang="en-US" altLang="ko-KR"/>
              <a:t>object </a:t>
            </a:r>
            <a:r>
              <a:rPr lang="ko-KR" altLang="en-US"/>
              <a:t>수를 구함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/>
              <a:t>0</a:t>
            </a:r>
            <a:r>
              <a:rPr lang="ko-KR" altLang="en-US"/>
              <a:t>일 경우 </a:t>
            </a:r>
            <a:r>
              <a:rPr lang="en-US" altLang="ko-KR"/>
              <a:t>-&gt; xml </a:t>
            </a:r>
            <a:r>
              <a:rPr lang="ko-KR" altLang="en-US"/>
              <a:t>삭제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/>
              <a:t>1</a:t>
            </a:r>
            <a:r>
              <a:rPr lang="ko-KR" altLang="en-US"/>
              <a:t>일 경우 </a:t>
            </a:r>
            <a:r>
              <a:rPr lang="en-US" altLang="ko-KR"/>
              <a:t>-&gt; xml </a:t>
            </a:r>
            <a:r>
              <a:rPr lang="ko-KR" altLang="en-US"/>
              <a:t>나누는 작업 수행 안함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/>
              <a:t>2</a:t>
            </a:r>
            <a:r>
              <a:rPr lang="ko-KR" altLang="en-US"/>
              <a:t>이 이상일 경우 </a:t>
            </a:r>
            <a:r>
              <a:rPr lang="en-US" altLang="ko-KR"/>
              <a:t>-&gt; </a:t>
            </a:r>
            <a:r>
              <a:rPr lang="ko-KR" altLang="en-US"/>
              <a:t>나누는 작업 수행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FCD61-B3C5-4862-8F11-447D51C0F1AA}"/>
              </a:ext>
            </a:extLst>
          </p:cNvPr>
          <p:cNvSpPr txBox="1"/>
          <p:nvPr/>
        </p:nvSpPr>
        <p:spPr>
          <a:xfrm>
            <a:off x="4588778" y="2614565"/>
            <a:ext cx="5259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2) xml </a:t>
            </a:r>
            <a:r>
              <a:rPr lang="ko-KR" altLang="en-US"/>
              <a:t>파일을 읽어서 </a:t>
            </a:r>
            <a:r>
              <a:rPr lang="en-US" altLang="ko-KR"/>
              <a:t>object </a:t>
            </a:r>
            <a:r>
              <a:rPr lang="ko-KR" altLang="en-US"/>
              <a:t>수를 구함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/>
              <a:t>object</a:t>
            </a:r>
            <a:r>
              <a:rPr lang="ko-KR" altLang="en-US"/>
              <a:t> 수가 </a:t>
            </a:r>
            <a:r>
              <a:rPr lang="en-US" altLang="ko-KR"/>
              <a:t>1</a:t>
            </a:r>
            <a:r>
              <a:rPr lang="ko-KR" altLang="en-US"/>
              <a:t>이상일 경우 </a:t>
            </a:r>
            <a:r>
              <a:rPr lang="en-US" altLang="ko-KR"/>
              <a:t>-&gt; range (1, objec</a:t>
            </a:r>
            <a:r>
              <a:rPr lang="ko-KR" altLang="en-US"/>
              <a:t>수 </a:t>
            </a:r>
            <a:r>
              <a:rPr lang="en-US" altLang="ko-KR"/>
              <a:t>+1) </a:t>
            </a:r>
            <a:r>
              <a:rPr lang="ko-KR" altLang="en-US"/>
              <a:t>을 활용하여 파일명</a:t>
            </a:r>
            <a:r>
              <a:rPr lang="en-US" altLang="ko-KR"/>
              <a:t>(.jpg,</a:t>
            </a:r>
            <a:r>
              <a:rPr lang="ko-KR" altLang="en-US"/>
              <a:t> </a:t>
            </a:r>
            <a:r>
              <a:rPr lang="en-US" altLang="ko-KR"/>
              <a:t>xml)</a:t>
            </a:r>
            <a:r>
              <a:rPr lang="ko-KR" altLang="en-US"/>
              <a:t> 앞에 숫자를 삽입해줘야 함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29900-4149-4EF3-91D8-2BDB3DDC9170}"/>
              </a:ext>
            </a:extLst>
          </p:cNvPr>
          <p:cNvSpPr txBox="1"/>
          <p:nvPr/>
        </p:nvSpPr>
        <p:spPr>
          <a:xfrm>
            <a:off x="4681057" y="58723"/>
            <a:ext cx="377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&lt;xml </a:t>
            </a:r>
            <a:r>
              <a:rPr lang="ko-KR" altLang="en-US"/>
              <a:t>파일 내 </a:t>
            </a:r>
            <a:r>
              <a:rPr lang="en-US" altLang="ko-KR"/>
              <a:t>object </a:t>
            </a:r>
            <a:r>
              <a:rPr lang="ko-KR" altLang="en-US"/>
              <a:t>수 파악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CD6E7-E092-4FAC-880C-439D444DEC9E}"/>
              </a:ext>
            </a:extLst>
          </p:cNvPr>
          <p:cNvSpPr txBox="1"/>
          <p:nvPr/>
        </p:nvSpPr>
        <p:spPr>
          <a:xfrm>
            <a:off x="4681057" y="2063691"/>
            <a:ext cx="525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&lt;object </a:t>
            </a:r>
            <a:r>
              <a:rPr lang="ko-KR" altLang="en-US"/>
              <a:t>수를 기준으로 파일 명 변경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E1057D-5282-485A-9706-39EDC6297571}"/>
              </a:ext>
            </a:extLst>
          </p:cNvPr>
          <p:cNvSpPr txBox="1"/>
          <p:nvPr/>
        </p:nvSpPr>
        <p:spPr>
          <a:xfrm>
            <a:off x="237688" y="3499630"/>
            <a:ext cx="224825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folder</a:t>
            </a:r>
          </a:p>
          <a:p>
            <a:r>
              <a:rPr lang="en-US" altLang="ko-KR"/>
              <a:t>filename</a:t>
            </a:r>
          </a:p>
          <a:p>
            <a:r>
              <a:rPr lang="en-US" altLang="ko-KR"/>
              <a:t>path</a:t>
            </a:r>
          </a:p>
          <a:p>
            <a:endParaRPr lang="en-US" altLang="ko-KR"/>
          </a:p>
          <a:p>
            <a:r>
              <a:rPr lang="en-US" altLang="ko-KR"/>
              <a:t>3</a:t>
            </a:r>
            <a:r>
              <a:rPr lang="ko-KR" altLang="en-US"/>
              <a:t>가지의 </a:t>
            </a:r>
            <a:r>
              <a:rPr lang="en-US" altLang="ko-KR"/>
              <a:t>value</a:t>
            </a:r>
            <a:r>
              <a:rPr lang="ko-KR" altLang="en-US"/>
              <a:t>도 변경해줘야 함</a:t>
            </a:r>
            <a:endParaRPr lang="en-US" altLang="ko-KR"/>
          </a:p>
          <a:p>
            <a:r>
              <a:rPr lang="ko-KR" altLang="en-US"/>
              <a:t>해당부분은 맨마지막에 수행하면 됨</a:t>
            </a:r>
            <a:endParaRPr lang="en-US" altLang="ko-KR"/>
          </a:p>
          <a:p>
            <a:r>
              <a:rPr lang="en-US" altLang="ko-KR"/>
              <a:t>(xml </a:t>
            </a:r>
            <a:r>
              <a:rPr lang="ko-KR" altLang="en-US"/>
              <a:t>속성 내에서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49A74C-791E-427B-A35C-647DDBCEE00E}"/>
              </a:ext>
            </a:extLst>
          </p:cNvPr>
          <p:cNvSpPr txBox="1"/>
          <p:nvPr/>
        </p:nvSpPr>
        <p:spPr>
          <a:xfrm>
            <a:off x="237688" y="2394339"/>
            <a:ext cx="185761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xml </a:t>
            </a:r>
            <a:r>
              <a:rPr lang="ko-KR" altLang="en-US"/>
              <a:t>파일과 </a:t>
            </a:r>
            <a:r>
              <a:rPr lang="en-US" altLang="ko-KR"/>
              <a:t>jpg</a:t>
            </a:r>
            <a:r>
              <a:rPr lang="ko-KR" altLang="en-US"/>
              <a:t>의 이름은 같게 해줘야 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F6EF11-9EC9-4B66-A05E-0AF8FDA7AFA5}"/>
              </a:ext>
            </a:extLst>
          </p:cNvPr>
          <p:cNvSpPr txBox="1"/>
          <p:nvPr/>
        </p:nvSpPr>
        <p:spPr>
          <a:xfrm>
            <a:off x="4588778" y="4619534"/>
            <a:ext cx="5259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2) xml </a:t>
            </a:r>
            <a:r>
              <a:rPr lang="ko-KR" altLang="en-US"/>
              <a:t>파일을 읽어서 </a:t>
            </a:r>
            <a:r>
              <a:rPr lang="en-US" altLang="ko-KR"/>
              <a:t>object </a:t>
            </a:r>
            <a:r>
              <a:rPr lang="ko-KR" altLang="en-US"/>
              <a:t>수를 구함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/>
              <a:t>object</a:t>
            </a:r>
            <a:r>
              <a:rPr lang="ko-KR" altLang="en-US"/>
              <a:t> 수가 </a:t>
            </a:r>
            <a:r>
              <a:rPr lang="en-US" altLang="ko-KR"/>
              <a:t>1</a:t>
            </a:r>
            <a:r>
              <a:rPr lang="ko-KR" altLang="en-US"/>
              <a:t>이상일 경우 </a:t>
            </a:r>
            <a:r>
              <a:rPr lang="en-US" altLang="ko-KR"/>
              <a:t>-&gt; object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9DAA5-1011-4711-843B-23F2110C551F}"/>
              </a:ext>
            </a:extLst>
          </p:cNvPr>
          <p:cNvSpPr txBox="1"/>
          <p:nvPr/>
        </p:nvSpPr>
        <p:spPr>
          <a:xfrm>
            <a:off x="4681057" y="4068660"/>
            <a:ext cx="525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&lt;object name</a:t>
            </a:r>
            <a:r>
              <a:rPr lang="ko-KR" altLang="en-US"/>
              <a:t>을 기준으로 파일 명 변경</a:t>
            </a:r>
            <a:r>
              <a:rPr lang="en-US" altLang="ko-KR"/>
              <a:t>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91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131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kyungjoon</dc:creator>
  <cp:lastModifiedBy>lee kyungjoon</cp:lastModifiedBy>
  <cp:revision>7</cp:revision>
  <dcterms:created xsi:type="dcterms:W3CDTF">2019-10-10T12:42:25Z</dcterms:created>
  <dcterms:modified xsi:type="dcterms:W3CDTF">2019-10-10T12:54:12Z</dcterms:modified>
</cp:coreProperties>
</file>