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11264F"/>
    <a:srgbClr val="340E78"/>
    <a:srgbClr val="F3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14" y="31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37F8-E1EF-4E20-B289-4E7ABA17BC4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10E-02F5-4EEF-B415-D9B568C37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8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37F8-E1EF-4E20-B289-4E7ABA17BC4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10E-02F5-4EEF-B415-D9B568C37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3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37F8-E1EF-4E20-B289-4E7ABA17BC4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10E-02F5-4EEF-B415-D9B568C37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62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37F8-E1EF-4E20-B289-4E7ABA17BC4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10E-02F5-4EEF-B415-D9B568C37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1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37F8-E1EF-4E20-B289-4E7ABA17BC4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10E-02F5-4EEF-B415-D9B568C37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2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37F8-E1EF-4E20-B289-4E7ABA17BC4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10E-02F5-4EEF-B415-D9B568C37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21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37F8-E1EF-4E20-B289-4E7ABA17BC4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10E-02F5-4EEF-B415-D9B568C37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6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37F8-E1EF-4E20-B289-4E7ABA17BC4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10E-02F5-4EEF-B415-D9B568C37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37F8-E1EF-4E20-B289-4E7ABA17BC4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10E-02F5-4EEF-B415-D9B568C37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1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37F8-E1EF-4E20-B289-4E7ABA17BC4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10E-02F5-4EEF-B415-D9B568C37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53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37F8-E1EF-4E20-B289-4E7ABA17BC4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10E-02F5-4EEF-B415-D9B568C37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B37F8-E1EF-4E20-B289-4E7ABA17BC4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310E-02F5-4EEF-B415-D9B568C37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1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72346" y="1013853"/>
            <a:ext cx="4159624" cy="2244615"/>
            <a:chOff x="3714311" y="2507675"/>
            <a:chExt cx="4159624" cy="2244615"/>
          </a:xfrm>
        </p:grpSpPr>
        <p:sp>
          <p:nvSpPr>
            <p:cNvPr id="19" name="TextBox 18"/>
            <p:cNvSpPr txBox="1"/>
            <p:nvPr/>
          </p:nvSpPr>
          <p:spPr>
            <a:xfrm>
              <a:off x="4758018" y="3428851"/>
              <a:ext cx="29209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Blocks</a:t>
              </a:r>
              <a:endParaRPr lang="ko-KR" altLang="en-US" sz="8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84085" y="3428851"/>
              <a:ext cx="389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solidFill>
                    <a:srgbClr val="F3702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8000" dirty="0">
                <a:solidFill>
                  <a:srgbClr val="F370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 flipV="1">
              <a:off x="3725317" y="3867835"/>
              <a:ext cx="349597" cy="325153"/>
            </a:xfrm>
            <a:prstGeom prst="line">
              <a:avLst/>
            </a:prstGeom>
            <a:ln w="73025">
              <a:solidFill>
                <a:srgbClr val="F370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039060" y="3224028"/>
              <a:ext cx="0" cy="689499"/>
            </a:xfrm>
            <a:prstGeom prst="line">
              <a:avLst/>
            </a:prstGeom>
            <a:ln w="73025">
              <a:solidFill>
                <a:srgbClr val="F370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09551" y="3885283"/>
              <a:ext cx="697361" cy="0"/>
            </a:xfrm>
            <a:prstGeom prst="line">
              <a:avLst/>
            </a:prstGeom>
            <a:ln w="73025">
              <a:solidFill>
                <a:srgbClr val="F370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정육면체 19"/>
            <p:cNvSpPr/>
            <p:nvPr/>
          </p:nvSpPr>
          <p:spPr>
            <a:xfrm>
              <a:off x="3714311" y="3197174"/>
              <a:ext cx="995815" cy="995814"/>
            </a:xfrm>
            <a:prstGeom prst="cube">
              <a:avLst>
                <a:gd name="adj" fmla="val 30759"/>
              </a:avLst>
            </a:prstGeom>
            <a:solidFill>
              <a:schemeClr val="bg1">
                <a:alpha val="70000"/>
              </a:schemeClr>
            </a:solidFill>
            <a:ln w="73025">
              <a:solidFill>
                <a:srgbClr val="F370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714311" y="2507675"/>
              <a:ext cx="995815" cy="997060"/>
              <a:chOff x="3714311" y="2507675"/>
              <a:chExt cx="995815" cy="997060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4039060" y="2507675"/>
                <a:ext cx="0" cy="689499"/>
              </a:xfrm>
              <a:prstGeom prst="line">
                <a:avLst/>
              </a:prstGeom>
              <a:ln w="73025">
                <a:solidFill>
                  <a:srgbClr val="F3702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정육면체 22"/>
              <p:cNvSpPr/>
              <p:nvPr/>
            </p:nvSpPr>
            <p:spPr>
              <a:xfrm>
                <a:off x="3714311" y="2508921"/>
                <a:ext cx="995815" cy="995814"/>
              </a:xfrm>
              <a:prstGeom prst="cube">
                <a:avLst>
                  <a:gd name="adj" fmla="val 30759"/>
                </a:avLst>
              </a:prstGeom>
              <a:solidFill>
                <a:schemeClr val="bg1">
                  <a:alpha val="70000"/>
                </a:schemeClr>
              </a:solidFill>
              <a:ln w="73025">
                <a:solidFill>
                  <a:srgbClr val="F370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4408458" y="2508921"/>
              <a:ext cx="995815" cy="995814"/>
              <a:chOff x="4408458" y="2507675"/>
              <a:chExt cx="995815" cy="995814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4706912" y="3197174"/>
                <a:ext cx="697361" cy="0"/>
              </a:xfrm>
              <a:prstGeom prst="line">
                <a:avLst/>
              </a:prstGeom>
              <a:ln w="73025">
                <a:solidFill>
                  <a:srgbClr val="F3702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정육면체 26"/>
              <p:cNvSpPr/>
              <p:nvPr/>
            </p:nvSpPr>
            <p:spPr>
              <a:xfrm>
                <a:off x="4408458" y="2507675"/>
                <a:ext cx="995815" cy="995814"/>
              </a:xfrm>
              <a:prstGeom prst="cube">
                <a:avLst>
                  <a:gd name="adj" fmla="val 30759"/>
                </a:avLst>
              </a:prstGeom>
              <a:solidFill>
                <a:schemeClr val="bg1">
                  <a:alpha val="70000"/>
                </a:schemeClr>
              </a:solidFill>
              <a:ln w="73025" cap="rnd">
                <a:solidFill>
                  <a:srgbClr val="F3702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92" b="28654"/>
          <a:stretch/>
        </p:blipFill>
        <p:spPr>
          <a:xfrm>
            <a:off x="6488157" y="866293"/>
            <a:ext cx="4077320" cy="20182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07" b="28327"/>
          <a:stretch/>
        </p:blipFill>
        <p:spPr>
          <a:xfrm>
            <a:off x="4831971" y="3305002"/>
            <a:ext cx="4076640" cy="20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flipV="1">
            <a:off x="3725317" y="3867835"/>
            <a:ext cx="349597" cy="325153"/>
          </a:xfrm>
          <a:prstGeom prst="line">
            <a:avLst/>
          </a:prstGeom>
          <a:ln w="73025">
            <a:solidFill>
              <a:srgbClr val="F37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039060" y="3224028"/>
            <a:ext cx="0" cy="689499"/>
          </a:xfrm>
          <a:prstGeom prst="line">
            <a:avLst/>
          </a:prstGeom>
          <a:ln w="73025">
            <a:solidFill>
              <a:srgbClr val="F37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009551" y="3885283"/>
            <a:ext cx="697361" cy="0"/>
          </a:xfrm>
          <a:prstGeom prst="line">
            <a:avLst/>
          </a:prstGeom>
          <a:ln w="73025">
            <a:solidFill>
              <a:srgbClr val="F37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정육면체 15"/>
          <p:cNvSpPr/>
          <p:nvPr/>
        </p:nvSpPr>
        <p:spPr>
          <a:xfrm>
            <a:off x="3714311" y="3197174"/>
            <a:ext cx="995815" cy="995814"/>
          </a:xfrm>
          <a:prstGeom prst="cube">
            <a:avLst>
              <a:gd name="adj" fmla="val 30759"/>
            </a:avLst>
          </a:prstGeom>
          <a:solidFill>
            <a:schemeClr val="bg1">
              <a:alpha val="70000"/>
            </a:schemeClr>
          </a:solidFill>
          <a:ln w="73025">
            <a:solidFill>
              <a:srgbClr val="F37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714311" y="2507675"/>
            <a:ext cx="995815" cy="997060"/>
            <a:chOff x="3714311" y="2507675"/>
            <a:chExt cx="995815" cy="99706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039060" y="2507675"/>
              <a:ext cx="0" cy="689499"/>
            </a:xfrm>
            <a:prstGeom prst="line">
              <a:avLst/>
            </a:prstGeom>
            <a:ln w="73025">
              <a:solidFill>
                <a:srgbClr val="F370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정육면체 16"/>
            <p:cNvSpPr/>
            <p:nvPr/>
          </p:nvSpPr>
          <p:spPr>
            <a:xfrm>
              <a:off x="3714311" y="2508921"/>
              <a:ext cx="995815" cy="995814"/>
            </a:xfrm>
            <a:prstGeom prst="cube">
              <a:avLst>
                <a:gd name="adj" fmla="val 30759"/>
              </a:avLst>
            </a:prstGeom>
            <a:solidFill>
              <a:schemeClr val="bg1">
                <a:alpha val="70000"/>
              </a:schemeClr>
            </a:solidFill>
            <a:ln w="73025">
              <a:solidFill>
                <a:srgbClr val="F370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408458" y="2508921"/>
            <a:ext cx="995815" cy="995814"/>
            <a:chOff x="4408458" y="2507675"/>
            <a:chExt cx="995815" cy="99581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706912" y="3197174"/>
              <a:ext cx="697361" cy="0"/>
            </a:xfrm>
            <a:prstGeom prst="line">
              <a:avLst/>
            </a:prstGeom>
            <a:ln w="73025">
              <a:solidFill>
                <a:srgbClr val="F370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정육면체 17"/>
            <p:cNvSpPr/>
            <p:nvPr/>
          </p:nvSpPr>
          <p:spPr>
            <a:xfrm>
              <a:off x="4408458" y="2507675"/>
              <a:ext cx="995815" cy="995814"/>
            </a:xfrm>
            <a:prstGeom prst="cube">
              <a:avLst>
                <a:gd name="adj" fmla="val 30759"/>
              </a:avLst>
            </a:prstGeom>
            <a:solidFill>
              <a:schemeClr val="bg1">
                <a:alpha val="70000"/>
              </a:schemeClr>
            </a:solidFill>
            <a:ln w="73025" cap="rnd">
              <a:solidFill>
                <a:srgbClr val="F3702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43" y="1812977"/>
            <a:ext cx="1767993" cy="17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flipV="1">
            <a:off x="649608" y="1914344"/>
            <a:ext cx="349597" cy="325153"/>
          </a:xfrm>
          <a:prstGeom prst="line">
            <a:avLst/>
          </a:prstGeom>
          <a:ln w="730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63351" y="1270537"/>
            <a:ext cx="0" cy="689499"/>
          </a:xfrm>
          <a:prstGeom prst="line">
            <a:avLst/>
          </a:prstGeom>
          <a:ln w="730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33842" y="1931792"/>
            <a:ext cx="697361" cy="0"/>
          </a:xfrm>
          <a:prstGeom prst="line">
            <a:avLst/>
          </a:prstGeom>
          <a:ln w="730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정육면체 15"/>
          <p:cNvSpPr/>
          <p:nvPr/>
        </p:nvSpPr>
        <p:spPr>
          <a:xfrm>
            <a:off x="638602" y="1243683"/>
            <a:ext cx="995815" cy="995814"/>
          </a:xfrm>
          <a:prstGeom prst="cube">
            <a:avLst>
              <a:gd name="adj" fmla="val 30759"/>
            </a:avLst>
          </a:prstGeom>
          <a:solidFill>
            <a:schemeClr val="bg1">
              <a:alpha val="70000"/>
            </a:schemeClr>
          </a:solidFill>
          <a:ln w="730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38602" y="554184"/>
            <a:ext cx="995815" cy="997060"/>
            <a:chOff x="3714311" y="2507675"/>
            <a:chExt cx="995815" cy="99706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039060" y="2507675"/>
              <a:ext cx="0" cy="689499"/>
            </a:xfrm>
            <a:prstGeom prst="line">
              <a:avLst/>
            </a:prstGeom>
            <a:ln w="730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정육면체 16"/>
            <p:cNvSpPr/>
            <p:nvPr/>
          </p:nvSpPr>
          <p:spPr>
            <a:xfrm>
              <a:off x="3714311" y="2508921"/>
              <a:ext cx="995815" cy="995814"/>
            </a:xfrm>
            <a:prstGeom prst="cube">
              <a:avLst>
                <a:gd name="adj" fmla="val 30759"/>
              </a:avLst>
            </a:prstGeom>
            <a:solidFill>
              <a:schemeClr val="bg1">
                <a:alpha val="70000"/>
              </a:schemeClr>
            </a:solidFill>
            <a:ln w="730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332749" y="555430"/>
            <a:ext cx="995815" cy="995814"/>
            <a:chOff x="4408458" y="2507675"/>
            <a:chExt cx="995815" cy="99581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706912" y="3197174"/>
              <a:ext cx="697361" cy="0"/>
            </a:xfrm>
            <a:prstGeom prst="line">
              <a:avLst/>
            </a:prstGeom>
            <a:ln w="730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정육면체 17"/>
            <p:cNvSpPr/>
            <p:nvPr/>
          </p:nvSpPr>
          <p:spPr>
            <a:xfrm>
              <a:off x="4408458" y="2507675"/>
              <a:ext cx="995815" cy="995814"/>
            </a:xfrm>
            <a:prstGeom prst="cube">
              <a:avLst>
                <a:gd name="adj" fmla="val 30759"/>
              </a:avLst>
            </a:prstGeom>
            <a:solidFill>
              <a:schemeClr val="bg1">
                <a:alpha val="70000"/>
              </a:schemeClr>
            </a:solidFill>
            <a:ln w="730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2938626" y="1917736"/>
            <a:ext cx="349597" cy="325153"/>
          </a:xfrm>
          <a:prstGeom prst="line">
            <a:avLst/>
          </a:prstGeom>
          <a:ln w="730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252369" y="1273929"/>
            <a:ext cx="0" cy="689499"/>
          </a:xfrm>
          <a:prstGeom prst="line">
            <a:avLst/>
          </a:prstGeom>
          <a:ln w="730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22860" y="1935184"/>
            <a:ext cx="697361" cy="0"/>
          </a:xfrm>
          <a:prstGeom prst="line">
            <a:avLst/>
          </a:prstGeom>
          <a:ln w="730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정육면체 18"/>
          <p:cNvSpPr/>
          <p:nvPr/>
        </p:nvSpPr>
        <p:spPr>
          <a:xfrm>
            <a:off x="2927620" y="1247075"/>
            <a:ext cx="995815" cy="995814"/>
          </a:xfrm>
          <a:prstGeom prst="cube">
            <a:avLst>
              <a:gd name="adj" fmla="val 30759"/>
            </a:avLst>
          </a:prstGeom>
          <a:solidFill>
            <a:schemeClr val="bg1">
              <a:alpha val="70000"/>
            </a:schemeClr>
          </a:solidFill>
          <a:ln w="730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927620" y="557576"/>
            <a:ext cx="995815" cy="997060"/>
            <a:chOff x="3714311" y="2507675"/>
            <a:chExt cx="995815" cy="99706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4039060" y="2507675"/>
              <a:ext cx="0" cy="689499"/>
            </a:xfrm>
            <a:prstGeom prst="line">
              <a:avLst/>
            </a:prstGeom>
            <a:ln w="730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정육면체 21"/>
            <p:cNvSpPr/>
            <p:nvPr/>
          </p:nvSpPr>
          <p:spPr>
            <a:xfrm>
              <a:off x="3714311" y="2508921"/>
              <a:ext cx="995815" cy="995814"/>
            </a:xfrm>
            <a:prstGeom prst="cube">
              <a:avLst>
                <a:gd name="adj" fmla="val 30759"/>
              </a:avLst>
            </a:prstGeom>
            <a:solidFill>
              <a:schemeClr val="bg1">
                <a:alpha val="70000"/>
              </a:schemeClr>
            </a:solidFill>
            <a:ln w="730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621767" y="558822"/>
            <a:ext cx="995815" cy="995814"/>
            <a:chOff x="4408458" y="2507675"/>
            <a:chExt cx="995815" cy="995814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706912" y="3197174"/>
              <a:ext cx="697361" cy="0"/>
            </a:xfrm>
            <a:prstGeom prst="line">
              <a:avLst/>
            </a:prstGeom>
            <a:ln w="730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정육면체 24"/>
            <p:cNvSpPr/>
            <p:nvPr/>
          </p:nvSpPr>
          <p:spPr>
            <a:xfrm>
              <a:off x="4408458" y="2507675"/>
              <a:ext cx="995815" cy="995814"/>
            </a:xfrm>
            <a:prstGeom prst="cube">
              <a:avLst>
                <a:gd name="adj" fmla="val 30759"/>
              </a:avLst>
            </a:prstGeom>
            <a:solidFill>
              <a:schemeClr val="bg1">
                <a:alpha val="70000"/>
              </a:schemeClr>
            </a:solidFill>
            <a:ln w="730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연결선 25"/>
          <p:cNvCxnSpPr/>
          <p:nvPr/>
        </p:nvCxnSpPr>
        <p:spPr>
          <a:xfrm flipV="1">
            <a:off x="5255119" y="1914344"/>
            <a:ext cx="349597" cy="325153"/>
          </a:xfrm>
          <a:prstGeom prst="line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568862" y="1270537"/>
            <a:ext cx="0" cy="689499"/>
          </a:xfrm>
          <a:prstGeom prst="line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539353" y="1931792"/>
            <a:ext cx="697361" cy="0"/>
          </a:xfrm>
          <a:prstGeom prst="line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정육면체 28"/>
          <p:cNvSpPr/>
          <p:nvPr/>
        </p:nvSpPr>
        <p:spPr>
          <a:xfrm>
            <a:off x="5244113" y="1243683"/>
            <a:ext cx="995815" cy="995814"/>
          </a:xfrm>
          <a:prstGeom prst="cube">
            <a:avLst>
              <a:gd name="adj" fmla="val 30759"/>
            </a:avLst>
          </a:prstGeom>
          <a:solidFill>
            <a:schemeClr val="bg1">
              <a:alpha val="70000"/>
            </a:schemeClr>
          </a:solidFill>
          <a:ln w="730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5244113" y="554184"/>
            <a:ext cx="995815" cy="997060"/>
            <a:chOff x="3714311" y="2507675"/>
            <a:chExt cx="995815" cy="997060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4039060" y="2507675"/>
              <a:ext cx="0" cy="689499"/>
            </a:xfrm>
            <a:prstGeom prst="line">
              <a:avLst/>
            </a:prstGeom>
            <a:ln w="730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정육면체 31"/>
            <p:cNvSpPr/>
            <p:nvPr/>
          </p:nvSpPr>
          <p:spPr>
            <a:xfrm>
              <a:off x="3714311" y="2508921"/>
              <a:ext cx="995815" cy="995814"/>
            </a:xfrm>
            <a:prstGeom prst="cube">
              <a:avLst>
                <a:gd name="adj" fmla="val 30759"/>
              </a:avLst>
            </a:prstGeom>
            <a:solidFill>
              <a:schemeClr val="bg1">
                <a:alpha val="70000"/>
              </a:schemeClr>
            </a:solidFill>
            <a:ln w="730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938260" y="555430"/>
            <a:ext cx="995815" cy="995814"/>
            <a:chOff x="4408458" y="2507675"/>
            <a:chExt cx="995815" cy="995814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4706912" y="3197174"/>
              <a:ext cx="697361" cy="0"/>
            </a:xfrm>
            <a:prstGeom prst="line">
              <a:avLst/>
            </a:prstGeom>
            <a:ln w="730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정육면체 34"/>
            <p:cNvSpPr/>
            <p:nvPr/>
          </p:nvSpPr>
          <p:spPr>
            <a:xfrm>
              <a:off x="4408458" y="2507675"/>
              <a:ext cx="995815" cy="995814"/>
            </a:xfrm>
            <a:prstGeom prst="cube">
              <a:avLst>
                <a:gd name="adj" fmla="val 30759"/>
              </a:avLst>
            </a:prstGeom>
            <a:solidFill>
              <a:schemeClr val="bg1">
                <a:alpha val="70000"/>
              </a:schemeClr>
            </a:solidFill>
            <a:ln w="730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직선 연결선 35"/>
          <p:cNvCxnSpPr/>
          <p:nvPr/>
        </p:nvCxnSpPr>
        <p:spPr>
          <a:xfrm flipV="1">
            <a:off x="1281606" y="4637929"/>
            <a:ext cx="349597" cy="325153"/>
          </a:xfrm>
          <a:prstGeom prst="line">
            <a:avLst/>
          </a:prstGeom>
          <a:ln w="730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595349" y="3994122"/>
            <a:ext cx="0" cy="689499"/>
          </a:xfrm>
          <a:prstGeom prst="line">
            <a:avLst/>
          </a:prstGeom>
          <a:ln w="730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565840" y="4655377"/>
            <a:ext cx="697361" cy="0"/>
          </a:xfrm>
          <a:prstGeom prst="line">
            <a:avLst/>
          </a:prstGeom>
          <a:ln w="730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정육면체 38"/>
          <p:cNvSpPr/>
          <p:nvPr/>
        </p:nvSpPr>
        <p:spPr>
          <a:xfrm>
            <a:off x="1270600" y="3967268"/>
            <a:ext cx="995815" cy="995814"/>
          </a:xfrm>
          <a:prstGeom prst="cube">
            <a:avLst>
              <a:gd name="adj" fmla="val 30759"/>
            </a:avLst>
          </a:prstGeom>
          <a:solidFill>
            <a:schemeClr val="bg1">
              <a:alpha val="70000"/>
            </a:schemeClr>
          </a:solidFill>
          <a:ln w="730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1270600" y="3277769"/>
            <a:ext cx="995815" cy="997060"/>
            <a:chOff x="3714311" y="2507675"/>
            <a:chExt cx="995815" cy="997060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4039060" y="2507675"/>
              <a:ext cx="0" cy="689499"/>
            </a:xfrm>
            <a:prstGeom prst="line">
              <a:avLst/>
            </a:prstGeom>
            <a:ln w="730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정육면체 41"/>
            <p:cNvSpPr/>
            <p:nvPr/>
          </p:nvSpPr>
          <p:spPr>
            <a:xfrm>
              <a:off x="3714311" y="2508921"/>
              <a:ext cx="995815" cy="995814"/>
            </a:xfrm>
            <a:prstGeom prst="cube">
              <a:avLst>
                <a:gd name="adj" fmla="val 30759"/>
              </a:avLst>
            </a:prstGeom>
            <a:solidFill>
              <a:schemeClr val="bg1">
                <a:alpha val="70000"/>
              </a:schemeClr>
            </a:solidFill>
            <a:ln w="730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964747" y="3279015"/>
            <a:ext cx="995815" cy="995814"/>
            <a:chOff x="4408458" y="2507675"/>
            <a:chExt cx="995815" cy="995814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4706912" y="3197174"/>
              <a:ext cx="697361" cy="0"/>
            </a:xfrm>
            <a:prstGeom prst="line">
              <a:avLst/>
            </a:prstGeom>
            <a:ln w="730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정육면체 44"/>
            <p:cNvSpPr/>
            <p:nvPr/>
          </p:nvSpPr>
          <p:spPr>
            <a:xfrm>
              <a:off x="4408458" y="2507675"/>
              <a:ext cx="995815" cy="995814"/>
            </a:xfrm>
            <a:prstGeom prst="cube">
              <a:avLst>
                <a:gd name="adj" fmla="val 30759"/>
              </a:avLst>
            </a:prstGeom>
            <a:solidFill>
              <a:schemeClr val="bg1">
                <a:alpha val="70000"/>
              </a:schemeClr>
            </a:solidFill>
            <a:ln w="730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" name="직선 연결선 45"/>
          <p:cNvCxnSpPr/>
          <p:nvPr/>
        </p:nvCxnSpPr>
        <p:spPr>
          <a:xfrm flipV="1">
            <a:off x="4059511" y="4637929"/>
            <a:ext cx="349597" cy="325153"/>
          </a:xfrm>
          <a:prstGeom prst="line">
            <a:avLst/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373254" y="3994122"/>
            <a:ext cx="0" cy="689499"/>
          </a:xfrm>
          <a:prstGeom prst="line">
            <a:avLst/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343745" y="4655377"/>
            <a:ext cx="697361" cy="0"/>
          </a:xfrm>
          <a:prstGeom prst="line">
            <a:avLst/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정육면체 48"/>
          <p:cNvSpPr/>
          <p:nvPr/>
        </p:nvSpPr>
        <p:spPr>
          <a:xfrm>
            <a:off x="4048505" y="3967268"/>
            <a:ext cx="995815" cy="995814"/>
          </a:xfrm>
          <a:prstGeom prst="cube">
            <a:avLst>
              <a:gd name="adj" fmla="val 30759"/>
            </a:avLst>
          </a:prstGeom>
          <a:solidFill>
            <a:schemeClr val="bg1">
              <a:alpha val="70000"/>
            </a:schemeClr>
          </a:solidFill>
          <a:ln w="730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4048505" y="3277769"/>
            <a:ext cx="995815" cy="997060"/>
            <a:chOff x="3714311" y="2507675"/>
            <a:chExt cx="995815" cy="997060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4039060" y="2507675"/>
              <a:ext cx="0" cy="689499"/>
            </a:xfrm>
            <a:prstGeom prst="line">
              <a:avLst/>
            </a:prstGeom>
            <a:ln w="730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정육면체 51"/>
            <p:cNvSpPr/>
            <p:nvPr/>
          </p:nvSpPr>
          <p:spPr>
            <a:xfrm>
              <a:off x="3714311" y="2508921"/>
              <a:ext cx="995815" cy="995814"/>
            </a:xfrm>
            <a:prstGeom prst="cube">
              <a:avLst>
                <a:gd name="adj" fmla="val 30759"/>
              </a:avLst>
            </a:prstGeom>
            <a:solidFill>
              <a:schemeClr val="bg1">
                <a:alpha val="70000"/>
              </a:schemeClr>
            </a:solidFill>
            <a:ln w="730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742652" y="3279015"/>
            <a:ext cx="995815" cy="995814"/>
            <a:chOff x="4408458" y="2507675"/>
            <a:chExt cx="995815" cy="995814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4706912" y="3197174"/>
              <a:ext cx="697361" cy="0"/>
            </a:xfrm>
            <a:prstGeom prst="line">
              <a:avLst/>
            </a:prstGeom>
            <a:ln w="730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정육면체 54"/>
            <p:cNvSpPr/>
            <p:nvPr/>
          </p:nvSpPr>
          <p:spPr>
            <a:xfrm>
              <a:off x="4408458" y="2507675"/>
              <a:ext cx="995815" cy="995814"/>
            </a:xfrm>
            <a:prstGeom prst="cube">
              <a:avLst>
                <a:gd name="adj" fmla="val 30759"/>
              </a:avLst>
            </a:prstGeom>
            <a:solidFill>
              <a:schemeClr val="bg1">
                <a:alpha val="70000"/>
              </a:schemeClr>
            </a:solidFill>
            <a:ln w="7302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6" name="직선 연결선 55"/>
          <p:cNvCxnSpPr/>
          <p:nvPr/>
        </p:nvCxnSpPr>
        <p:spPr>
          <a:xfrm flipV="1">
            <a:off x="7198018" y="4603599"/>
            <a:ext cx="349597" cy="325153"/>
          </a:xfrm>
          <a:prstGeom prst="line">
            <a:avLst/>
          </a:prstGeom>
          <a:ln w="73025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511761" y="3959792"/>
            <a:ext cx="0" cy="689499"/>
          </a:xfrm>
          <a:prstGeom prst="line">
            <a:avLst/>
          </a:prstGeom>
          <a:ln w="73025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482252" y="4621047"/>
            <a:ext cx="697361" cy="0"/>
          </a:xfrm>
          <a:prstGeom prst="line">
            <a:avLst/>
          </a:prstGeom>
          <a:ln w="73025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정육면체 58"/>
          <p:cNvSpPr/>
          <p:nvPr/>
        </p:nvSpPr>
        <p:spPr>
          <a:xfrm>
            <a:off x="7187012" y="3932938"/>
            <a:ext cx="995815" cy="995814"/>
          </a:xfrm>
          <a:prstGeom prst="cube">
            <a:avLst>
              <a:gd name="adj" fmla="val 30759"/>
            </a:avLst>
          </a:prstGeom>
          <a:solidFill>
            <a:schemeClr val="bg1">
              <a:alpha val="70000"/>
            </a:schemeClr>
          </a:solidFill>
          <a:ln w="73025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7187012" y="3243439"/>
            <a:ext cx="995815" cy="997060"/>
            <a:chOff x="3714311" y="2507675"/>
            <a:chExt cx="995815" cy="997060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4039060" y="2507675"/>
              <a:ext cx="0" cy="689499"/>
            </a:xfrm>
            <a:prstGeom prst="line">
              <a:avLst/>
            </a:prstGeom>
            <a:ln w="73025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정육면체 61"/>
            <p:cNvSpPr/>
            <p:nvPr/>
          </p:nvSpPr>
          <p:spPr>
            <a:xfrm>
              <a:off x="3714311" y="2508921"/>
              <a:ext cx="995815" cy="995814"/>
            </a:xfrm>
            <a:prstGeom prst="cube">
              <a:avLst>
                <a:gd name="adj" fmla="val 30759"/>
              </a:avLst>
            </a:prstGeom>
            <a:solidFill>
              <a:schemeClr val="bg1">
                <a:alpha val="70000"/>
              </a:schemeClr>
            </a:solidFill>
            <a:ln w="73025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7881159" y="3244685"/>
            <a:ext cx="995815" cy="995814"/>
            <a:chOff x="4408458" y="2507675"/>
            <a:chExt cx="995815" cy="995814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4706912" y="3197174"/>
              <a:ext cx="697361" cy="0"/>
            </a:xfrm>
            <a:prstGeom prst="line">
              <a:avLst/>
            </a:prstGeom>
            <a:ln w="73025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정육면체 64"/>
            <p:cNvSpPr/>
            <p:nvPr/>
          </p:nvSpPr>
          <p:spPr>
            <a:xfrm>
              <a:off x="4408458" y="2507675"/>
              <a:ext cx="995815" cy="995814"/>
            </a:xfrm>
            <a:prstGeom prst="cube">
              <a:avLst>
                <a:gd name="adj" fmla="val 30759"/>
              </a:avLst>
            </a:prstGeom>
            <a:solidFill>
              <a:schemeClr val="bg1">
                <a:alpha val="70000"/>
              </a:schemeClr>
            </a:solidFill>
            <a:ln w="73025" cap="rnd">
              <a:solidFill>
                <a:srgbClr val="33CCC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0" t="28957" r="68139" b="30982"/>
          <a:stretch/>
        </p:blipFill>
        <p:spPr>
          <a:xfrm>
            <a:off x="3927891" y="2163777"/>
            <a:ext cx="1629625" cy="16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</dc:creator>
  <cp:lastModifiedBy>JUN</cp:lastModifiedBy>
  <cp:revision>15</cp:revision>
  <dcterms:created xsi:type="dcterms:W3CDTF">2020-01-14T09:39:39Z</dcterms:created>
  <dcterms:modified xsi:type="dcterms:W3CDTF">2020-01-28T09:53:05Z</dcterms:modified>
</cp:coreProperties>
</file>