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9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11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69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32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4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Spring framework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와 연결하기</a:t>
            </a:r>
            <a:endParaRPr kumimoji="1" lang="en-US" altLang="ko-KR" sz="20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b="1" dirty="0"/>
              <a:t>H2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1" lang="en-US" altLang="ko-KR" sz="2000" b="1" dirty="0"/>
              <a:t>MySQL</a:t>
            </a: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72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2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91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08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Macintosh PowerPoint</Application>
  <PresentationFormat>와이드스크린</PresentationFormat>
  <Paragraphs>14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31</cp:revision>
  <dcterms:created xsi:type="dcterms:W3CDTF">2023-10-07T19:59:28Z</dcterms:created>
  <dcterms:modified xsi:type="dcterms:W3CDTF">2023-10-13T04:04:35Z</dcterms:modified>
</cp:coreProperties>
</file>